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34" r:id="rId8"/>
    <p:sldId id="302" r:id="rId9"/>
    <p:sldId id="303" r:id="rId10"/>
    <p:sldId id="304" r:id="rId11"/>
    <p:sldId id="305" r:id="rId12"/>
    <p:sldId id="335" r:id="rId13"/>
    <p:sldId id="306" r:id="rId14"/>
    <p:sldId id="307" r:id="rId15"/>
    <p:sldId id="308" r:id="rId16"/>
    <p:sldId id="336" r:id="rId17"/>
    <p:sldId id="352" r:id="rId18"/>
    <p:sldId id="337" r:id="rId19"/>
    <p:sldId id="338" r:id="rId20"/>
    <p:sldId id="339" r:id="rId21"/>
    <p:sldId id="350" r:id="rId22"/>
    <p:sldId id="351" r:id="rId23"/>
    <p:sldId id="353" r:id="rId24"/>
    <p:sldId id="349" r:id="rId25"/>
    <p:sldId id="340" r:id="rId26"/>
    <p:sldId id="341" r:id="rId27"/>
    <p:sldId id="342" r:id="rId28"/>
    <p:sldId id="343" r:id="rId29"/>
    <p:sldId id="344" r:id="rId30"/>
    <p:sldId id="345" r:id="rId31"/>
    <p:sldId id="310" r:id="rId32"/>
    <p:sldId id="315" r:id="rId33"/>
    <p:sldId id="314" r:id="rId34"/>
    <p:sldId id="346" r:id="rId35"/>
    <p:sldId id="318" r:id="rId36"/>
    <p:sldId id="347" r:id="rId37"/>
    <p:sldId id="319" r:id="rId38"/>
    <p:sldId id="34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F1223-A2A4-4553-ACB7-BFC3271E2135}" v="6" dt="2022-02-28T05:53:59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bdbf3889857996f" providerId="LiveId" clId="{68156E09-43CF-4379-822E-544F5943C487}"/>
    <pc:docChg chg="undo custSel addSld modSld">
      <pc:chgData name="" userId="6bdbf3889857996f" providerId="LiveId" clId="{68156E09-43CF-4379-822E-544F5943C487}" dt="2021-11-01T17:23:08.214" v="1375" actId="20577"/>
      <pc:docMkLst>
        <pc:docMk/>
      </pc:docMkLst>
      <pc:sldChg chg="modSp">
        <pc:chgData name="" userId="6bdbf3889857996f" providerId="LiveId" clId="{68156E09-43CF-4379-822E-544F5943C487}" dt="2021-11-01T16:03:28.208" v="138" actId="20577"/>
        <pc:sldMkLst>
          <pc:docMk/>
          <pc:sldMk cId="984853590" sldId="296"/>
        </pc:sldMkLst>
        <pc:spChg chg="mod">
          <ac:chgData name="" userId="6bdbf3889857996f" providerId="LiveId" clId="{68156E09-43CF-4379-822E-544F5943C487}" dt="2021-11-01T16:03:28.208" v="138" actId="20577"/>
          <ac:spMkLst>
            <pc:docMk/>
            <pc:sldMk cId="984853590" sldId="296"/>
            <ac:spMk id="4" creationId="{A346A9EB-C145-461D-8626-662945C863E9}"/>
          </ac:spMkLst>
        </pc:spChg>
      </pc:sldChg>
      <pc:sldChg chg="delSp modSp">
        <pc:chgData name="" userId="6bdbf3889857996f" providerId="LiveId" clId="{68156E09-43CF-4379-822E-544F5943C487}" dt="2021-11-01T16:10:14.313" v="196" actId="114"/>
        <pc:sldMkLst>
          <pc:docMk/>
          <pc:sldMk cId="1030056994" sldId="318"/>
        </pc:sldMkLst>
        <pc:spChg chg="mod">
          <ac:chgData name="" userId="6bdbf3889857996f" providerId="LiveId" clId="{68156E09-43CF-4379-822E-544F5943C487}" dt="2021-11-01T16:10:14.313" v="196" actId="114"/>
          <ac:spMkLst>
            <pc:docMk/>
            <pc:sldMk cId="1030056994" sldId="318"/>
            <ac:spMk id="6" creationId="{BE5D35ED-E699-4ADC-ABE4-3ADE5145274D}"/>
          </ac:spMkLst>
        </pc:spChg>
        <pc:picChg chg="del">
          <ac:chgData name="" userId="6bdbf3889857996f" providerId="LiveId" clId="{68156E09-43CF-4379-822E-544F5943C487}" dt="2021-11-01T16:09:52.134" v="169" actId="478"/>
          <ac:picMkLst>
            <pc:docMk/>
            <pc:sldMk cId="1030056994" sldId="318"/>
            <ac:picMk id="5" creationId="{9783172A-49C7-43F6-ACD1-8684E0B88202}"/>
          </ac:picMkLst>
        </pc:picChg>
      </pc:sldChg>
      <pc:sldChg chg="modSp">
        <pc:chgData name="" userId="6bdbf3889857996f" providerId="LiveId" clId="{68156E09-43CF-4379-822E-544F5943C487}" dt="2021-11-01T17:23:08.214" v="1375" actId="20577"/>
        <pc:sldMkLst>
          <pc:docMk/>
          <pc:sldMk cId="733367076" sldId="336"/>
        </pc:sldMkLst>
        <pc:spChg chg="mod">
          <ac:chgData name="" userId="6bdbf3889857996f" providerId="LiveId" clId="{68156E09-43CF-4379-822E-544F5943C487}" dt="2021-11-01T17:14:20.529" v="1166" actId="20577"/>
          <ac:spMkLst>
            <pc:docMk/>
            <pc:sldMk cId="733367076" sldId="336"/>
            <ac:spMk id="2" creationId="{D9A8307D-52A6-4D57-9B54-34904A85A243}"/>
          </ac:spMkLst>
        </pc:spChg>
        <pc:spChg chg="mod">
          <ac:chgData name="" userId="6bdbf3889857996f" providerId="LiveId" clId="{68156E09-43CF-4379-822E-544F5943C487}" dt="2021-11-01T17:23:08.214" v="1375" actId="20577"/>
          <ac:spMkLst>
            <pc:docMk/>
            <pc:sldMk cId="733367076" sldId="336"/>
            <ac:spMk id="8" creationId="{2C386EB9-16E6-4C5E-9553-8D12496153CB}"/>
          </ac:spMkLst>
        </pc:spChg>
      </pc:sldChg>
      <pc:sldChg chg="modSp">
        <pc:chgData name="" userId="6bdbf3889857996f" providerId="LiveId" clId="{68156E09-43CF-4379-822E-544F5943C487}" dt="2021-11-01T16:05:25.170" v="141" actId="114"/>
        <pc:sldMkLst>
          <pc:docMk/>
          <pc:sldMk cId="3883344550" sldId="340"/>
        </pc:sldMkLst>
        <pc:spChg chg="mod">
          <ac:chgData name="" userId="6bdbf3889857996f" providerId="LiveId" clId="{68156E09-43CF-4379-822E-544F5943C487}" dt="2021-11-01T16:05:25.170" v="141" actId="114"/>
          <ac:spMkLst>
            <pc:docMk/>
            <pc:sldMk cId="3883344550" sldId="340"/>
            <ac:spMk id="6" creationId="{BE5D35ED-E699-4ADC-ABE4-3ADE5145274D}"/>
          </ac:spMkLst>
        </pc:spChg>
      </pc:sldChg>
      <pc:sldChg chg="addSp delSp modSp">
        <pc:chgData name="" userId="6bdbf3889857996f" providerId="LiveId" clId="{68156E09-43CF-4379-822E-544F5943C487}" dt="2021-11-01T16:55:54.788" v="527" actId="1076"/>
        <pc:sldMkLst>
          <pc:docMk/>
          <pc:sldMk cId="1717984094" sldId="344"/>
        </pc:sldMkLst>
        <pc:spChg chg="add del mod">
          <ac:chgData name="" userId="6bdbf3889857996f" providerId="LiveId" clId="{68156E09-43CF-4379-822E-544F5943C487}" dt="2021-11-01T16:31:46.066" v="466"/>
          <ac:spMkLst>
            <pc:docMk/>
            <pc:sldMk cId="1717984094" sldId="344"/>
            <ac:spMk id="3" creationId="{87D59DD2-AE09-4CAB-9407-8E867B2EF912}"/>
          </ac:spMkLst>
        </pc:spChg>
        <pc:spChg chg="add mod">
          <ac:chgData name="" userId="6bdbf3889857996f" providerId="LiveId" clId="{68156E09-43CF-4379-822E-544F5943C487}" dt="2021-11-01T16:55:54.788" v="527" actId="1076"/>
          <ac:spMkLst>
            <pc:docMk/>
            <pc:sldMk cId="1717984094" sldId="344"/>
            <ac:spMk id="4" creationId="{04E1A400-C1DC-44F9-BBAF-5604E708BCE1}"/>
          </ac:spMkLst>
        </pc:spChg>
        <pc:spChg chg="add del mod">
          <ac:chgData name="" userId="6bdbf3889857996f" providerId="LiveId" clId="{68156E09-43CF-4379-822E-544F5943C487}" dt="2021-11-01T16:31:46.065" v="464" actId="478"/>
          <ac:spMkLst>
            <pc:docMk/>
            <pc:sldMk cId="1717984094" sldId="344"/>
            <ac:spMk id="5" creationId="{96342458-7060-49A4-BCFD-DCEE292DD29A}"/>
          </ac:spMkLst>
        </pc:spChg>
        <pc:spChg chg="mod">
          <ac:chgData name="" userId="6bdbf3889857996f" providerId="LiveId" clId="{68156E09-43CF-4379-822E-544F5943C487}" dt="2021-11-01T16:55:50.526" v="526" actId="20577"/>
          <ac:spMkLst>
            <pc:docMk/>
            <pc:sldMk cId="1717984094" sldId="344"/>
            <ac:spMk id="6" creationId="{BE5D35ED-E699-4ADC-ABE4-3ADE5145274D}"/>
          </ac:spMkLst>
        </pc:spChg>
      </pc:sldChg>
      <pc:sldChg chg="modSp">
        <pc:chgData name="" userId="6bdbf3889857996f" providerId="LiveId" clId="{68156E09-43CF-4379-822E-544F5943C487}" dt="2021-11-01T16:02:38.854" v="45" actId="115"/>
        <pc:sldMkLst>
          <pc:docMk/>
          <pc:sldMk cId="1330410508" sldId="350"/>
        </pc:sldMkLst>
        <pc:spChg chg="mod">
          <ac:chgData name="" userId="6bdbf3889857996f" providerId="LiveId" clId="{68156E09-43CF-4379-822E-544F5943C487}" dt="2021-11-01T16:02:38.854" v="45" actId="115"/>
          <ac:spMkLst>
            <pc:docMk/>
            <pc:sldMk cId="1330410508" sldId="350"/>
            <ac:spMk id="6" creationId="{BE5D35ED-E699-4ADC-ABE4-3ADE5145274D}"/>
          </ac:spMkLst>
        </pc:spChg>
      </pc:sldChg>
      <pc:sldChg chg="modSp add">
        <pc:chgData name="" userId="6bdbf3889857996f" providerId="LiveId" clId="{68156E09-43CF-4379-822E-544F5943C487}" dt="2021-11-01T17:22:10.213" v="1354" actId="20577"/>
        <pc:sldMkLst>
          <pc:docMk/>
          <pc:sldMk cId="84329533" sldId="352"/>
        </pc:sldMkLst>
        <pc:spChg chg="mod">
          <ac:chgData name="" userId="6bdbf3889857996f" providerId="LiveId" clId="{68156E09-43CF-4379-822E-544F5943C487}" dt="2021-11-01T17:14:07.090" v="1156" actId="20577"/>
          <ac:spMkLst>
            <pc:docMk/>
            <pc:sldMk cId="84329533" sldId="352"/>
            <ac:spMk id="2" creationId="{D9A8307D-52A6-4D57-9B54-34904A85A243}"/>
          </ac:spMkLst>
        </pc:spChg>
        <pc:spChg chg="mod">
          <ac:chgData name="" userId="6bdbf3889857996f" providerId="LiveId" clId="{68156E09-43CF-4379-822E-544F5943C487}" dt="2021-11-01T17:22:10.213" v="1354" actId="20577"/>
          <ac:spMkLst>
            <pc:docMk/>
            <pc:sldMk cId="84329533" sldId="352"/>
            <ac:spMk id="8" creationId="{2C386EB9-16E6-4C5E-9553-8D12496153CB}"/>
          </ac:spMkLst>
        </pc:spChg>
      </pc:sldChg>
    </pc:docChg>
  </pc:docChgLst>
  <pc:docChgLst>
    <pc:chgData name="Charles Tapp" userId="6bdbf3889857996f" providerId="LiveId" clId="{1961E5ED-14C6-4558-96D1-9FF633F56320}"/>
    <pc:docChg chg="undo custSel addSld delSld modSld">
      <pc:chgData name="Charles Tapp" userId="6bdbf3889857996f" providerId="LiveId" clId="{1961E5ED-14C6-4558-96D1-9FF633F56320}" dt="2021-11-01T09:43:57.714" v="1668" actId="20577"/>
      <pc:docMkLst>
        <pc:docMk/>
      </pc:docMkLst>
      <pc:sldChg chg="modSp mod">
        <pc:chgData name="Charles Tapp" userId="6bdbf3889857996f" providerId="LiveId" clId="{1961E5ED-14C6-4558-96D1-9FF633F56320}" dt="2021-11-01T09:43:18.235" v="1666" actId="20577"/>
        <pc:sldMkLst>
          <pc:docMk/>
          <pc:sldMk cId="673649387" sldId="314"/>
        </pc:sldMkLst>
        <pc:spChg chg="mod">
          <ac:chgData name="Charles Tapp" userId="6bdbf3889857996f" providerId="LiveId" clId="{1961E5ED-14C6-4558-96D1-9FF633F56320}" dt="2021-11-01T09:43:18.235" v="1666" actId="20577"/>
          <ac:spMkLst>
            <pc:docMk/>
            <pc:sldMk cId="673649387" sldId="314"/>
            <ac:spMk id="6" creationId="{BE5D35ED-E699-4ADC-ABE4-3ADE5145274D}"/>
          </ac:spMkLst>
        </pc:spChg>
      </pc:sldChg>
      <pc:sldChg chg="addSp delSp modSp mod">
        <pc:chgData name="Charles Tapp" userId="6bdbf3889857996f" providerId="LiveId" clId="{1961E5ED-14C6-4558-96D1-9FF633F56320}" dt="2021-11-01T09:43:57.714" v="1668" actId="20577"/>
        <pc:sldMkLst>
          <pc:docMk/>
          <pc:sldMk cId="1030056994" sldId="318"/>
        </pc:sldMkLst>
        <pc:spChg chg="add del">
          <ac:chgData name="Charles Tapp" userId="6bdbf3889857996f" providerId="LiveId" clId="{1961E5ED-14C6-4558-96D1-9FF633F56320}" dt="2021-11-01T08:58:52.125" v="221"/>
          <ac:spMkLst>
            <pc:docMk/>
            <pc:sldMk cId="1030056994" sldId="318"/>
            <ac:spMk id="3" creationId="{4145E829-B322-458A-A28A-32BECBCB0004}"/>
          </ac:spMkLst>
        </pc:spChg>
        <pc:spChg chg="mod">
          <ac:chgData name="Charles Tapp" userId="6bdbf3889857996f" providerId="LiveId" clId="{1961E5ED-14C6-4558-96D1-9FF633F56320}" dt="2021-11-01T09:43:57.714" v="1668" actId="20577"/>
          <ac:spMkLst>
            <pc:docMk/>
            <pc:sldMk cId="1030056994" sldId="318"/>
            <ac:spMk id="6" creationId="{BE5D35ED-E699-4ADC-ABE4-3ADE5145274D}"/>
          </ac:spMkLst>
        </pc:spChg>
        <pc:picChg chg="add mod">
          <ac:chgData name="Charles Tapp" userId="6bdbf3889857996f" providerId="LiveId" clId="{1961E5ED-14C6-4558-96D1-9FF633F56320}" dt="2021-11-01T09:10:42.875" v="679" actId="1076"/>
          <ac:picMkLst>
            <pc:docMk/>
            <pc:sldMk cId="1030056994" sldId="318"/>
            <ac:picMk id="5" creationId="{9783172A-49C7-43F6-ACD1-8684E0B88202}"/>
          </ac:picMkLst>
        </pc:picChg>
      </pc:sldChg>
      <pc:sldChg chg="addSp modSp mod">
        <pc:chgData name="Charles Tapp" userId="6bdbf3889857996f" providerId="LiveId" clId="{1961E5ED-14C6-4558-96D1-9FF633F56320}" dt="2021-11-01T09:05:28.957" v="517" actId="20577"/>
        <pc:sldMkLst>
          <pc:docMk/>
          <pc:sldMk cId="121381211" sldId="319"/>
        </pc:sldMkLst>
        <pc:spChg chg="mod">
          <ac:chgData name="Charles Tapp" userId="6bdbf3889857996f" providerId="LiveId" clId="{1961E5ED-14C6-4558-96D1-9FF633F56320}" dt="2021-11-01T09:00:00.644" v="254" actId="20577"/>
          <ac:spMkLst>
            <pc:docMk/>
            <pc:sldMk cId="121381211" sldId="319"/>
            <ac:spMk id="2" creationId="{D9A8307D-52A6-4D57-9B54-34904A85A243}"/>
          </ac:spMkLst>
        </pc:spChg>
        <pc:spChg chg="add mod">
          <ac:chgData name="Charles Tapp" userId="6bdbf3889857996f" providerId="LiveId" clId="{1961E5ED-14C6-4558-96D1-9FF633F56320}" dt="2021-11-01T09:05:28.957" v="517" actId="20577"/>
          <ac:spMkLst>
            <pc:docMk/>
            <pc:sldMk cId="121381211" sldId="319"/>
            <ac:spMk id="4" creationId="{7DF0F9BB-B990-47C6-B2F8-B41665339120}"/>
          </ac:spMkLst>
        </pc:spChg>
        <pc:spChg chg="mod">
          <ac:chgData name="Charles Tapp" userId="6bdbf3889857996f" providerId="LiveId" clId="{1961E5ED-14C6-4558-96D1-9FF633F56320}" dt="2021-11-01T09:00:25.104" v="261" actId="14"/>
          <ac:spMkLst>
            <pc:docMk/>
            <pc:sldMk cId="121381211" sldId="319"/>
            <ac:spMk id="6" creationId="{BE5D35ED-E699-4ADC-ABE4-3ADE5145274D}"/>
          </ac:spMkLst>
        </pc:spChg>
        <pc:picChg chg="add mod">
          <ac:chgData name="Charles Tapp" userId="6bdbf3889857996f" providerId="LiveId" clId="{1961E5ED-14C6-4558-96D1-9FF633F56320}" dt="2021-11-01T09:03:56.043" v="506" actId="1076"/>
          <ac:picMkLst>
            <pc:docMk/>
            <pc:sldMk cId="121381211" sldId="319"/>
            <ac:picMk id="5" creationId="{ED32A522-2DAC-40C9-82C4-95472CA0D96E}"/>
          </ac:picMkLst>
        </pc:picChg>
      </pc:sldChg>
      <pc:sldChg chg="del">
        <pc:chgData name="Charles Tapp" userId="6bdbf3889857996f" providerId="LiveId" clId="{1961E5ED-14C6-4558-96D1-9FF633F56320}" dt="2021-11-01T09:00:05.087" v="255" actId="2696"/>
        <pc:sldMkLst>
          <pc:docMk/>
          <pc:sldMk cId="530622599" sldId="320"/>
        </pc:sldMkLst>
      </pc:sldChg>
      <pc:sldChg chg="del">
        <pc:chgData name="Charles Tapp" userId="6bdbf3889857996f" providerId="LiveId" clId="{1961E5ED-14C6-4558-96D1-9FF633F56320}" dt="2021-11-01T09:00:07.337" v="256" actId="2696"/>
        <pc:sldMkLst>
          <pc:docMk/>
          <pc:sldMk cId="1719660071" sldId="321"/>
        </pc:sldMkLst>
      </pc:sldChg>
      <pc:sldChg chg="del">
        <pc:chgData name="Charles Tapp" userId="6bdbf3889857996f" providerId="LiveId" clId="{1961E5ED-14C6-4558-96D1-9FF633F56320}" dt="2021-11-01T09:00:10.760" v="257" actId="2696"/>
        <pc:sldMkLst>
          <pc:docMk/>
          <pc:sldMk cId="1864278123" sldId="323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2805078309" sldId="324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3761952201" sldId="326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3602478698" sldId="327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879048348" sldId="328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3723088805" sldId="329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3499697495" sldId="330"/>
        </pc:sldMkLst>
      </pc:sldChg>
      <pc:sldChg chg="del">
        <pc:chgData name="Charles Tapp" userId="6bdbf3889857996f" providerId="LiveId" clId="{1961E5ED-14C6-4558-96D1-9FF633F56320}" dt="2021-11-01T09:00:16.830" v="258" actId="2696"/>
        <pc:sldMkLst>
          <pc:docMk/>
          <pc:sldMk cId="3641104979" sldId="331"/>
        </pc:sldMkLst>
      </pc:sldChg>
      <pc:sldChg chg="addSp delSp modSp mod">
        <pc:chgData name="Charles Tapp" userId="6bdbf3889857996f" providerId="LiveId" clId="{1961E5ED-14C6-4558-96D1-9FF633F56320}" dt="2021-11-01T09:34:16.611" v="1283" actId="1076"/>
        <pc:sldMkLst>
          <pc:docMk/>
          <pc:sldMk cId="2242140388" sldId="339"/>
        </pc:sldMkLst>
        <pc:spChg chg="mod">
          <ac:chgData name="Charles Tapp" userId="6bdbf3889857996f" providerId="LiveId" clId="{1961E5ED-14C6-4558-96D1-9FF633F56320}" dt="2021-11-01T09:34:15.219" v="1282" actId="1076"/>
          <ac:spMkLst>
            <pc:docMk/>
            <pc:sldMk cId="2242140388" sldId="339"/>
            <ac:spMk id="6" creationId="{BE5D35ED-E699-4ADC-ABE4-3ADE5145274D}"/>
          </ac:spMkLst>
        </pc:spChg>
        <pc:spChg chg="add del mod">
          <ac:chgData name="Charles Tapp" userId="6bdbf3889857996f" providerId="LiveId" clId="{1961E5ED-14C6-4558-96D1-9FF633F56320}" dt="2021-11-01T09:33:24.834" v="1220" actId="478"/>
          <ac:spMkLst>
            <pc:docMk/>
            <pc:sldMk cId="2242140388" sldId="339"/>
            <ac:spMk id="7" creationId="{6426967A-5982-47F6-B89C-EB224DD57290}"/>
          </ac:spMkLst>
        </pc:spChg>
        <pc:picChg chg="del">
          <ac:chgData name="Charles Tapp" userId="6bdbf3889857996f" providerId="LiveId" clId="{1961E5ED-14C6-4558-96D1-9FF633F56320}" dt="2021-11-01T09:33:19.518" v="1217" actId="478"/>
          <ac:picMkLst>
            <pc:docMk/>
            <pc:sldMk cId="2242140388" sldId="339"/>
            <ac:picMk id="4" creationId="{145A6551-CDF9-4ED8-9375-F674F24095F4}"/>
          </ac:picMkLst>
        </pc:picChg>
        <pc:picChg chg="del">
          <ac:chgData name="Charles Tapp" userId="6bdbf3889857996f" providerId="LiveId" clId="{1961E5ED-14C6-4558-96D1-9FF633F56320}" dt="2021-11-01T09:33:20.081" v="1218" actId="478"/>
          <ac:picMkLst>
            <pc:docMk/>
            <pc:sldMk cId="2242140388" sldId="339"/>
            <ac:picMk id="5" creationId="{7D6C0A2D-DE5E-4DFC-B765-AB37D5148A97}"/>
          </ac:picMkLst>
        </pc:picChg>
        <pc:picChg chg="add mod">
          <ac:chgData name="Charles Tapp" userId="6bdbf3889857996f" providerId="LiveId" clId="{1961E5ED-14C6-4558-96D1-9FF633F56320}" dt="2021-11-01T09:34:16.611" v="1283" actId="1076"/>
          <ac:picMkLst>
            <pc:docMk/>
            <pc:sldMk cId="2242140388" sldId="339"/>
            <ac:picMk id="9" creationId="{792B299F-3EE3-4CEB-8784-1E3C83D05782}"/>
          </ac:picMkLst>
        </pc:picChg>
      </pc:sldChg>
      <pc:sldChg chg="modSp mod">
        <pc:chgData name="Charles Tapp" userId="6bdbf3889857996f" providerId="LiveId" clId="{1961E5ED-14C6-4558-96D1-9FF633F56320}" dt="2021-11-01T09:41:45.194" v="1664" actId="20577"/>
        <pc:sldMkLst>
          <pc:docMk/>
          <pc:sldMk cId="1260892976" sldId="341"/>
        </pc:sldMkLst>
        <pc:spChg chg="mod">
          <ac:chgData name="Charles Tapp" userId="6bdbf3889857996f" providerId="LiveId" clId="{1961E5ED-14C6-4558-96D1-9FF633F56320}" dt="2021-11-01T09:41:45.194" v="1664" actId="20577"/>
          <ac:spMkLst>
            <pc:docMk/>
            <pc:sldMk cId="1260892976" sldId="341"/>
            <ac:spMk id="6" creationId="{BE5D35ED-E699-4ADC-ABE4-3ADE5145274D}"/>
          </ac:spMkLst>
        </pc:spChg>
      </pc:sldChg>
      <pc:sldChg chg="addSp delSp modSp add mod">
        <pc:chgData name="Charles Tapp" userId="6bdbf3889857996f" providerId="LiveId" clId="{1961E5ED-14C6-4558-96D1-9FF633F56320}" dt="2021-11-01T08:59:26.972" v="234" actId="1076"/>
        <pc:sldMkLst>
          <pc:docMk/>
          <pc:sldMk cId="2798813576" sldId="347"/>
        </pc:sldMkLst>
        <pc:spChg chg="del">
          <ac:chgData name="Charles Tapp" userId="6bdbf3889857996f" providerId="LiveId" clId="{1961E5ED-14C6-4558-96D1-9FF633F56320}" dt="2021-11-01T08:59:20.311" v="230" actId="478"/>
          <ac:spMkLst>
            <pc:docMk/>
            <pc:sldMk cId="2798813576" sldId="347"/>
            <ac:spMk id="2" creationId="{D9A8307D-52A6-4D57-9B54-34904A85A243}"/>
          </ac:spMkLst>
        </pc:spChg>
        <pc:spChg chg="mod">
          <ac:chgData name="Charles Tapp" userId="6bdbf3889857996f" providerId="LiveId" clId="{1961E5ED-14C6-4558-96D1-9FF633F56320}" dt="2021-11-01T08:59:04.986" v="225" actId="20577"/>
          <ac:spMkLst>
            <pc:docMk/>
            <pc:sldMk cId="2798813576" sldId="347"/>
            <ac:spMk id="6" creationId="{BE5D35ED-E699-4ADC-ABE4-3ADE5145274D}"/>
          </ac:spMkLst>
        </pc:spChg>
        <pc:spChg chg="add del mod">
          <ac:chgData name="Charles Tapp" userId="6bdbf3889857996f" providerId="LiveId" clId="{1961E5ED-14C6-4558-96D1-9FF633F56320}" dt="2021-11-01T08:59:21.739" v="231" actId="478"/>
          <ac:spMkLst>
            <pc:docMk/>
            <pc:sldMk cId="2798813576" sldId="347"/>
            <ac:spMk id="7" creationId="{38DF65DA-7DDF-4ABF-A646-DA848D07E0C7}"/>
          </ac:spMkLst>
        </pc:spChg>
        <pc:picChg chg="add mod">
          <ac:chgData name="Charles Tapp" userId="6bdbf3889857996f" providerId="LiveId" clId="{1961E5ED-14C6-4558-96D1-9FF633F56320}" dt="2021-11-01T08:59:26.972" v="234" actId="1076"/>
          <ac:picMkLst>
            <pc:docMk/>
            <pc:sldMk cId="2798813576" sldId="347"/>
            <ac:picMk id="4" creationId="{B0E4C6D6-4636-4A41-92C5-A75753C4DD00}"/>
          </ac:picMkLst>
        </pc:picChg>
      </pc:sldChg>
      <pc:sldChg chg="delSp modSp add mod">
        <pc:chgData name="Charles Tapp" userId="6bdbf3889857996f" providerId="LiveId" clId="{1961E5ED-14C6-4558-96D1-9FF633F56320}" dt="2021-11-01T09:16:38.717" v="1215" actId="114"/>
        <pc:sldMkLst>
          <pc:docMk/>
          <pc:sldMk cId="3961360460" sldId="348"/>
        </pc:sldMkLst>
        <pc:spChg chg="mod">
          <ac:chgData name="Charles Tapp" userId="6bdbf3889857996f" providerId="LiveId" clId="{1961E5ED-14C6-4558-96D1-9FF633F56320}" dt="2021-11-01T09:13:24.875" v="881" actId="20577"/>
          <ac:spMkLst>
            <pc:docMk/>
            <pc:sldMk cId="3961360460" sldId="348"/>
            <ac:spMk id="2" creationId="{D9A8307D-52A6-4D57-9B54-34904A85A243}"/>
          </ac:spMkLst>
        </pc:spChg>
        <pc:spChg chg="mod">
          <ac:chgData name="Charles Tapp" userId="6bdbf3889857996f" providerId="LiveId" clId="{1961E5ED-14C6-4558-96D1-9FF633F56320}" dt="2021-11-01T09:16:38.717" v="1215" actId="114"/>
          <ac:spMkLst>
            <pc:docMk/>
            <pc:sldMk cId="3961360460" sldId="348"/>
            <ac:spMk id="4" creationId="{7DF0F9BB-B990-47C6-B2F8-B41665339120}"/>
          </ac:spMkLst>
        </pc:spChg>
        <pc:picChg chg="del">
          <ac:chgData name="Charles Tapp" userId="6bdbf3889857996f" providerId="LiveId" clId="{1961E5ED-14C6-4558-96D1-9FF633F56320}" dt="2021-11-01T09:07:23.403" v="520" actId="478"/>
          <ac:picMkLst>
            <pc:docMk/>
            <pc:sldMk cId="3961360460" sldId="348"/>
            <ac:picMk id="5" creationId="{ED32A522-2DAC-40C9-82C4-95472CA0D96E}"/>
          </ac:picMkLst>
        </pc:picChg>
      </pc:sldChg>
      <pc:sldChg chg="add">
        <pc:chgData name="Charles Tapp" userId="6bdbf3889857996f" providerId="LiveId" clId="{1961E5ED-14C6-4558-96D1-9FF633F56320}" dt="2021-11-01T09:33:16.081" v="1216"/>
        <pc:sldMkLst>
          <pc:docMk/>
          <pc:sldMk cId="1309790817" sldId="349"/>
        </pc:sldMkLst>
      </pc:sldChg>
      <pc:sldChg chg="addSp delSp modSp add mod">
        <pc:chgData name="Charles Tapp" userId="6bdbf3889857996f" providerId="LiveId" clId="{1961E5ED-14C6-4558-96D1-9FF633F56320}" dt="2021-11-01T09:39:00.867" v="1663" actId="1076"/>
        <pc:sldMkLst>
          <pc:docMk/>
          <pc:sldMk cId="1330410508" sldId="350"/>
        </pc:sldMkLst>
        <pc:spChg chg="mod">
          <ac:chgData name="Charles Tapp" userId="6bdbf3889857996f" providerId="LiveId" clId="{1961E5ED-14C6-4558-96D1-9FF633F56320}" dt="2021-11-01T09:38:59.122" v="1662" actId="1076"/>
          <ac:spMkLst>
            <pc:docMk/>
            <pc:sldMk cId="1330410508" sldId="350"/>
            <ac:spMk id="6" creationId="{BE5D35ED-E699-4ADC-ABE4-3ADE5145274D}"/>
          </ac:spMkLst>
        </pc:spChg>
        <pc:picChg chg="add mod">
          <ac:chgData name="Charles Tapp" userId="6bdbf3889857996f" providerId="LiveId" clId="{1961E5ED-14C6-4558-96D1-9FF633F56320}" dt="2021-11-01T09:39:00.867" v="1663" actId="1076"/>
          <ac:picMkLst>
            <pc:docMk/>
            <pc:sldMk cId="1330410508" sldId="350"/>
            <ac:picMk id="4" creationId="{E534EB00-688A-4AAE-AF50-773619745FD8}"/>
          </ac:picMkLst>
        </pc:picChg>
        <pc:picChg chg="del">
          <ac:chgData name="Charles Tapp" userId="6bdbf3889857996f" providerId="LiveId" clId="{1961E5ED-14C6-4558-96D1-9FF633F56320}" dt="2021-11-01T09:34:24.418" v="1285" actId="478"/>
          <ac:picMkLst>
            <pc:docMk/>
            <pc:sldMk cId="1330410508" sldId="350"/>
            <ac:picMk id="9" creationId="{792B299F-3EE3-4CEB-8784-1E3C83D05782}"/>
          </ac:picMkLst>
        </pc:picChg>
      </pc:sldChg>
      <pc:sldChg chg="addSp delSp modSp add mod">
        <pc:chgData name="Charles Tapp" userId="6bdbf3889857996f" providerId="LiveId" clId="{1961E5ED-14C6-4558-96D1-9FF633F56320}" dt="2021-11-01T09:38:42.599" v="1661" actId="20577"/>
        <pc:sldMkLst>
          <pc:docMk/>
          <pc:sldMk cId="106415485" sldId="351"/>
        </pc:sldMkLst>
        <pc:spChg chg="mod">
          <ac:chgData name="Charles Tapp" userId="6bdbf3889857996f" providerId="LiveId" clId="{1961E5ED-14C6-4558-96D1-9FF633F56320}" dt="2021-11-01T09:35:14.410" v="1399" actId="20577"/>
          <ac:spMkLst>
            <pc:docMk/>
            <pc:sldMk cId="106415485" sldId="351"/>
            <ac:spMk id="6" creationId="{BE5D35ED-E699-4ADC-ABE4-3ADE5145274D}"/>
          </ac:spMkLst>
        </pc:spChg>
        <pc:spChg chg="add mod">
          <ac:chgData name="Charles Tapp" userId="6bdbf3889857996f" providerId="LiveId" clId="{1961E5ED-14C6-4558-96D1-9FF633F56320}" dt="2021-11-01T09:38:42.599" v="1661" actId="20577"/>
          <ac:spMkLst>
            <pc:docMk/>
            <pc:sldMk cId="106415485" sldId="351"/>
            <ac:spMk id="7" creationId="{6175E1E7-0C18-43FC-8D86-722A55B79BE4}"/>
          </ac:spMkLst>
        </pc:spChg>
        <pc:picChg chg="del">
          <ac:chgData name="Charles Tapp" userId="6bdbf3889857996f" providerId="LiveId" clId="{1961E5ED-14C6-4558-96D1-9FF633F56320}" dt="2021-11-01T09:35:12.016" v="1398" actId="478"/>
          <ac:picMkLst>
            <pc:docMk/>
            <pc:sldMk cId="106415485" sldId="351"/>
            <ac:picMk id="4" creationId="{E534EB00-688A-4AAE-AF50-773619745FD8}"/>
          </ac:picMkLst>
        </pc:picChg>
        <pc:picChg chg="add mod">
          <ac:chgData name="Charles Tapp" userId="6bdbf3889857996f" providerId="LiveId" clId="{1961E5ED-14C6-4558-96D1-9FF633F56320}" dt="2021-11-01T09:38:37.394" v="1643" actId="1076"/>
          <ac:picMkLst>
            <pc:docMk/>
            <pc:sldMk cId="106415485" sldId="351"/>
            <ac:picMk id="5" creationId="{0691AE03-D9E3-4AEE-8981-D55B9D06256B}"/>
          </ac:picMkLst>
        </pc:picChg>
      </pc:sldChg>
    </pc:docChg>
  </pc:docChgLst>
  <pc:docChgLst>
    <pc:chgData name="Charles Tapp" userId="6bdbf3889857996f" providerId="LiveId" clId="{B6527320-7990-4110-A6BF-CAC1F78EF771}"/>
    <pc:docChg chg="undo custSel addSld delSld modSld sldOrd">
      <pc:chgData name="Charles Tapp" userId="6bdbf3889857996f" providerId="LiveId" clId="{B6527320-7990-4110-A6BF-CAC1F78EF771}" dt="2021-11-01T08:51:17.806" v="5942" actId="2696"/>
      <pc:docMkLst>
        <pc:docMk/>
      </pc:docMkLst>
      <pc:sldChg chg="del">
        <pc:chgData name="Charles Tapp" userId="6bdbf3889857996f" providerId="LiveId" clId="{B6527320-7990-4110-A6BF-CAC1F78EF771}" dt="2021-11-01T08:51:17.806" v="5942" actId="2696"/>
        <pc:sldMkLst>
          <pc:docMk/>
          <pc:sldMk cId="3647847250" sldId="257"/>
        </pc:sldMkLst>
      </pc:sldChg>
      <pc:sldChg chg="del">
        <pc:chgData name="Charles Tapp" userId="6bdbf3889857996f" providerId="LiveId" clId="{B6527320-7990-4110-A6BF-CAC1F78EF771}" dt="2021-11-01T08:12:29.829" v="4580" actId="47"/>
        <pc:sldMkLst>
          <pc:docMk/>
          <pc:sldMk cId="1884333930" sldId="272"/>
        </pc:sldMkLst>
      </pc:sldChg>
      <pc:sldChg chg="del">
        <pc:chgData name="Charles Tapp" userId="6bdbf3889857996f" providerId="LiveId" clId="{B6527320-7990-4110-A6BF-CAC1F78EF771}" dt="2021-11-01T08:12:29.829" v="4580" actId="47"/>
        <pc:sldMkLst>
          <pc:docMk/>
          <pc:sldMk cId="670212183" sldId="273"/>
        </pc:sldMkLst>
      </pc:sldChg>
      <pc:sldChg chg="del">
        <pc:chgData name="Charles Tapp" userId="6bdbf3889857996f" providerId="LiveId" clId="{B6527320-7990-4110-A6BF-CAC1F78EF771}" dt="2021-11-01T08:12:23.374" v="4579" actId="47"/>
        <pc:sldMkLst>
          <pc:docMk/>
          <pc:sldMk cId="1874729769" sldId="276"/>
        </pc:sldMkLst>
      </pc:sldChg>
      <pc:sldChg chg="del">
        <pc:chgData name="Charles Tapp" userId="6bdbf3889857996f" providerId="LiveId" clId="{B6527320-7990-4110-A6BF-CAC1F78EF771}" dt="2021-11-01T08:12:23.374" v="4579" actId="47"/>
        <pc:sldMkLst>
          <pc:docMk/>
          <pc:sldMk cId="3620923851" sldId="291"/>
        </pc:sldMkLst>
      </pc:sldChg>
      <pc:sldChg chg="del">
        <pc:chgData name="Charles Tapp" userId="6bdbf3889857996f" providerId="LiveId" clId="{B6527320-7990-4110-A6BF-CAC1F78EF771}" dt="2021-11-01T02:49:20.671" v="0" actId="47"/>
        <pc:sldMkLst>
          <pc:docMk/>
          <pc:sldMk cId="1311009061" sldId="293"/>
        </pc:sldMkLst>
      </pc:sldChg>
      <pc:sldChg chg="del">
        <pc:chgData name="Charles Tapp" userId="6bdbf3889857996f" providerId="LiveId" clId="{B6527320-7990-4110-A6BF-CAC1F78EF771}" dt="2021-11-01T02:49:22.078" v="1" actId="47"/>
        <pc:sldMkLst>
          <pc:docMk/>
          <pc:sldMk cId="3965519532" sldId="294"/>
        </pc:sldMkLst>
      </pc:sldChg>
      <pc:sldChg chg="modSp del mod">
        <pc:chgData name="Charles Tapp" userId="6bdbf3889857996f" providerId="LiveId" clId="{B6527320-7990-4110-A6BF-CAC1F78EF771}" dt="2021-11-01T08:51:13.277" v="5941" actId="2696"/>
        <pc:sldMkLst>
          <pc:docMk/>
          <pc:sldMk cId="81165887" sldId="295"/>
        </pc:sldMkLst>
        <pc:spChg chg="mod">
          <ac:chgData name="Charles Tapp" userId="6bdbf3889857996f" providerId="LiveId" clId="{B6527320-7990-4110-A6BF-CAC1F78EF771}" dt="2021-11-01T06:45:30.234" v="1967" actId="20577"/>
          <ac:spMkLst>
            <pc:docMk/>
            <pc:sldMk cId="81165887" sldId="295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7:16:59.109" v="2868" actId="12"/>
          <ac:spMkLst>
            <pc:docMk/>
            <pc:sldMk cId="81165887" sldId="295"/>
            <ac:spMk id="4" creationId="{A346A9EB-C145-461D-8626-662945C863E9}"/>
          </ac:spMkLst>
        </pc:spChg>
      </pc:sldChg>
      <pc:sldChg chg="modSp mod">
        <pc:chgData name="Charles Tapp" userId="6bdbf3889857996f" providerId="LiveId" clId="{B6527320-7990-4110-A6BF-CAC1F78EF771}" dt="2021-11-01T02:56:45.268" v="51" actId="20577"/>
        <pc:sldMkLst>
          <pc:docMk/>
          <pc:sldMk cId="984853590" sldId="296"/>
        </pc:sldMkLst>
        <pc:spChg chg="mod">
          <ac:chgData name="Charles Tapp" userId="6bdbf3889857996f" providerId="LiveId" clId="{B6527320-7990-4110-A6BF-CAC1F78EF771}" dt="2021-11-01T02:56:45.268" v="51" actId="20577"/>
          <ac:spMkLst>
            <pc:docMk/>
            <pc:sldMk cId="984853590" sldId="296"/>
            <ac:spMk id="2" creationId="{D9A8307D-52A6-4D57-9B54-34904A85A243}"/>
          </ac:spMkLst>
        </pc:spChg>
      </pc:sldChg>
      <pc:sldChg chg="modSp mod">
        <pc:chgData name="Charles Tapp" userId="6bdbf3889857996f" providerId="LiveId" clId="{B6527320-7990-4110-A6BF-CAC1F78EF771}" dt="2021-11-01T02:56:50.751" v="53"/>
        <pc:sldMkLst>
          <pc:docMk/>
          <pc:sldMk cId="293335057" sldId="297"/>
        </pc:sldMkLst>
        <pc:spChg chg="mod">
          <ac:chgData name="Charles Tapp" userId="6bdbf3889857996f" providerId="LiveId" clId="{B6527320-7990-4110-A6BF-CAC1F78EF771}" dt="2021-11-01T02:56:50.751" v="53"/>
          <ac:spMkLst>
            <pc:docMk/>
            <pc:sldMk cId="293335057" sldId="297"/>
            <ac:spMk id="2" creationId="{D9A8307D-52A6-4D57-9B54-34904A85A243}"/>
          </ac:spMkLst>
        </pc:spChg>
      </pc:sldChg>
      <pc:sldChg chg="modSp mod">
        <pc:chgData name="Charles Tapp" userId="6bdbf3889857996f" providerId="LiveId" clId="{B6527320-7990-4110-A6BF-CAC1F78EF771}" dt="2021-11-01T02:56:53.243" v="55"/>
        <pc:sldMkLst>
          <pc:docMk/>
          <pc:sldMk cId="322812270" sldId="298"/>
        </pc:sldMkLst>
        <pc:spChg chg="mod">
          <ac:chgData name="Charles Tapp" userId="6bdbf3889857996f" providerId="LiveId" clId="{B6527320-7990-4110-A6BF-CAC1F78EF771}" dt="2021-11-01T02:56:53.243" v="55"/>
          <ac:spMkLst>
            <pc:docMk/>
            <pc:sldMk cId="322812270" sldId="298"/>
            <ac:spMk id="2" creationId="{D9A8307D-52A6-4D57-9B54-34904A85A243}"/>
          </ac:spMkLst>
        </pc:spChg>
      </pc:sldChg>
      <pc:sldChg chg="modSp mod">
        <pc:chgData name="Charles Tapp" userId="6bdbf3889857996f" providerId="LiveId" clId="{B6527320-7990-4110-A6BF-CAC1F78EF771}" dt="2021-11-01T02:56:55.603" v="57"/>
        <pc:sldMkLst>
          <pc:docMk/>
          <pc:sldMk cId="3322355932" sldId="299"/>
        </pc:sldMkLst>
        <pc:spChg chg="mod">
          <ac:chgData name="Charles Tapp" userId="6bdbf3889857996f" providerId="LiveId" clId="{B6527320-7990-4110-A6BF-CAC1F78EF771}" dt="2021-11-01T02:56:55.603" v="57"/>
          <ac:spMkLst>
            <pc:docMk/>
            <pc:sldMk cId="3322355932" sldId="299"/>
            <ac:spMk id="2" creationId="{D9A8307D-52A6-4D57-9B54-34904A85A243}"/>
          </ac:spMkLst>
        </pc:spChg>
      </pc:sldChg>
      <pc:sldChg chg="modSp mod">
        <pc:chgData name="Charles Tapp" userId="6bdbf3889857996f" providerId="LiveId" clId="{B6527320-7990-4110-A6BF-CAC1F78EF771}" dt="2021-11-01T03:00:18.492" v="144" actId="1076"/>
        <pc:sldMkLst>
          <pc:docMk/>
          <pc:sldMk cId="868917422" sldId="300"/>
        </pc:sldMkLst>
        <pc:spChg chg="mod">
          <ac:chgData name="Charles Tapp" userId="6bdbf3889857996f" providerId="LiveId" clId="{B6527320-7990-4110-A6BF-CAC1F78EF771}" dt="2021-11-01T02:56:58.395" v="59"/>
          <ac:spMkLst>
            <pc:docMk/>
            <pc:sldMk cId="868917422" sldId="300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3:00:10.885" v="143" actId="12"/>
          <ac:spMkLst>
            <pc:docMk/>
            <pc:sldMk cId="868917422" sldId="300"/>
            <ac:spMk id="4" creationId="{A346A9EB-C145-461D-8626-662945C863E9}"/>
          </ac:spMkLst>
        </pc:spChg>
        <pc:picChg chg="mod">
          <ac:chgData name="Charles Tapp" userId="6bdbf3889857996f" providerId="LiveId" clId="{B6527320-7990-4110-A6BF-CAC1F78EF771}" dt="2021-11-01T03:00:18.492" v="144" actId="1076"/>
          <ac:picMkLst>
            <pc:docMk/>
            <pc:sldMk cId="868917422" sldId="300"/>
            <ac:picMk id="5" creationId="{CF351837-4652-493F-8162-33CC4CF17090}"/>
          </ac:picMkLst>
        </pc:picChg>
      </pc:sldChg>
      <pc:sldChg chg="addSp delSp modSp mod setBg">
        <pc:chgData name="Charles Tapp" userId="6bdbf3889857996f" providerId="LiveId" clId="{B6527320-7990-4110-A6BF-CAC1F78EF771}" dt="2021-11-01T03:05:41.296" v="241" actId="20577"/>
        <pc:sldMkLst>
          <pc:docMk/>
          <pc:sldMk cId="473364443" sldId="301"/>
        </pc:sldMkLst>
        <pc:spChg chg="mod">
          <ac:chgData name="Charles Tapp" userId="6bdbf3889857996f" providerId="LiveId" clId="{B6527320-7990-4110-A6BF-CAC1F78EF771}" dt="2021-11-01T03:05:41.296" v="241" actId="20577"/>
          <ac:spMkLst>
            <pc:docMk/>
            <pc:sldMk cId="473364443" sldId="301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2:59:45.823" v="133" actId="20577"/>
          <ac:spMkLst>
            <pc:docMk/>
            <pc:sldMk cId="473364443" sldId="301"/>
            <ac:spMk id="4" creationId="{A346A9EB-C145-461D-8626-662945C863E9}"/>
          </ac:spMkLst>
        </pc:spChg>
        <pc:spChg chg="ord">
          <ac:chgData name="Charles Tapp" userId="6bdbf3889857996f" providerId="LiveId" clId="{B6527320-7990-4110-A6BF-CAC1F78EF771}" dt="2021-11-01T02:53:10.461" v="7" actId="26606"/>
          <ac:spMkLst>
            <pc:docMk/>
            <pc:sldMk cId="473364443" sldId="301"/>
            <ac:spMk id="6" creationId="{BE5D35ED-E699-4ADC-ABE4-3ADE5145274D}"/>
          </ac:spMkLst>
        </pc:spChg>
        <pc:spChg chg="add mod">
          <ac:chgData name="Charles Tapp" userId="6bdbf3889857996f" providerId="LiveId" clId="{B6527320-7990-4110-A6BF-CAC1F78EF771}" dt="2021-11-01T02:59:41.244" v="129" actId="1076"/>
          <ac:spMkLst>
            <pc:docMk/>
            <pc:sldMk cId="473364443" sldId="301"/>
            <ac:spMk id="8" creationId="{3945C121-0454-4536-ABC0-E38378C582BC}"/>
          </ac:spMkLst>
        </pc:spChg>
        <pc:spChg chg="add del">
          <ac:chgData name="Charles Tapp" userId="6bdbf3889857996f" providerId="LiveId" clId="{B6527320-7990-4110-A6BF-CAC1F78EF771}" dt="2021-11-01T02:53:10.461" v="7" actId="26606"/>
          <ac:spMkLst>
            <pc:docMk/>
            <pc:sldMk cId="473364443" sldId="301"/>
            <ac:spMk id="14" creationId="{8761DDFE-071F-4200-B0AA-394476C2D2D6}"/>
          </ac:spMkLst>
        </pc:spChg>
        <pc:picChg chg="mod">
          <ac:chgData name="Charles Tapp" userId="6bdbf3889857996f" providerId="LiveId" clId="{B6527320-7990-4110-A6BF-CAC1F78EF771}" dt="2021-11-01T02:59:52.323" v="135" actId="1076"/>
          <ac:picMkLst>
            <pc:docMk/>
            <pc:sldMk cId="473364443" sldId="301"/>
            <ac:picMk id="7" creationId="{AA2F84AD-F5E5-441C-957B-371B18BBC870}"/>
          </ac:picMkLst>
        </pc:picChg>
        <pc:picChg chg="mod">
          <ac:chgData name="Charles Tapp" userId="6bdbf3889857996f" providerId="LiveId" clId="{B6527320-7990-4110-A6BF-CAC1F78EF771}" dt="2021-11-01T02:58:54.716" v="109" actId="1076"/>
          <ac:picMkLst>
            <pc:docMk/>
            <pc:sldMk cId="473364443" sldId="301"/>
            <ac:picMk id="9" creationId="{6C28CF71-308F-40AB-A7E7-783D758B134F}"/>
          </ac:picMkLst>
        </pc:picChg>
      </pc:sldChg>
      <pc:sldChg chg="delSp modSp mod">
        <pc:chgData name="Charles Tapp" userId="6bdbf3889857996f" providerId="LiveId" clId="{B6527320-7990-4110-A6BF-CAC1F78EF771}" dt="2021-11-01T03:05:36.984" v="237" actId="20577"/>
        <pc:sldMkLst>
          <pc:docMk/>
          <pc:sldMk cId="1688669625" sldId="302"/>
        </pc:sldMkLst>
        <pc:spChg chg="mod">
          <ac:chgData name="Charles Tapp" userId="6bdbf3889857996f" providerId="LiveId" clId="{B6527320-7990-4110-A6BF-CAC1F78EF771}" dt="2021-11-01T03:05:36.984" v="237" actId="20577"/>
          <ac:spMkLst>
            <pc:docMk/>
            <pc:sldMk cId="1688669625" sldId="302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2:58:40.319" v="107" actId="20577"/>
          <ac:spMkLst>
            <pc:docMk/>
            <pc:sldMk cId="1688669625" sldId="302"/>
            <ac:spMk id="4" creationId="{A346A9EB-C145-461D-8626-662945C863E9}"/>
          </ac:spMkLst>
        </pc:spChg>
        <pc:picChg chg="mod">
          <ac:chgData name="Charles Tapp" userId="6bdbf3889857996f" providerId="LiveId" clId="{B6527320-7990-4110-A6BF-CAC1F78EF771}" dt="2021-11-01T02:58:13.276" v="85" actId="1076"/>
          <ac:picMkLst>
            <pc:docMk/>
            <pc:sldMk cId="1688669625" sldId="302"/>
            <ac:picMk id="5" creationId="{F9EF7F41-1211-48E3-8D54-6C1093EF0EE1}"/>
          </ac:picMkLst>
        </pc:picChg>
        <pc:picChg chg="del">
          <ac:chgData name="Charles Tapp" userId="6bdbf3889857996f" providerId="LiveId" clId="{B6527320-7990-4110-A6BF-CAC1F78EF771}" dt="2021-11-01T02:57:31.372" v="62" actId="478"/>
          <ac:picMkLst>
            <pc:docMk/>
            <pc:sldMk cId="1688669625" sldId="302"/>
            <ac:picMk id="10" creationId="{01B0F236-0554-4B23-936B-F6A66B8DA205}"/>
          </ac:picMkLst>
        </pc:picChg>
        <pc:picChg chg="del">
          <ac:chgData name="Charles Tapp" userId="6bdbf3889857996f" providerId="LiveId" clId="{B6527320-7990-4110-A6BF-CAC1F78EF771}" dt="2021-11-01T02:57:32.763" v="63" actId="478"/>
          <ac:picMkLst>
            <pc:docMk/>
            <pc:sldMk cId="1688669625" sldId="302"/>
            <ac:picMk id="12" creationId="{F2CDABDB-EBD5-4246-9DE1-0048246B0A6E}"/>
          </ac:picMkLst>
        </pc:picChg>
      </pc:sldChg>
      <pc:sldChg chg="modSp mod">
        <pc:chgData name="Charles Tapp" userId="6bdbf3889857996f" providerId="LiveId" clId="{B6527320-7990-4110-A6BF-CAC1F78EF771}" dt="2021-11-01T03:05:31.024" v="235" actId="20577"/>
        <pc:sldMkLst>
          <pc:docMk/>
          <pc:sldMk cId="2398019868" sldId="303"/>
        </pc:sldMkLst>
        <pc:spChg chg="mod">
          <ac:chgData name="Charles Tapp" userId="6bdbf3889857996f" providerId="LiveId" clId="{B6527320-7990-4110-A6BF-CAC1F78EF771}" dt="2021-11-01T03:05:31.024" v="235" actId="20577"/>
          <ac:spMkLst>
            <pc:docMk/>
            <pc:sldMk cId="2398019868" sldId="303"/>
            <ac:spMk id="2" creationId="{D9A8307D-52A6-4D57-9B54-34904A85A243}"/>
          </ac:spMkLst>
        </pc:spChg>
        <pc:picChg chg="mod">
          <ac:chgData name="Charles Tapp" userId="6bdbf3889857996f" providerId="LiveId" clId="{B6527320-7990-4110-A6BF-CAC1F78EF771}" dt="2021-11-01T03:01:17.939" v="148" actId="1076"/>
          <ac:picMkLst>
            <pc:docMk/>
            <pc:sldMk cId="2398019868" sldId="303"/>
            <ac:picMk id="7" creationId="{69F5958A-8335-4F19-BFCA-98415CFC6C91}"/>
          </ac:picMkLst>
        </pc:picChg>
      </pc:sldChg>
      <pc:sldChg chg="modSp mod">
        <pc:chgData name="Charles Tapp" userId="6bdbf3889857996f" providerId="LiveId" clId="{B6527320-7990-4110-A6BF-CAC1F78EF771}" dt="2021-11-01T03:05:56.733" v="243" actId="1076"/>
        <pc:sldMkLst>
          <pc:docMk/>
          <pc:sldMk cId="1095290646" sldId="304"/>
        </pc:sldMkLst>
        <pc:spChg chg="mod">
          <ac:chgData name="Charles Tapp" userId="6bdbf3889857996f" providerId="LiveId" clId="{B6527320-7990-4110-A6BF-CAC1F78EF771}" dt="2021-11-01T03:02:20.951" v="167" actId="20577"/>
          <ac:spMkLst>
            <pc:docMk/>
            <pc:sldMk cId="1095290646" sldId="304"/>
            <ac:spMk id="4" creationId="{A346A9EB-C145-461D-8626-662945C863E9}"/>
          </ac:spMkLst>
        </pc:spChg>
        <pc:picChg chg="mod">
          <ac:chgData name="Charles Tapp" userId="6bdbf3889857996f" providerId="LiveId" clId="{B6527320-7990-4110-A6BF-CAC1F78EF771}" dt="2021-11-01T03:05:56.733" v="243" actId="1076"/>
          <ac:picMkLst>
            <pc:docMk/>
            <pc:sldMk cId="1095290646" sldId="304"/>
            <ac:picMk id="9" creationId="{7A961BCF-A77C-4851-9E01-D49884821500}"/>
          </ac:picMkLst>
        </pc:picChg>
        <pc:picChg chg="mod">
          <ac:chgData name="Charles Tapp" userId="6bdbf3889857996f" providerId="LiveId" clId="{B6527320-7990-4110-A6BF-CAC1F78EF771}" dt="2021-11-01T03:02:44.527" v="168" actId="14826"/>
          <ac:picMkLst>
            <pc:docMk/>
            <pc:sldMk cId="1095290646" sldId="304"/>
            <ac:picMk id="11" creationId="{93E1415B-E92F-4617-A927-D92039E6E4F0}"/>
          </ac:picMkLst>
        </pc:picChg>
      </pc:sldChg>
      <pc:sldChg chg="delSp modSp mod">
        <pc:chgData name="Charles Tapp" userId="6bdbf3889857996f" providerId="LiveId" clId="{B6527320-7990-4110-A6BF-CAC1F78EF771}" dt="2021-11-01T03:12:01.720" v="565" actId="1076"/>
        <pc:sldMkLst>
          <pc:docMk/>
          <pc:sldMk cId="1004283514" sldId="305"/>
        </pc:sldMkLst>
        <pc:spChg chg="mod">
          <ac:chgData name="Charles Tapp" userId="6bdbf3889857996f" providerId="LiveId" clId="{B6527320-7990-4110-A6BF-CAC1F78EF771}" dt="2021-11-01T03:06:07.700" v="261" actId="20577"/>
          <ac:spMkLst>
            <pc:docMk/>
            <pc:sldMk cId="1004283514" sldId="305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3:11:47.276" v="564" actId="114"/>
          <ac:spMkLst>
            <pc:docMk/>
            <pc:sldMk cId="1004283514" sldId="305"/>
            <ac:spMk id="4" creationId="{A346A9EB-C145-461D-8626-662945C863E9}"/>
          </ac:spMkLst>
        </pc:spChg>
        <pc:picChg chg="mod">
          <ac:chgData name="Charles Tapp" userId="6bdbf3889857996f" providerId="LiveId" clId="{B6527320-7990-4110-A6BF-CAC1F78EF771}" dt="2021-11-01T03:08:47.774" v="365" actId="1076"/>
          <ac:picMkLst>
            <pc:docMk/>
            <pc:sldMk cId="1004283514" sldId="305"/>
            <ac:picMk id="5" creationId="{EC089618-51D4-402B-93CE-18DFC54067A1}"/>
          </ac:picMkLst>
        </pc:picChg>
        <pc:picChg chg="mod">
          <ac:chgData name="Charles Tapp" userId="6bdbf3889857996f" providerId="LiveId" clId="{B6527320-7990-4110-A6BF-CAC1F78EF771}" dt="2021-11-01T03:12:01.720" v="565" actId="1076"/>
          <ac:picMkLst>
            <pc:docMk/>
            <pc:sldMk cId="1004283514" sldId="305"/>
            <ac:picMk id="8" creationId="{1D159218-B808-4630-8A88-258CAC4920DC}"/>
          </ac:picMkLst>
        </pc:picChg>
        <pc:picChg chg="del">
          <ac:chgData name="Charles Tapp" userId="6bdbf3889857996f" providerId="LiveId" clId="{B6527320-7990-4110-A6BF-CAC1F78EF771}" dt="2021-11-01T03:07:21.884" v="267" actId="478"/>
          <ac:picMkLst>
            <pc:docMk/>
            <pc:sldMk cId="1004283514" sldId="305"/>
            <ac:picMk id="12" creationId="{D11EA3BE-FBC2-4564-9D26-444A09DAC310}"/>
          </ac:picMkLst>
        </pc:picChg>
      </pc:sldChg>
      <pc:sldChg chg="addSp delSp modSp mod">
        <pc:chgData name="Charles Tapp" userId="6bdbf3889857996f" providerId="LiveId" clId="{B6527320-7990-4110-A6BF-CAC1F78EF771}" dt="2021-11-01T03:18:08.608" v="631" actId="20577"/>
        <pc:sldMkLst>
          <pc:docMk/>
          <pc:sldMk cId="2866462191" sldId="306"/>
        </pc:sldMkLst>
        <pc:spChg chg="mod">
          <ac:chgData name="Charles Tapp" userId="6bdbf3889857996f" providerId="LiveId" clId="{B6527320-7990-4110-A6BF-CAC1F78EF771}" dt="2021-11-01T03:18:08.608" v="631" actId="20577"/>
          <ac:spMkLst>
            <pc:docMk/>
            <pc:sldMk cId="2866462191" sldId="306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3:14:53.376" v="609" actId="20577"/>
          <ac:spMkLst>
            <pc:docMk/>
            <pc:sldMk cId="2866462191" sldId="306"/>
            <ac:spMk id="4" creationId="{A346A9EB-C145-461D-8626-662945C863E9}"/>
          </ac:spMkLst>
        </pc:spChg>
        <pc:picChg chg="add mod">
          <ac:chgData name="Charles Tapp" userId="6bdbf3889857996f" providerId="LiveId" clId="{B6527320-7990-4110-A6BF-CAC1F78EF771}" dt="2021-11-01T03:16:43.741" v="615" actId="1076"/>
          <ac:picMkLst>
            <pc:docMk/>
            <pc:sldMk cId="2866462191" sldId="306"/>
            <ac:picMk id="5" creationId="{286A4494-732C-4785-992E-16167916BE80}"/>
          </ac:picMkLst>
        </pc:picChg>
        <pc:picChg chg="mod">
          <ac:chgData name="Charles Tapp" userId="6bdbf3889857996f" providerId="LiveId" clId="{B6527320-7990-4110-A6BF-CAC1F78EF771}" dt="2021-11-01T03:14:33.289" v="604" actId="14100"/>
          <ac:picMkLst>
            <pc:docMk/>
            <pc:sldMk cId="2866462191" sldId="306"/>
            <ac:picMk id="7" creationId="{C2597462-30F7-49AE-8137-493D1A047732}"/>
          </ac:picMkLst>
        </pc:picChg>
        <pc:picChg chg="del mod">
          <ac:chgData name="Charles Tapp" userId="6bdbf3889857996f" providerId="LiveId" clId="{B6527320-7990-4110-A6BF-CAC1F78EF771}" dt="2021-11-01T03:14:40.835" v="605" actId="478"/>
          <ac:picMkLst>
            <pc:docMk/>
            <pc:sldMk cId="2866462191" sldId="306"/>
            <ac:picMk id="10" creationId="{6ED0F85D-9E29-4767-BFAB-E90703C0D4D0}"/>
          </ac:picMkLst>
        </pc:picChg>
      </pc:sldChg>
      <pc:sldChg chg="addSp modSp mod">
        <pc:chgData name="Charles Tapp" userId="6bdbf3889857996f" providerId="LiveId" clId="{B6527320-7990-4110-A6BF-CAC1F78EF771}" dt="2021-11-01T03:42:08.556" v="916" actId="20577"/>
        <pc:sldMkLst>
          <pc:docMk/>
          <pc:sldMk cId="2417938858" sldId="307"/>
        </pc:sldMkLst>
        <pc:spChg chg="mod">
          <ac:chgData name="Charles Tapp" userId="6bdbf3889857996f" providerId="LiveId" clId="{B6527320-7990-4110-A6BF-CAC1F78EF771}" dt="2021-11-01T03:42:08.556" v="916" actId="20577"/>
          <ac:spMkLst>
            <pc:docMk/>
            <pc:sldMk cId="2417938858" sldId="307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3:21:11.049" v="642" actId="114"/>
          <ac:spMkLst>
            <pc:docMk/>
            <pc:sldMk cId="2417938858" sldId="307"/>
            <ac:spMk id="4" creationId="{A346A9EB-C145-461D-8626-662945C863E9}"/>
          </ac:spMkLst>
        </pc:spChg>
        <pc:picChg chg="add mod">
          <ac:chgData name="Charles Tapp" userId="6bdbf3889857996f" providerId="LiveId" clId="{B6527320-7990-4110-A6BF-CAC1F78EF771}" dt="2021-11-01T03:20:47.655" v="641" actId="1076"/>
          <ac:picMkLst>
            <pc:docMk/>
            <pc:sldMk cId="2417938858" sldId="307"/>
            <ac:picMk id="5" creationId="{34D3A32C-E7AE-4006-8D09-82721178DCEE}"/>
          </ac:picMkLst>
        </pc:picChg>
      </pc:sldChg>
      <pc:sldChg chg="modSp mod">
        <pc:chgData name="Charles Tapp" userId="6bdbf3889857996f" providerId="LiveId" clId="{B6527320-7990-4110-A6BF-CAC1F78EF771}" dt="2021-11-01T06:45:05.354" v="1947" actId="20577"/>
        <pc:sldMkLst>
          <pc:docMk/>
          <pc:sldMk cId="1678175569" sldId="308"/>
        </pc:sldMkLst>
        <pc:spChg chg="mod">
          <ac:chgData name="Charles Tapp" userId="6bdbf3889857996f" providerId="LiveId" clId="{B6527320-7990-4110-A6BF-CAC1F78EF771}" dt="2021-11-01T03:34:25.316" v="666" actId="20577"/>
          <ac:spMkLst>
            <pc:docMk/>
            <pc:sldMk cId="1678175569" sldId="308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6:45:05.354" v="1947" actId="20577"/>
          <ac:spMkLst>
            <pc:docMk/>
            <pc:sldMk cId="1678175569" sldId="308"/>
            <ac:spMk id="4" creationId="{A346A9EB-C145-461D-8626-662945C863E9}"/>
          </ac:spMkLst>
        </pc:spChg>
      </pc:sldChg>
      <pc:sldChg chg="addSp delSp modSp mod">
        <pc:chgData name="Charles Tapp" userId="6bdbf3889857996f" providerId="LiveId" clId="{B6527320-7990-4110-A6BF-CAC1F78EF771}" dt="2021-11-01T03:53:44.028" v="1225" actId="1076"/>
        <pc:sldMkLst>
          <pc:docMk/>
          <pc:sldMk cId="3826472298" sldId="310"/>
        </pc:sldMkLst>
        <pc:spChg chg="add del">
          <ac:chgData name="Charles Tapp" userId="6bdbf3889857996f" providerId="LiveId" clId="{B6527320-7990-4110-A6BF-CAC1F78EF771}" dt="2021-11-01T03:43:51.231" v="950"/>
          <ac:spMkLst>
            <pc:docMk/>
            <pc:sldMk cId="3826472298" sldId="310"/>
            <ac:spMk id="3" creationId="{0E225172-4785-40D7-87EC-BC97895533DC}"/>
          </ac:spMkLst>
        </pc:spChg>
        <pc:spChg chg="mod">
          <ac:chgData name="Charles Tapp" userId="6bdbf3889857996f" providerId="LiveId" clId="{B6527320-7990-4110-A6BF-CAC1F78EF771}" dt="2021-11-01T03:53:42.170" v="1224" actId="20577"/>
          <ac:spMkLst>
            <pc:docMk/>
            <pc:sldMk cId="3826472298" sldId="310"/>
            <ac:spMk id="4" creationId="{A346A9EB-C145-461D-8626-662945C863E9}"/>
          </ac:spMkLst>
        </pc:spChg>
        <pc:picChg chg="add mod">
          <ac:chgData name="Charles Tapp" userId="6bdbf3889857996f" providerId="LiveId" clId="{B6527320-7990-4110-A6BF-CAC1F78EF771}" dt="2021-11-01T03:53:44.028" v="1225" actId="1076"/>
          <ac:picMkLst>
            <pc:docMk/>
            <pc:sldMk cId="3826472298" sldId="310"/>
            <ac:picMk id="7" creationId="{0B923129-3CB9-4F27-B6B1-9D4A734C0EC4}"/>
          </ac:picMkLst>
        </pc:picChg>
      </pc:sldChg>
      <pc:sldChg chg="del">
        <pc:chgData name="Charles Tapp" userId="6bdbf3889857996f" providerId="LiveId" clId="{B6527320-7990-4110-A6BF-CAC1F78EF771}" dt="2021-11-01T08:38:45.407" v="5708" actId="2696"/>
        <pc:sldMkLst>
          <pc:docMk/>
          <pc:sldMk cId="917963229" sldId="311"/>
        </pc:sldMkLst>
      </pc:sldChg>
      <pc:sldChg chg="delSp del mod">
        <pc:chgData name="Charles Tapp" userId="6bdbf3889857996f" providerId="LiveId" clId="{B6527320-7990-4110-A6BF-CAC1F78EF771}" dt="2021-11-01T03:33:58.228" v="644" actId="2696"/>
        <pc:sldMkLst>
          <pc:docMk/>
          <pc:sldMk cId="2294338403" sldId="312"/>
        </pc:sldMkLst>
        <pc:picChg chg="del">
          <ac:chgData name="Charles Tapp" userId="6bdbf3889857996f" providerId="LiveId" clId="{B6527320-7990-4110-A6BF-CAC1F78EF771}" dt="2021-11-01T03:33:39.527" v="643" actId="478"/>
          <ac:picMkLst>
            <pc:docMk/>
            <pc:sldMk cId="2294338403" sldId="312"/>
            <ac:picMk id="5" creationId="{19369435-8EAA-4C46-82A4-399E7F8FC02B}"/>
          </ac:picMkLst>
        </pc:picChg>
      </pc:sldChg>
      <pc:sldChg chg="del">
        <pc:chgData name="Charles Tapp" userId="6bdbf3889857996f" providerId="LiveId" clId="{B6527320-7990-4110-A6BF-CAC1F78EF771}" dt="2021-11-01T08:38:51.653" v="5709" actId="2696"/>
        <pc:sldMkLst>
          <pc:docMk/>
          <pc:sldMk cId="1530242359" sldId="313"/>
        </pc:sldMkLst>
      </pc:sldChg>
      <pc:sldChg chg="modSp mod ord">
        <pc:chgData name="Charles Tapp" userId="6bdbf3889857996f" providerId="LiveId" clId="{B6527320-7990-4110-A6BF-CAC1F78EF771}" dt="2021-11-01T08:42:15.670" v="5770" actId="20577"/>
        <pc:sldMkLst>
          <pc:docMk/>
          <pc:sldMk cId="673649387" sldId="314"/>
        </pc:sldMkLst>
        <pc:spChg chg="mod">
          <ac:chgData name="Charles Tapp" userId="6bdbf3889857996f" providerId="LiveId" clId="{B6527320-7990-4110-A6BF-CAC1F78EF771}" dt="2021-11-01T08:39:15.509" v="5726" actId="20577"/>
          <ac:spMkLst>
            <pc:docMk/>
            <pc:sldMk cId="673649387" sldId="314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8:42:15.670" v="5770" actId="20577"/>
          <ac:spMkLst>
            <pc:docMk/>
            <pc:sldMk cId="673649387" sldId="314"/>
            <ac:spMk id="6" creationId="{BE5D35ED-E699-4ADC-ABE4-3ADE5145274D}"/>
          </ac:spMkLst>
        </pc:spChg>
      </pc:sldChg>
      <pc:sldChg chg="addSp modSp mod">
        <pc:chgData name="Charles Tapp" userId="6bdbf3889857996f" providerId="LiveId" clId="{B6527320-7990-4110-A6BF-CAC1F78EF771}" dt="2021-11-01T08:39:10.693" v="5718" actId="20577"/>
        <pc:sldMkLst>
          <pc:docMk/>
          <pc:sldMk cId="1434764745" sldId="315"/>
        </pc:sldMkLst>
        <pc:spChg chg="mod">
          <ac:chgData name="Charles Tapp" userId="6bdbf3889857996f" providerId="LiveId" clId="{B6527320-7990-4110-A6BF-CAC1F78EF771}" dt="2021-11-01T08:39:10.693" v="5718" actId="20577"/>
          <ac:spMkLst>
            <pc:docMk/>
            <pc:sldMk cId="1434764745" sldId="315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4:05:38.369" v="1264" actId="20577"/>
          <ac:spMkLst>
            <pc:docMk/>
            <pc:sldMk cId="1434764745" sldId="315"/>
            <ac:spMk id="4" creationId="{A346A9EB-C145-461D-8626-662945C863E9}"/>
          </ac:spMkLst>
        </pc:spChg>
        <pc:picChg chg="add mod">
          <ac:chgData name="Charles Tapp" userId="6bdbf3889857996f" providerId="LiveId" clId="{B6527320-7990-4110-A6BF-CAC1F78EF771}" dt="2021-11-01T03:54:02.558" v="1235" actId="1076"/>
          <ac:picMkLst>
            <pc:docMk/>
            <pc:sldMk cId="1434764745" sldId="315"/>
            <ac:picMk id="5" creationId="{048CE726-BDDB-4FDD-87CD-57DCF47687B6}"/>
          </ac:picMkLst>
        </pc:picChg>
      </pc:sldChg>
      <pc:sldChg chg="del">
        <pc:chgData name="Charles Tapp" userId="6bdbf3889857996f" providerId="LiveId" clId="{B6527320-7990-4110-A6BF-CAC1F78EF771}" dt="2021-11-01T08:38:55.739" v="5710" actId="2696"/>
        <pc:sldMkLst>
          <pc:docMk/>
          <pc:sldMk cId="285306492" sldId="317"/>
        </pc:sldMkLst>
      </pc:sldChg>
      <pc:sldChg chg="modSp mod">
        <pc:chgData name="Charles Tapp" userId="6bdbf3889857996f" providerId="LiveId" clId="{B6527320-7990-4110-A6BF-CAC1F78EF771}" dt="2021-11-01T08:44:44.030" v="5940" actId="20577"/>
        <pc:sldMkLst>
          <pc:docMk/>
          <pc:sldMk cId="1030056994" sldId="318"/>
        </pc:sldMkLst>
        <pc:spChg chg="mod">
          <ac:chgData name="Charles Tapp" userId="6bdbf3889857996f" providerId="LiveId" clId="{B6527320-7990-4110-A6BF-CAC1F78EF771}" dt="2021-11-01T08:44:44.030" v="5940" actId="20577"/>
          <ac:spMkLst>
            <pc:docMk/>
            <pc:sldMk cId="1030056994" sldId="318"/>
            <ac:spMk id="6" creationId="{BE5D35ED-E699-4ADC-ABE4-3ADE5145274D}"/>
          </ac:spMkLst>
        </pc:spChg>
      </pc:sldChg>
      <pc:sldChg chg="del">
        <pc:chgData name="Charles Tapp" userId="6bdbf3889857996f" providerId="LiveId" clId="{B6527320-7990-4110-A6BF-CAC1F78EF771}" dt="2021-11-01T08:12:23.374" v="4579" actId="47"/>
        <pc:sldMkLst>
          <pc:docMk/>
          <pc:sldMk cId="2106405171" sldId="333"/>
        </pc:sldMkLst>
      </pc:sldChg>
      <pc:sldChg chg="delSp modSp add mod ord">
        <pc:chgData name="Charles Tapp" userId="6bdbf3889857996f" providerId="LiveId" clId="{B6527320-7990-4110-A6BF-CAC1F78EF771}" dt="2021-11-01T03:05:38.890" v="239" actId="20577"/>
        <pc:sldMkLst>
          <pc:docMk/>
          <pc:sldMk cId="3601632718" sldId="334"/>
        </pc:sldMkLst>
        <pc:spChg chg="mod">
          <ac:chgData name="Charles Tapp" userId="6bdbf3889857996f" providerId="LiveId" clId="{B6527320-7990-4110-A6BF-CAC1F78EF771}" dt="2021-11-01T03:05:38.890" v="239" actId="20577"/>
          <ac:spMkLst>
            <pc:docMk/>
            <pc:sldMk cId="3601632718" sldId="334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2:55:52.892" v="36" actId="20577"/>
          <ac:spMkLst>
            <pc:docMk/>
            <pc:sldMk cId="3601632718" sldId="334"/>
            <ac:spMk id="4" creationId="{A346A9EB-C145-461D-8626-662945C863E9}"/>
          </ac:spMkLst>
        </pc:spChg>
        <pc:picChg chg="del">
          <ac:chgData name="Charles Tapp" userId="6bdbf3889857996f" providerId="LiveId" clId="{B6527320-7990-4110-A6BF-CAC1F78EF771}" dt="2021-11-01T02:55:36.901" v="24" actId="478"/>
          <ac:picMkLst>
            <pc:docMk/>
            <pc:sldMk cId="3601632718" sldId="334"/>
            <ac:picMk id="5" creationId="{F9EF7F41-1211-48E3-8D54-6C1093EF0EE1}"/>
          </ac:picMkLst>
        </pc:picChg>
        <pc:picChg chg="mod">
          <ac:chgData name="Charles Tapp" userId="6bdbf3889857996f" providerId="LiveId" clId="{B6527320-7990-4110-A6BF-CAC1F78EF771}" dt="2021-11-01T02:56:15.364" v="43" actId="1076"/>
          <ac:picMkLst>
            <pc:docMk/>
            <pc:sldMk cId="3601632718" sldId="334"/>
            <ac:picMk id="10" creationId="{01B0F236-0554-4B23-936B-F6A66B8DA205}"/>
          </ac:picMkLst>
        </pc:picChg>
        <pc:picChg chg="del">
          <ac:chgData name="Charles Tapp" userId="6bdbf3889857996f" providerId="LiveId" clId="{B6527320-7990-4110-A6BF-CAC1F78EF771}" dt="2021-11-01T02:55:56.371" v="37" actId="478"/>
          <ac:picMkLst>
            <pc:docMk/>
            <pc:sldMk cId="3601632718" sldId="334"/>
            <ac:picMk id="12" creationId="{F2CDABDB-EBD5-4246-9DE1-0048246B0A6E}"/>
          </ac:picMkLst>
        </pc:picChg>
      </pc:sldChg>
      <pc:sldChg chg="delSp modSp add mod">
        <pc:chgData name="Charles Tapp" userId="6bdbf3889857996f" providerId="LiveId" clId="{B6527320-7990-4110-A6BF-CAC1F78EF771}" dt="2021-11-01T03:12:31.633" v="581" actId="1076"/>
        <pc:sldMkLst>
          <pc:docMk/>
          <pc:sldMk cId="3209616381" sldId="335"/>
        </pc:sldMkLst>
        <pc:spChg chg="mod">
          <ac:chgData name="Charles Tapp" userId="6bdbf3889857996f" providerId="LiveId" clId="{B6527320-7990-4110-A6BF-CAC1F78EF771}" dt="2021-11-01T03:12:24.897" v="576" actId="14100"/>
          <ac:spMkLst>
            <pc:docMk/>
            <pc:sldMk cId="3209616381" sldId="335"/>
            <ac:spMk id="4" creationId="{A346A9EB-C145-461D-8626-662945C863E9}"/>
          </ac:spMkLst>
        </pc:spChg>
        <pc:picChg chg="del">
          <ac:chgData name="Charles Tapp" userId="6bdbf3889857996f" providerId="LiveId" clId="{B6527320-7990-4110-A6BF-CAC1F78EF771}" dt="2021-11-01T03:12:21.818" v="575" actId="478"/>
          <ac:picMkLst>
            <pc:docMk/>
            <pc:sldMk cId="3209616381" sldId="335"/>
            <ac:picMk id="5" creationId="{EC089618-51D4-402B-93CE-18DFC54067A1}"/>
          </ac:picMkLst>
        </pc:picChg>
        <pc:picChg chg="del">
          <ac:chgData name="Charles Tapp" userId="6bdbf3889857996f" providerId="LiveId" clId="{B6527320-7990-4110-A6BF-CAC1F78EF771}" dt="2021-11-01T03:12:13.110" v="566" actId="478"/>
          <ac:picMkLst>
            <pc:docMk/>
            <pc:sldMk cId="3209616381" sldId="335"/>
            <ac:picMk id="8" creationId="{1D159218-B808-4630-8A88-258CAC4920DC}"/>
          </ac:picMkLst>
        </pc:picChg>
        <pc:picChg chg="mod">
          <ac:chgData name="Charles Tapp" userId="6bdbf3889857996f" providerId="LiveId" clId="{B6527320-7990-4110-A6BF-CAC1F78EF771}" dt="2021-11-01T03:12:31.633" v="581" actId="1076"/>
          <ac:picMkLst>
            <pc:docMk/>
            <pc:sldMk cId="3209616381" sldId="335"/>
            <ac:picMk id="12" creationId="{D11EA3BE-FBC2-4564-9D26-444A09DAC310}"/>
          </ac:picMkLst>
        </pc:picChg>
      </pc:sldChg>
      <pc:sldChg chg="addSp delSp modSp add mod">
        <pc:chgData name="Charles Tapp" userId="6bdbf3889857996f" providerId="LiveId" clId="{B6527320-7990-4110-A6BF-CAC1F78EF771}" dt="2021-11-01T07:32:06.170" v="3430" actId="115"/>
        <pc:sldMkLst>
          <pc:docMk/>
          <pc:sldMk cId="733367076" sldId="336"/>
        </pc:sldMkLst>
        <pc:spChg chg="mod">
          <ac:chgData name="Charles Tapp" userId="6bdbf3889857996f" providerId="LiveId" clId="{B6527320-7990-4110-A6BF-CAC1F78EF771}" dt="2021-11-01T07:26:55.472" v="3039" actId="1076"/>
          <ac:spMkLst>
            <pc:docMk/>
            <pc:sldMk cId="733367076" sldId="336"/>
            <ac:spMk id="2" creationId="{D9A8307D-52A6-4D57-9B54-34904A85A243}"/>
          </ac:spMkLst>
        </pc:spChg>
        <pc:spChg chg="del mod">
          <ac:chgData name="Charles Tapp" userId="6bdbf3889857996f" providerId="LiveId" clId="{B6527320-7990-4110-A6BF-CAC1F78EF771}" dt="2021-11-01T07:25:40.970" v="3032" actId="931"/>
          <ac:spMkLst>
            <pc:docMk/>
            <pc:sldMk cId="733367076" sldId="336"/>
            <ac:spMk id="4" creationId="{A346A9EB-C145-461D-8626-662945C863E9}"/>
          </ac:spMkLst>
        </pc:spChg>
        <pc:spChg chg="add mod">
          <ac:chgData name="Charles Tapp" userId="6bdbf3889857996f" providerId="LiveId" clId="{B6527320-7990-4110-A6BF-CAC1F78EF771}" dt="2021-11-01T07:32:06.170" v="3430" actId="115"/>
          <ac:spMkLst>
            <pc:docMk/>
            <pc:sldMk cId="733367076" sldId="336"/>
            <ac:spMk id="8" creationId="{2C386EB9-16E6-4C5E-9553-8D12496153CB}"/>
          </ac:spMkLst>
        </pc:spChg>
        <pc:picChg chg="add del mod">
          <ac:chgData name="Charles Tapp" userId="6bdbf3889857996f" providerId="LiveId" clId="{B6527320-7990-4110-A6BF-CAC1F78EF771}" dt="2021-11-01T07:26:53.289" v="3038" actId="478"/>
          <ac:picMkLst>
            <pc:docMk/>
            <pc:sldMk cId="733367076" sldId="336"/>
            <ac:picMk id="5" creationId="{7D6C0A2D-DE5E-4DFC-B765-AB37D5148A97}"/>
          </ac:picMkLst>
        </pc:picChg>
      </pc:sldChg>
      <pc:sldChg chg="addSp delSp modSp add del mod">
        <pc:chgData name="Charles Tapp" userId="6bdbf3889857996f" providerId="LiveId" clId="{B6527320-7990-4110-A6BF-CAC1F78EF771}" dt="2021-11-01T07:16:17.762" v="2855" actId="2696"/>
        <pc:sldMkLst>
          <pc:docMk/>
          <pc:sldMk cId="2451827340" sldId="336"/>
        </pc:sldMkLst>
        <pc:spChg chg="del mod">
          <ac:chgData name="Charles Tapp" userId="6bdbf3889857996f" providerId="LiveId" clId="{B6527320-7990-4110-A6BF-CAC1F78EF771}" dt="2021-11-01T06:46:44.724" v="2118" actId="478"/>
          <ac:spMkLst>
            <pc:docMk/>
            <pc:sldMk cId="2451827340" sldId="336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6:46:26.544" v="2105" actId="20577"/>
          <ac:spMkLst>
            <pc:docMk/>
            <pc:sldMk cId="2451827340" sldId="336"/>
            <ac:spMk id="4" creationId="{A346A9EB-C145-461D-8626-662945C863E9}"/>
          </ac:spMkLst>
        </pc:spChg>
        <pc:spChg chg="add del mod">
          <ac:chgData name="Charles Tapp" userId="6bdbf3889857996f" providerId="LiveId" clId="{B6527320-7990-4110-A6BF-CAC1F78EF771}" dt="2021-11-01T06:46:45.642" v="2119" actId="478"/>
          <ac:spMkLst>
            <pc:docMk/>
            <pc:sldMk cId="2451827340" sldId="336"/>
            <ac:spMk id="8" creationId="{F33DDC0B-FB74-4945-8FA1-72FBEC4FA30A}"/>
          </ac:spMkLst>
        </pc:spChg>
        <pc:spChg chg="add mod">
          <ac:chgData name="Charles Tapp" userId="6bdbf3889857996f" providerId="LiveId" clId="{B6527320-7990-4110-A6BF-CAC1F78EF771}" dt="2021-11-01T06:47:47.606" v="2134" actId="1582"/>
          <ac:spMkLst>
            <pc:docMk/>
            <pc:sldMk cId="2451827340" sldId="336"/>
            <ac:spMk id="11" creationId="{BCDBF8A9-C2D2-461D-AD4E-733C97774FB8}"/>
          </ac:spMkLst>
        </pc:spChg>
        <pc:spChg chg="add del mod">
          <ac:chgData name="Charles Tapp" userId="6bdbf3889857996f" providerId="LiveId" clId="{B6527320-7990-4110-A6BF-CAC1F78EF771}" dt="2021-11-01T06:49:42.313" v="2151" actId="478"/>
          <ac:spMkLst>
            <pc:docMk/>
            <pc:sldMk cId="2451827340" sldId="336"/>
            <ac:spMk id="15" creationId="{F92F146F-645B-4675-B457-6431AED3F870}"/>
          </ac:spMkLst>
        </pc:spChg>
        <pc:picChg chg="add mod">
          <ac:chgData name="Charles Tapp" userId="6bdbf3889857996f" providerId="LiveId" clId="{B6527320-7990-4110-A6BF-CAC1F78EF771}" dt="2021-11-01T06:46:42.555" v="2117" actId="1076"/>
          <ac:picMkLst>
            <pc:docMk/>
            <pc:sldMk cId="2451827340" sldId="336"/>
            <ac:picMk id="5" creationId="{952C9241-3692-4529-8E62-F3E8FD63D55E}"/>
          </ac:picMkLst>
        </pc:picChg>
        <pc:picChg chg="add mod">
          <ac:chgData name="Charles Tapp" userId="6bdbf3889857996f" providerId="LiveId" clId="{B6527320-7990-4110-A6BF-CAC1F78EF771}" dt="2021-11-01T06:46:53.554" v="2123" actId="1076"/>
          <ac:picMkLst>
            <pc:docMk/>
            <pc:sldMk cId="2451827340" sldId="336"/>
            <ac:picMk id="10" creationId="{86D680F1-19F0-450A-8713-3E1FB2A9ADA3}"/>
          </ac:picMkLst>
        </pc:picChg>
        <pc:cxnChg chg="add mod">
          <ac:chgData name="Charles Tapp" userId="6bdbf3889857996f" providerId="LiveId" clId="{B6527320-7990-4110-A6BF-CAC1F78EF771}" dt="2021-11-01T06:47:40.527" v="2133" actId="1582"/>
          <ac:cxnSpMkLst>
            <pc:docMk/>
            <pc:sldMk cId="2451827340" sldId="336"/>
            <ac:cxnSpMk id="13" creationId="{EC977146-A968-4D87-AF7A-F70C66ED61CF}"/>
          </ac:cxnSpMkLst>
        </pc:cxnChg>
        <pc:cxnChg chg="add del mod">
          <ac:chgData name="Charles Tapp" userId="6bdbf3889857996f" providerId="LiveId" clId="{B6527320-7990-4110-A6BF-CAC1F78EF771}" dt="2021-11-01T06:49:40.377" v="2150" actId="478"/>
          <ac:cxnSpMkLst>
            <pc:docMk/>
            <pc:sldMk cId="2451827340" sldId="336"/>
            <ac:cxnSpMk id="17" creationId="{61CBC23D-AF9B-4ECC-A979-24719234B530}"/>
          </ac:cxnSpMkLst>
        </pc:cxnChg>
      </pc:sldChg>
      <pc:sldChg chg="modSp add mod">
        <pc:chgData name="Charles Tapp" userId="6bdbf3889857996f" providerId="LiveId" clId="{B6527320-7990-4110-A6BF-CAC1F78EF771}" dt="2021-11-01T07:37:24.484" v="3442" actId="20577"/>
        <pc:sldMkLst>
          <pc:docMk/>
          <pc:sldMk cId="2650224163" sldId="337"/>
        </pc:sldMkLst>
        <pc:spChg chg="mod">
          <ac:chgData name="Charles Tapp" userId="6bdbf3889857996f" providerId="LiveId" clId="{B6527320-7990-4110-A6BF-CAC1F78EF771}" dt="2021-11-01T07:37:24.484" v="3442" actId="20577"/>
          <ac:spMkLst>
            <pc:docMk/>
            <pc:sldMk cId="2650224163" sldId="337"/>
            <ac:spMk id="2" creationId="{D9A8307D-52A6-4D57-9B54-34904A85A243}"/>
          </ac:spMkLst>
        </pc:spChg>
        <pc:picChg chg="mod">
          <ac:chgData name="Charles Tapp" userId="6bdbf3889857996f" providerId="LiveId" clId="{B6527320-7990-4110-A6BF-CAC1F78EF771}" dt="2021-11-01T07:37:13.768" v="3432" actId="1076"/>
          <ac:picMkLst>
            <pc:docMk/>
            <pc:sldMk cId="2650224163" sldId="337"/>
            <ac:picMk id="5" creationId="{7D6C0A2D-DE5E-4DFC-B765-AB37D5148A97}"/>
          </ac:picMkLst>
        </pc:picChg>
      </pc:sldChg>
      <pc:sldChg chg="modSp add del mod">
        <pc:chgData name="Charles Tapp" userId="6bdbf3889857996f" providerId="LiveId" clId="{B6527320-7990-4110-A6BF-CAC1F78EF771}" dt="2021-11-01T07:16:19.624" v="2856" actId="2696"/>
        <pc:sldMkLst>
          <pc:docMk/>
          <pc:sldMk cId="3673798639" sldId="337"/>
        </pc:sldMkLst>
        <pc:spChg chg="mod">
          <ac:chgData name="Charles Tapp" userId="6bdbf3889857996f" providerId="LiveId" clId="{B6527320-7990-4110-A6BF-CAC1F78EF771}" dt="2021-11-01T07:00:20.449" v="2849" actId="20577"/>
          <ac:spMkLst>
            <pc:docMk/>
            <pc:sldMk cId="3673798639" sldId="337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7:00:27.450" v="2854" actId="12"/>
          <ac:spMkLst>
            <pc:docMk/>
            <pc:sldMk cId="3673798639" sldId="337"/>
            <ac:spMk id="4" creationId="{A346A9EB-C145-461D-8626-662945C863E9}"/>
          </ac:spMkLst>
        </pc:spChg>
      </pc:sldChg>
      <pc:sldChg chg="modSp add">
        <pc:chgData name="Charles Tapp" userId="6bdbf3889857996f" providerId="LiveId" clId="{B6527320-7990-4110-A6BF-CAC1F78EF771}" dt="2021-11-01T07:37:36.577" v="3444" actId="14826"/>
        <pc:sldMkLst>
          <pc:docMk/>
          <pc:sldMk cId="3110920173" sldId="338"/>
        </pc:sldMkLst>
        <pc:picChg chg="mod">
          <ac:chgData name="Charles Tapp" userId="6bdbf3889857996f" providerId="LiveId" clId="{B6527320-7990-4110-A6BF-CAC1F78EF771}" dt="2021-11-01T07:37:36.577" v="3444" actId="14826"/>
          <ac:picMkLst>
            <pc:docMk/>
            <pc:sldMk cId="3110920173" sldId="338"/>
            <ac:picMk id="5" creationId="{7D6C0A2D-DE5E-4DFC-B765-AB37D5148A97}"/>
          </ac:picMkLst>
        </pc:picChg>
      </pc:sldChg>
      <pc:sldChg chg="addSp modSp add mod">
        <pc:chgData name="Charles Tapp" userId="6bdbf3889857996f" providerId="LiveId" clId="{B6527320-7990-4110-A6BF-CAC1F78EF771}" dt="2021-11-01T07:44:09.054" v="3870" actId="1076"/>
        <pc:sldMkLst>
          <pc:docMk/>
          <pc:sldMk cId="2242140388" sldId="339"/>
        </pc:sldMkLst>
        <pc:spChg chg="mod">
          <ac:chgData name="Charles Tapp" userId="6bdbf3889857996f" providerId="LiveId" clId="{B6527320-7990-4110-A6BF-CAC1F78EF771}" dt="2021-11-01T07:37:57.103" v="3449" actId="1076"/>
          <ac:spMkLst>
            <pc:docMk/>
            <pc:sldMk cId="2242140388" sldId="339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7:44:03.624" v="3868" actId="20577"/>
          <ac:spMkLst>
            <pc:docMk/>
            <pc:sldMk cId="2242140388" sldId="339"/>
            <ac:spMk id="6" creationId="{BE5D35ED-E699-4ADC-ABE4-3ADE5145274D}"/>
          </ac:spMkLst>
        </pc:spChg>
        <pc:picChg chg="add mod">
          <ac:chgData name="Charles Tapp" userId="6bdbf3889857996f" providerId="LiveId" clId="{B6527320-7990-4110-A6BF-CAC1F78EF771}" dt="2021-11-01T07:44:09.054" v="3870" actId="1076"/>
          <ac:picMkLst>
            <pc:docMk/>
            <pc:sldMk cId="2242140388" sldId="339"/>
            <ac:picMk id="4" creationId="{145A6551-CDF9-4ED8-9375-F674F24095F4}"/>
          </ac:picMkLst>
        </pc:picChg>
        <pc:picChg chg="mod">
          <ac:chgData name="Charles Tapp" userId="6bdbf3889857996f" providerId="LiveId" clId="{B6527320-7990-4110-A6BF-CAC1F78EF771}" dt="2021-11-01T07:44:06.399" v="3869" actId="1076"/>
          <ac:picMkLst>
            <pc:docMk/>
            <pc:sldMk cId="2242140388" sldId="339"/>
            <ac:picMk id="5" creationId="{7D6C0A2D-DE5E-4DFC-B765-AB37D5148A97}"/>
          </ac:picMkLst>
        </pc:picChg>
      </pc:sldChg>
      <pc:sldChg chg="addSp delSp modSp add mod">
        <pc:chgData name="Charles Tapp" userId="6bdbf3889857996f" providerId="LiveId" clId="{B6527320-7990-4110-A6BF-CAC1F78EF771}" dt="2021-11-01T07:47:57.728" v="3874" actId="20577"/>
        <pc:sldMkLst>
          <pc:docMk/>
          <pc:sldMk cId="3883344550" sldId="340"/>
        </pc:sldMkLst>
        <pc:spChg chg="mod">
          <ac:chgData name="Charles Tapp" userId="6bdbf3889857996f" providerId="LiveId" clId="{B6527320-7990-4110-A6BF-CAC1F78EF771}" dt="2021-11-01T07:47:57.728" v="3874" actId="20577"/>
          <ac:spMkLst>
            <pc:docMk/>
            <pc:sldMk cId="3883344550" sldId="340"/>
            <ac:spMk id="6" creationId="{BE5D35ED-E699-4ADC-ABE4-3ADE5145274D}"/>
          </ac:spMkLst>
        </pc:spChg>
        <pc:spChg chg="add del mod">
          <ac:chgData name="Charles Tapp" userId="6bdbf3889857996f" providerId="LiveId" clId="{B6527320-7990-4110-A6BF-CAC1F78EF771}" dt="2021-11-01T07:40:42.231" v="3557" actId="478"/>
          <ac:spMkLst>
            <pc:docMk/>
            <pc:sldMk cId="3883344550" sldId="340"/>
            <ac:spMk id="7" creationId="{E30F5238-589F-4B73-9B5F-40D6CA8BFF42}"/>
          </ac:spMkLst>
        </pc:spChg>
        <pc:picChg chg="del">
          <ac:chgData name="Charles Tapp" userId="6bdbf3889857996f" providerId="LiveId" clId="{B6527320-7990-4110-A6BF-CAC1F78EF771}" dt="2021-11-01T07:40:36.823" v="3554" actId="478"/>
          <ac:picMkLst>
            <pc:docMk/>
            <pc:sldMk cId="3883344550" sldId="340"/>
            <ac:picMk id="4" creationId="{145A6551-CDF9-4ED8-9375-F674F24095F4}"/>
          </ac:picMkLst>
        </pc:picChg>
        <pc:picChg chg="del">
          <ac:chgData name="Charles Tapp" userId="6bdbf3889857996f" providerId="LiveId" clId="{B6527320-7990-4110-A6BF-CAC1F78EF771}" dt="2021-11-01T07:40:37.217" v="3555" actId="478"/>
          <ac:picMkLst>
            <pc:docMk/>
            <pc:sldMk cId="3883344550" sldId="340"/>
            <ac:picMk id="5" creationId="{7D6C0A2D-DE5E-4DFC-B765-AB37D5148A97}"/>
          </ac:picMkLst>
        </pc:picChg>
        <pc:picChg chg="add mod">
          <ac:chgData name="Charles Tapp" userId="6bdbf3889857996f" providerId="LiveId" clId="{B6527320-7990-4110-A6BF-CAC1F78EF771}" dt="2021-11-01T07:44:36.222" v="3871" actId="1076"/>
          <ac:picMkLst>
            <pc:docMk/>
            <pc:sldMk cId="3883344550" sldId="340"/>
            <ac:picMk id="9" creationId="{69BB43C9-45E4-46BB-9010-B8F5F80E3788}"/>
          </ac:picMkLst>
        </pc:picChg>
      </pc:sldChg>
      <pc:sldChg chg="addSp delSp modSp add mod">
        <pc:chgData name="Charles Tapp" userId="6bdbf3889857996f" providerId="LiveId" clId="{B6527320-7990-4110-A6BF-CAC1F78EF771}" dt="2021-11-01T08:02:28.176" v="4576" actId="114"/>
        <pc:sldMkLst>
          <pc:docMk/>
          <pc:sldMk cId="1260892976" sldId="341"/>
        </pc:sldMkLst>
        <pc:spChg chg="add del">
          <ac:chgData name="Charles Tapp" userId="6bdbf3889857996f" providerId="LiveId" clId="{B6527320-7990-4110-A6BF-CAC1F78EF771}" dt="2021-11-01T07:52:13.198" v="4189"/>
          <ac:spMkLst>
            <pc:docMk/>
            <pc:sldMk cId="1260892976" sldId="341"/>
            <ac:spMk id="3" creationId="{CF374CFC-C0BD-4F9F-8E5A-77E24AE8638F}"/>
          </ac:spMkLst>
        </pc:spChg>
        <pc:spChg chg="add del">
          <ac:chgData name="Charles Tapp" userId="6bdbf3889857996f" providerId="LiveId" clId="{B6527320-7990-4110-A6BF-CAC1F78EF771}" dt="2021-11-01T07:52:16.610" v="4191"/>
          <ac:spMkLst>
            <pc:docMk/>
            <pc:sldMk cId="1260892976" sldId="341"/>
            <ac:spMk id="4" creationId="{5A418FF6-381C-4662-BB7B-600EDB213D81}"/>
          </ac:spMkLst>
        </pc:spChg>
        <pc:spChg chg="mod">
          <ac:chgData name="Charles Tapp" userId="6bdbf3889857996f" providerId="LiveId" clId="{B6527320-7990-4110-A6BF-CAC1F78EF771}" dt="2021-11-01T08:02:28.176" v="4576" actId="114"/>
          <ac:spMkLst>
            <pc:docMk/>
            <pc:sldMk cId="1260892976" sldId="341"/>
            <ac:spMk id="6" creationId="{BE5D35ED-E699-4ADC-ABE4-3ADE5145274D}"/>
          </ac:spMkLst>
        </pc:spChg>
        <pc:picChg chg="add del mod">
          <ac:chgData name="Charles Tapp" userId="6bdbf3889857996f" providerId="LiveId" clId="{B6527320-7990-4110-A6BF-CAC1F78EF771}" dt="2021-11-01T07:55:46.808" v="4261" actId="21"/>
          <ac:picMkLst>
            <pc:docMk/>
            <pc:sldMk cId="1260892976" sldId="341"/>
            <ac:picMk id="7" creationId="{9EE02D7C-4F79-4D74-84C4-CCE4953078F0}"/>
          </ac:picMkLst>
        </pc:picChg>
        <pc:picChg chg="del">
          <ac:chgData name="Charles Tapp" userId="6bdbf3889857996f" providerId="LiveId" clId="{B6527320-7990-4110-A6BF-CAC1F78EF771}" dt="2021-11-01T07:48:05.610" v="3876" actId="478"/>
          <ac:picMkLst>
            <pc:docMk/>
            <pc:sldMk cId="1260892976" sldId="341"/>
            <ac:picMk id="9" creationId="{69BB43C9-45E4-46BB-9010-B8F5F80E3788}"/>
          </ac:picMkLst>
        </pc:picChg>
      </pc:sldChg>
      <pc:sldChg chg="addSp delSp modSp add mod">
        <pc:chgData name="Charles Tapp" userId="6bdbf3889857996f" providerId="LiveId" clId="{B6527320-7990-4110-A6BF-CAC1F78EF771}" dt="2021-11-01T08:27:20.777" v="5065" actId="114"/>
        <pc:sldMkLst>
          <pc:docMk/>
          <pc:sldMk cId="1140109075" sldId="342"/>
        </pc:sldMkLst>
        <pc:spChg chg="mod">
          <ac:chgData name="Charles Tapp" userId="6bdbf3889857996f" providerId="LiveId" clId="{B6527320-7990-4110-A6BF-CAC1F78EF771}" dt="2021-11-01T08:27:20.777" v="5065" actId="114"/>
          <ac:spMkLst>
            <pc:docMk/>
            <pc:sldMk cId="1140109075" sldId="342"/>
            <ac:spMk id="6" creationId="{BE5D35ED-E699-4ADC-ABE4-3ADE5145274D}"/>
          </ac:spMkLst>
        </pc:spChg>
        <pc:picChg chg="add del mod">
          <ac:chgData name="Charles Tapp" userId="6bdbf3889857996f" providerId="LiveId" clId="{B6527320-7990-4110-A6BF-CAC1F78EF771}" dt="2021-11-01T08:14:09.630" v="4583" actId="478"/>
          <ac:picMkLst>
            <pc:docMk/>
            <pc:sldMk cId="1140109075" sldId="342"/>
            <ac:picMk id="4" creationId="{031AA5B7-9753-48E9-8AF7-19B621B7DE91}"/>
          </ac:picMkLst>
        </pc:picChg>
        <pc:picChg chg="del">
          <ac:chgData name="Charles Tapp" userId="6bdbf3889857996f" providerId="LiveId" clId="{B6527320-7990-4110-A6BF-CAC1F78EF771}" dt="2021-11-01T07:54:33.718" v="4202" actId="478"/>
          <ac:picMkLst>
            <pc:docMk/>
            <pc:sldMk cId="1140109075" sldId="342"/>
            <ac:picMk id="7" creationId="{9EE02D7C-4F79-4D74-84C4-CCE4953078F0}"/>
          </ac:picMkLst>
        </pc:picChg>
        <pc:picChg chg="add del mod">
          <ac:chgData name="Charles Tapp" userId="6bdbf3889857996f" providerId="LiveId" clId="{B6527320-7990-4110-A6BF-CAC1F78EF771}" dt="2021-11-01T08:17:15.105" v="4715" actId="21"/>
          <ac:picMkLst>
            <pc:docMk/>
            <pc:sldMk cId="1140109075" sldId="342"/>
            <ac:picMk id="8" creationId="{E74D7BA4-706F-4B71-97C9-CE6041B193F6}"/>
          </ac:picMkLst>
        </pc:picChg>
        <pc:picChg chg="add del mod">
          <ac:chgData name="Charles Tapp" userId="6bdbf3889857996f" providerId="LiveId" clId="{B6527320-7990-4110-A6BF-CAC1F78EF771}" dt="2021-11-01T08:15:06.998" v="4631" actId="478"/>
          <ac:picMkLst>
            <pc:docMk/>
            <pc:sldMk cId="1140109075" sldId="342"/>
            <ac:picMk id="10" creationId="{F6F6831B-6E78-49A4-AA93-8E4E2ED83798}"/>
          </ac:picMkLst>
        </pc:picChg>
        <pc:picChg chg="add mod">
          <ac:chgData name="Charles Tapp" userId="6bdbf3889857996f" providerId="LiveId" clId="{B6527320-7990-4110-A6BF-CAC1F78EF771}" dt="2021-11-01T08:15:14.389" v="4635" actId="1076"/>
          <ac:picMkLst>
            <pc:docMk/>
            <pc:sldMk cId="1140109075" sldId="342"/>
            <ac:picMk id="12" creationId="{B50EA8AB-2FA4-40E1-9822-22E699266990}"/>
          </ac:picMkLst>
        </pc:picChg>
        <pc:picChg chg="add mod">
          <ac:chgData name="Charles Tapp" userId="6bdbf3889857996f" providerId="LiveId" clId="{B6527320-7990-4110-A6BF-CAC1F78EF771}" dt="2021-11-01T08:17:30.957" v="4739" actId="1076"/>
          <ac:picMkLst>
            <pc:docMk/>
            <pc:sldMk cId="1140109075" sldId="342"/>
            <ac:picMk id="14" creationId="{C6AFCF63-8700-4AFA-9868-236492A61694}"/>
          </ac:picMkLst>
        </pc:picChg>
      </pc:sldChg>
      <pc:sldChg chg="addSp delSp modSp add mod">
        <pc:chgData name="Charles Tapp" userId="6bdbf3889857996f" providerId="LiveId" clId="{B6527320-7990-4110-A6BF-CAC1F78EF771}" dt="2021-11-01T08:19:22.710" v="4939" actId="1076"/>
        <pc:sldMkLst>
          <pc:docMk/>
          <pc:sldMk cId="161120538" sldId="343"/>
        </pc:sldMkLst>
        <pc:spChg chg="mod">
          <ac:chgData name="Charles Tapp" userId="6bdbf3889857996f" providerId="LiveId" clId="{B6527320-7990-4110-A6BF-CAC1F78EF771}" dt="2021-11-01T08:19:13.823" v="4937" actId="114"/>
          <ac:spMkLst>
            <pc:docMk/>
            <pc:sldMk cId="161120538" sldId="343"/>
            <ac:spMk id="6" creationId="{BE5D35ED-E699-4ADC-ABE4-3ADE5145274D}"/>
          </ac:spMkLst>
        </pc:spChg>
        <pc:picChg chg="add mod">
          <ac:chgData name="Charles Tapp" userId="6bdbf3889857996f" providerId="LiveId" clId="{B6527320-7990-4110-A6BF-CAC1F78EF771}" dt="2021-11-01T08:19:22.710" v="4939" actId="1076"/>
          <ac:picMkLst>
            <pc:docMk/>
            <pc:sldMk cId="161120538" sldId="343"/>
            <ac:picMk id="4" creationId="{B950D357-AD0D-4C43-B7E5-8DE885CF503D}"/>
          </ac:picMkLst>
        </pc:picChg>
        <pc:picChg chg="del">
          <ac:chgData name="Charles Tapp" userId="6bdbf3889857996f" providerId="LiveId" clId="{B6527320-7990-4110-A6BF-CAC1F78EF771}" dt="2021-11-01T08:17:37.533" v="4742" actId="478"/>
          <ac:picMkLst>
            <pc:docMk/>
            <pc:sldMk cId="161120538" sldId="343"/>
            <ac:picMk id="12" creationId="{B50EA8AB-2FA4-40E1-9822-22E699266990}"/>
          </ac:picMkLst>
        </pc:picChg>
        <pc:picChg chg="del">
          <ac:chgData name="Charles Tapp" userId="6bdbf3889857996f" providerId="LiveId" clId="{B6527320-7990-4110-A6BF-CAC1F78EF771}" dt="2021-11-01T08:17:36.878" v="4741" actId="478"/>
          <ac:picMkLst>
            <pc:docMk/>
            <pc:sldMk cId="161120538" sldId="343"/>
            <ac:picMk id="14" creationId="{C6AFCF63-8700-4AFA-9868-236492A61694}"/>
          </ac:picMkLst>
        </pc:picChg>
      </pc:sldChg>
      <pc:sldChg chg="delSp modSp add mod">
        <pc:chgData name="Charles Tapp" userId="6bdbf3889857996f" providerId="LiveId" clId="{B6527320-7990-4110-A6BF-CAC1F78EF771}" dt="2021-11-01T08:31:49.599" v="5207" actId="20577"/>
        <pc:sldMkLst>
          <pc:docMk/>
          <pc:sldMk cId="1717984094" sldId="344"/>
        </pc:sldMkLst>
        <pc:spChg chg="mod">
          <ac:chgData name="Charles Tapp" userId="6bdbf3889857996f" providerId="LiveId" clId="{B6527320-7990-4110-A6BF-CAC1F78EF771}" dt="2021-11-01T08:31:49.599" v="5207" actId="20577"/>
          <ac:spMkLst>
            <pc:docMk/>
            <pc:sldMk cId="1717984094" sldId="344"/>
            <ac:spMk id="6" creationId="{BE5D35ED-E699-4ADC-ABE4-3ADE5145274D}"/>
          </ac:spMkLst>
        </pc:spChg>
        <pc:picChg chg="del">
          <ac:chgData name="Charles Tapp" userId="6bdbf3889857996f" providerId="LiveId" clId="{B6527320-7990-4110-A6BF-CAC1F78EF771}" dt="2021-11-01T08:21:13.221" v="4941" actId="478"/>
          <ac:picMkLst>
            <pc:docMk/>
            <pc:sldMk cId="1717984094" sldId="344"/>
            <ac:picMk id="4" creationId="{B950D357-AD0D-4C43-B7E5-8DE885CF503D}"/>
          </ac:picMkLst>
        </pc:picChg>
      </pc:sldChg>
      <pc:sldChg chg="addSp modSp add mod">
        <pc:chgData name="Charles Tapp" userId="6bdbf3889857996f" providerId="LiveId" clId="{B6527320-7990-4110-A6BF-CAC1F78EF771}" dt="2021-11-01T08:33:09.766" v="5360" actId="114"/>
        <pc:sldMkLst>
          <pc:docMk/>
          <pc:sldMk cId="2735502497" sldId="345"/>
        </pc:sldMkLst>
        <pc:spChg chg="mod">
          <ac:chgData name="Charles Tapp" userId="6bdbf3889857996f" providerId="LiveId" clId="{B6527320-7990-4110-A6BF-CAC1F78EF771}" dt="2021-11-01T08:33:09.766" v="5360" actId="114"/>
          <ac:spMkLst>
            <pc:docMk/>
            <pc:sldMk cId="2735502497" sldId="345"/>
            <ac:spMk id="6" creationId="{BE5D35ED-E699-4ADC-ABE4-3ADE5145274D}"/>
          </ac:spMkLst>
        </pc:spChg>
        <pc:picChg chg="add mod">
          <ac:chgData name="Charles Tapp" userId="6bdbf3889857996f" providerId="LiveId" clId="{B6527320-7990-4110-A6BF-CAC1F78EF771}" dt="2021-11-01T08:32:11.637" v="5215" actId="1076"/>
          <ac:picMkLst>
            <pc:docMk/>
            <pc:sldMk cId="2735502497" sldId="345"/>
            <ac:picMk id="4" creationId="{AB697ED7-6D2A-4CF3-A3CC-96B97FA79B0C}"/>
          </ac:picMkLst>
        </pc:picChg>
      </pc:sldChg>
      <pc:sldChg chg="addSp modSp add mod">
        <pc:chgData name="Charles Tapp" userId="6bdbf3889857996f" providerId="LiveId" clId="{B6527320-7990-4110-A6BF-CAC1F78EF771}" dt="2021-11-01T08:39:19.749" v="5734" actId="20577"/>
        <pc:sldMkLst>
          <pc:docMk/>
          <pc:sldMk cId="3412610040" sldId="346"/>
        </pc:sldMkLst>
        <pc:spChg chg="mod">
          <ac:chgData name="Charles Tapp" userId="6bdbf3889857996f" providerId="LiveId" clId="{B6527320-7990-4110-A6BF-CAC1F78EF771}" dt="2021-11-01T08:39:19.749" v="5734" actId="20577"/>
          <ac:spMkLst>
            <pc:docMk/>
            <pc:sldMk cId="3412610040" sldId="346"/>
            <ac:spMk id="2" creationId="{D9A8307D-52A6-4D57-9B54-34904A85A243}"/>
          </ac:spMkLst>
        </pc:spChg>
        <pc:spChg chg="mod">
          <ac:chgData name="Charles Tapp" userId="6bdbf3889857996f" providerId="LiveId" clId="{B6527320-7990-4110-A6BF-CAC1F78EF771}" dt="2021-11-01T08:37:23.547" v="5578" actId="20577"/>
          <ac:spMkLst>
            <pc:docMk/>
            <pc:sldMk cId="3412610040" sldId="346"/>
            <ac:spMk id="6" creationId="{BE5D35ED-E699-4ADC-ABE4-3ADE5145274D}"/>
          </ac:spMkLst>
        </pc:spChg>
        <pc:picChg chg="add mod">
          <ac:chgData name="Charles Tapp" userId="6bdbf3889857996f" providerId="LiveId" clId="{B6527320-7990-4110-A6BF-CAC1F78EF771}" dt="2021-11-01T08:37:32.148" v="5584" actId="1076"/>
          <ac:picMkLst>
            <pc:docMk/>
            <pc:sldMk cId="3412610040" sldId="346"/>
            <ac:picMk id="4" creationId="{D7B631F6-9440-4C9F-AE33-73091F2CB8B2}"/>
          </ac:picMkLst>
        </pc:picChg>
      </pc:sldChg>
    </pc:docChg>
  </pc:docChgLst>
  <pc:docChgLst>
    <pc:chgData name="Charles Tapp" userId="6bdbf3889857996f" providerId="LiveId" clId="{091F1223-A2A4-4553-ACB7-BFC3271E2135}"/>
    <pc:docChg chg="custSel addSld modSld">
      <pc:chgData name="Charles Tapp" userId="6bdbf3889857996f" providerId="LiveId" clId="{091F1223-A2A4-4553-ACB7-BFC3271E2135}" dt="2022-02-28T05:53:59.296" v="125" actId="14826"/>
      <pc:docMkLst>
        <pc:docMk/>
      </pc:docMkLst>
      <pc:sldChg chg="modSp mod">
        <pc:chgData name="Charles Tapp" userId="6bdbf3889857996f" providerId="LiveId" clId="{091F1223-A2A4-4553-ACB7-BFC3271E2135}" dt="2022-02-28T03:38:53.637" v="70" actId="1076"/>
        <pc:sldMkLst>
          <pc:docMk/>
          <pc:sldMk cId="2242140388" sldId="339"/>
        </pc:sldMkLst>
        <pc:spChg chg="mod">
          <ac:chgData name="Charles Tapp" userId="6bdbf3889857996f" providerId="LiveId" clId="{091F1223-A2A4-4553-ACB7-BFC3271E2135}" dt="2022-02-28T03:38:45.153" v="67" actId="20577"/>
          <ac:spMkLst>
            <pc:docMk/>
            <pc:sldMk cId="2242140388" sldId="339"/>
            <ac:spMk id="6" creationId="{BE5D35ED-E699-4ADC-ABE4-3ADE5145274D}"/>
          </ac:spMkLst>
        </pc:spChg>
        <pc:picChg chg="mod">
          <ac:chgData name="Charles Tapp" userId="6bdbf3889857996f" providerId="LiveId" clId="{091F1223-A2A4-4553-ACB7-BFC3271E2135}" dt="2022-02-28T03:38:53.637" v="70" actId="1076"/>
          <ac:picMkLst>
            <pc:docMk/>
            <pc:sldMk cId="2242140388" sldId="339"/>
            <ac:picMk id="9" creationId="{792B299F-3EE3-4CEB-8784-1E3C83D05782}"/>
          </ac:picMkLst>
        </pc:picChg>
      </pc:sldChg>
      <pc:sldChg chg="addSp delSp modSp add mod">
        <pc:chgData name="Charles Tapp" userId="6bdbf3889857996f" providerId="LiveId" clId="{091F1223-A2A4-4553-ACB7-BFC3271E2135}" dt="2022-02-28T05:53:59.296" v="125" actId="14826"/>
        <pc:sldMkLst>
          <pc:docMk/>
          <pc:sldMk cId="3223210176" sldId="353"/>
        </pc:sldMkLst>
        <pc:spChg chg="mod">
          <ac:chgData name="Charles Tapp" userId="6bdbf3889857996f" providerId="LiveId" clId="{091F1223-A2A4-4553-ACB7-BFC3271E2135}" dt="2022-02-28T03:46:48.678" v="114" actId="20577"/>
          <ac:spMkLst>
            <pc:docMk/>
            <pc:sldMk cId="3223210176" sldId="353"/>
            <ac:spMk id="7" creationId="{6175E1E7-0C18-43FC-8D86-722A55B79BE4}"/>
          </ac:spMkLst>
        </pc:spChg>
        <pc:picChg chg="add mod">
          <ac:chgData name="Charles Tapp" userId="6bdbf3889857996f" providerId="LiveId" clId="{091F1223-A2A4-4553-ACB7-BFC3271E2135}" dt="2022-02-28T05:53:59.296" v="125" actId="14826"/>
          <ac:picMkLst>
            <pc:docMk/>
            <pc:sldMk cId="3223210176" sldId="353"/>
            <ac:picMk id="4" creationId="{0156D6A7-E6F5-44CF-A583-9F3817FD2BB6}"/>
          </ac:picMkLst>
        </pc:picChg>
        <pc:picChg chg="del">
          <ac:chgData name="Charles Tapp" userId="6bdbf3889857996f" providerId="LiveId" clId="{091F1223-A2A4-4553-ACB7-BFC3271E2135}" dt="2022-02-28T03:46:36.408" v="72" actId="478"/>
          <ac:picMkLst>
            <pc:docMk/>
            <pc:sldMk cId="3223210176" sldId="353"/>
            <ac:picMk id="5" creationId="{0691AE03-D9E3-4AEE-8981-D55B9D06256B}"/>
          </ac:picMkLst>
        </pc:picChg>
        <pc:picChg chg="add mod">
          <ac:chgData name="Charles Tapp" userId="6bdbf3889857996f" providerId="LiveId" clId="{091F1223-A2A4-4553-ACB7-BFC3271E2135}" dt="2022-02-28T05:45:45.744" v="124" actId="1076"/>
          <ac:picMkLst>
            <pc:docMk/>
            <pc:sldMk cId="3223210176" sldId="353"/>
            <ac:picMk id="9" creationId="{A4B59A49-1AC6-489F-85AE-3E6211EA89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03BB-DD71-4915-9025-7CBC3C21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86B17-68D4-4D4B-9AD7-33377337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8A447-4F06-407B-AEF2-B2769D15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BB15-A0D7-4139-88B3-2D636BA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E190-2C62-4370-BA06-7CB1D2EA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19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00EF-8782-45EB-A68A-E05BA56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FAC14-D15F-41D7-A801-6794EAB1E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9295-89EA-45BF-9A5B-5B30B0D9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0010-38D6-4D00-AF10-6C2F214F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EB86-D149-4668-8F3C-3CF382D9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44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8C2C9-E627-4BD7-8EB8-C1A830983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80EB7-0CD8-4BA7-B824-C2308A7B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9111-CDFB-4356-9C24-DD1DA539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7083-9859-435D-8F4D-DEE8656F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D616-C0AC-41B0-AC78-58372F8B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6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77F-44F2-47BF-8162-AF4621A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CB7B-0363-4072-9420-A98194B6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6E30-1C5A-44E1-A62C-9FC98A9B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EC4-4062-4181-B679-B4DE1EA9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40B39-F547-469B-A7A3-BF9E51F4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C089-9BA5-43A9-A4B6-36E3F2B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F775F-8F44-4901-9E6D-C0309B84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4BAE-7423-4CBD-9B88-5657257D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2C1C-13C6-4B09-91C3-65AEB213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85B54-A7E4-4FB3-8B4D-AB905AC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51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B137-4551-4BC4-AD2A-770B4533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80F1-AEDD-4C70-959E-539B96FD2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1EAFF-81A2-471D-9D65-A7454589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C3F62-1A0A-4D76-B3D0-E61A3092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DBDC-1357-4DEF-921D-84D2827A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B8EF-1814-4529-A3D7-CD7EB25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3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6DB9-6547-411A-B072-4F6AE8D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5A10-722F-4BE1-BC9C-04E2014E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C9B3-799C-417A-A7DF-BF33D131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D0BC7-EC87-43EB-A027-78167048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78257-0A65-4F2C-B3FF-C70DCCAEF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76288-BECC-4522-BE2A-49831373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5E49E-3FCC-4E71-8C55-69484B8C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BF14-B163-4D76-9556-BE010D49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8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C6AA-B290-497F-8C0D-E99BB54E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DFB4B-992E-44AD-9FD6-425328E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2FB80-15EE-4C82-BC13-0E2ECE4F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A8BC2-F017-4462-98A1-8B196ED6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14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99DFA-D7A4-49B9-B6AC-529D138C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4E2F4-633F-420E-AA1A-DF5AB46D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56A3F-E460-40A3-92F8-3FAB719D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40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2F7-71D4-43CA-A514-AEC369A2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FBCB-75F2-470B-A275-C24EAC86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4F973-1075-492E-B111-87562CEC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2A1CD-5815-447B-9D47-EABCE7AE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0AE4A-2EB6-4915-A127-8B1BF2C8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D2F51-2066-4816-9607-11AE044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7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3E40-C32E-4EFB-A108-153D40DC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A040F-6C2A-45BB-A684-E4B88F73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D1B9-FDFB-4EB1-BC53-715B1656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2DF71-CE0D-471C-84D2-8CC607AB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D564-1E63-492F-AF0B-D987C27A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984D-C709-4AA2-94A1-4D396CE2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18BB9-54EE-4F6A-9C3C-544AD988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4FC91-511A-4F7F-AF46-107FD551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DEF9-E873-4D5C-B963-5A4A43230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863C-F27F-41AA-83A4-19013A7DDE4C}" type="datetimeFigureOut">
              <a:rPr lang="en-CA" smtClean="0"/>
              <a:t>2022-02-27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AA8D-A516-4C03-A0EA-B2BB3AD4C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4825-0131-4891-AAAC-6216B30C1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4620-4CEF-4BAC-BDF5-4ECCE3165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Firebase project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925"/>
          </a:xfrm>
        </p:spPr>
        <p:txBody>
          <a:bodyPr>
            <a:noAutofit/>
          </a:bodyPr>
          <a:lstStyle/>
          <a:p>
            <a:r>
              <a:rPr lang="en-US" dirty="0"/>
              <a:t>First thing is to make sure you have </a:t>
            </a:r>
            <a:r>
              <a:rPr lang="en-US" b="1" dirty="0"/>
              <a:t>Google play services installed</a:t>
            </a:r>
          </a:p>
          <a:p>
            <a:pPr lvl="1"/>
            <a:r>
              <a:rPr lang="en-US" dirty="0"/>
              <a:t>Tools-&gt;SDK Manager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C22E18-04EB-4ED6-AD0A-80195EBE8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60" y="2351314"/>
            <a:ext cx="6158125" cy="43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Firebase to app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70814" cy="452292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 is to connect the database to our app, go to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Tools-&gt;Firebase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Android Studio</a:t>
            </a:r>
          </a:p>
          <a:p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click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Started with Cloud Firestore</a:t>
            </a:r>
          </a:p>
          <a:p>
            <a:pPr marL="0" indent="0">
              <a:buNone/>
            </a:pP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961BCF-A77C-4851-9E01-D4988482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53" y="1681298"/>
            <a:ext cx="4856193" cy="452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1415B-E92F-4617-A927-D92039E6E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1" y="5128441"/>
            <a:ext cx="5878544" cy="13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Firebase to app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41631" cy="452292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Firebase</a:t>
            </a:r>
          </a:p>
          <a:p>
            <a:pPr marL="457200" lvl="1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(You may be prompted to build your project if you haven't yet. If so, click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Firebase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again once built)</a:t>
            </a: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browser will open and you will be prompted to select a project to continue</a:t>
            </a:r>
          </a:p>
          <a:p>
            <a:pPr lvl="1"/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your project!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089618-51D4-402B-93CE-18DFC5406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136130" cy="1648419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59218-B808-4630-8A88-258CAC492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91" y="4497493"/>
            <a:ext cx="4168278" cy="23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Firebase to app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56031" cy="452292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prompted</a:t>
            </a:r>
          </a:p>
          <a:p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1EA3BE-FBC2-4564-9D26-444A09DAC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73" y="2544910"/>
            <a:ext cx="4856267" cy="39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Cloud Firestore to app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08914" cy="480377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click on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Cloud Firestore SDK to your app</a:t>
            </a: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 will prompt that is making some changes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Accept Changes</a:t>
            </a: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 will then rebuild</a:t>
            </a: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97462-30F7-49AE-8137-493D1A047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5110" y="1560713"/>
            <a:ext cx="4515640" cy="2143423"/>
          </a:xfrm>
          <a:prstGeom prst="rect">
            <a:avLst/>
          </a:prstGeom>
        </p:spPr>
      </p:pic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86A4494-732C-4785-992E-16167916B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65" y="4683106"/>
            <a:ext cx="4515640" cy="20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Cloud Firestore to app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67247" cy="452292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your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directory you will find a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google-services.json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not visible within android studio, only file system</a:t>
            </a: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google-services.json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the credentials needed for accessing your Firebase account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working with source control, you want to add this to your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.gitignore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4D3A32C-E7AE-4006-8D09-82721178D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46" y="1592636"/>
            <a:ext cx="3579275" cy="22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3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model class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81501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class should be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firstName 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 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(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constructor and pass through the variables above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 requires java objects to have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getters/setters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add those too</a:t>
            </a:r>
          </a:p>
        </p:txBody>
      </p:sp>
    </p:spTree>
    <p:extLst>
      <p:ext uri="{BB962C8B-B14F-4D97-AF65-F5344CB8AC3E}">
        <p14:creationId xmlns:p14="http://schemas.microsoft.com/office/powerpoint/2010/main" val="16781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1325563"/>
          </a:xfrm>
        </p:spPr>
        <p:txBody>
          <a:bodyPr/>
          <a:lstStyle/>
          <a:p>
            <a:r>
              <a:rPr lang="en-US" dirty="0"/>
              <a:t>Google Maps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386EB9-16E6-4C5E-9553-8D124961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There are different ways we can display a map in our app</a:t>
            </a:r>
          </a:p>
          <a:p>
            <a:pPr lvl="1"/>
            <a:r>
              <a:rPr lang="en-CA" i="1" dirty="0"/>
              <a:t>MapView</a:t>
            </a:r>
          </a:p>
          <a:p>
            <a:pPr lvl="1"/>
            <a:r>
              <a:rPr lang="en-CA" i="1" dirty="0"/>
              <a:t>MapFragment</a:t>
            </a:r>
          </a:p>
          <a:p>
            <a:endParaRPr lang="en-CA" dirty="0"/>
          </a:p>
          <a:p>
            <a:r>
              <a:rPr lang="en-CA" dirty="0"/>
              <a:t>The framework provides us with a template for the simplest and most modern way to place a map in an application</a:t>
            </a:r>
          </a:p>
          <a:p>
            <a:pPr lvl="1"/>
            <a:r>
              <a:rPr lang="en-CA" dirty="0"/>
              <a:t>‘Google Maps Fragment’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7333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386EB9-16E6-4C5E-9553-8D124961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The ‘Google Maps Fragment’ template provides us with a </a:t>
            </a:r>
            <a:r>
              <a:rPr lang="en-CA" i="1" dirty="0"/>
              <a:t>SupportMapFragment </a:t>
            </a:r>
            <a:r>
              <a:rPr lang="en-CA" dirty="0"/>
              <a:t>as a child </a:t>
            </a:r>
            <a:r>
              <a:rPr lang="en-CA" i="1" dirty="0"/>
              <a:t>Fragment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dirty="0"/>
              <a:t>A </a:t>
            </a:r>
            <a:r>
              <a:rPr lang="en-CA" i="1" dirty="0"/>
              <a:t>MapFragment</a:t>
            </a:r>
            <a:r>
              <a:rPr lang="en-CA" dirty="0"/>
              <a:t> (or </a:t>
            </a:r>
            <a:r>
              <a:rPr lang="en-CA" i="1" dirty="0"/>
              <a:t>SupportMapFragment</a:t>
            </a:r>
            <a:r>
              <a:rPr lang="en-CA" dirty="0"/>
              <a:t>) manages all the lifecycle events needed to use a map in a app</a:t>
            </a:r>
          </a:p>
          <a:p>
            <a:endParaRPr lang="en-CA" dirty="0"/>
          </a:p>
          <a:p>
            <a:r>
              <a:rPr lang="en-CA" dirty="0"/>
              <a:t>If we used a </a:t>
            </a:r>
            <a:r>
              <a:rPr lang="en-CA" i="1" dirty="0"/>
              <a:t>MapView</a:t>
            </a:r>
            <a:r>
              <a:rPr lang="en-CA" dirty="0"/>
              <a:t> instead, we would need manage the lifecycle events</a:t>
            </a:r>
          </a:p>
          <a:p>
            <a:pPr marL="0" indent="0">
              <a:buNone/>
            </a:pPr>
            <a:r>
              <a:rPr lang="en-CA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3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6C0A2D-DE5E-4DFC-B765-AB37D514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74" y="1234325"/>
            <a:ext cx="6707256" cy="5310653"/>
          </a:xfrm>
        </p:spPr>
      </p:pic>
    </p:spTree>
    <p:extLst>
      <p:ext uri="{BB962C8B-B14F-4D97-AF65-F5344CB8AC3E}">
        <p14:creationId xmlns:p14="http://schemas.microsoft.com/office/powerpoint/2010/main" val="2650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C0A2D-DE5E-4DFC-B765-AB37D514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6874" y="1471745"/>
            <a:ext cx="6707256" cy="4835812"/>
          </a:xfrm>
        </p:spPr>
      </p:pic>
    </p:spTree>
    <p:extLst>
      <p:ext uri="{BB962C8B-B14F-4D97-AF65-F5344CB8AC3E}">
        <p14:creationId xmlns:p14="http://schemas.microsoft.com/office/powerpoint/2010/main" val="31109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Firebase project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US" dirty="0"/>
              <a:t>Go to </a:t>
            </a:r>
            <a:r>
              <a:rPr lang="en-CA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https://firebase.google.com</a:t>
            </a:r>
            <a:endParaRPr lang="en-CA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ea typeface="Calibri" panose="020F0502020204030204" pitchFamily="34" charset="0"/>
                <a:cs typeface="Times New Roman" panose="02020603050405020304" pitchFamily="18" charset="0"/>
              </a:rPr>
              <a:t>Sign in then click 'Go to the console' on the top right</a:t>
            </a: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ea typeface="Calibri" panose="020F0502020204030204" pitchFamily="34" charset="0"/>
                <a:cs typeface="Times New Roman" panose="02020603050405020304" pitchFamily="18" charset="0"/>
              </a:rPr>
              <a:t>Add a new project 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689571C-BED8-4F96-86A7-21607F8EE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71" y="2541729"/>
            <a:ext cx="2220085" cy="117426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5FFA69-98C1-4817-8913-DEE7E64CA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70" y="4035499"/>
            <a:ext cx="302937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33255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202124"/>
                </a:solidFill>
              </a:rPr>
              <a:t>Look at your generated code in your manifest and follow the instructions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2B299F-3EE3-4CEB-8784-1E3C83D0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809" y="2201971"/>
            <a:ext cx="5950382" cy="45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906210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You will need to create a project in the Google Cloud Platform and enable the API </a:t>
            </a:r>
            <a:r>
              <a:rPr lang="en-US" u="sng" dirty="0">
                <a:solidFill>
                  <a:srgbClr val="202124"/>
                </a:solidFill>
              </a:rPr>
              <a:t>Maps for Android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Follow the instruction in the file and create an API Key if one wasn't generated for you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34EB00-688A-4AAE-AF50-773619745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" y="4750539"/>
            <a:ext cx="11258646" cy="16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33255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691AE03-D9E3-4AEE-8981-D55B9D06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90" y="2727098"/>
            <a:ext cx="6705683" cy="28138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75E1E7-0C18-43FC-8D86-722A55B79BE4}"/>
              </a:ext>
            </a:extLst>
          </p:cNvPr>
          <p:cNvSpPr txBox="1">
            <a:spLocks/>
          </p:cNvSpPr>
          <p:nvPr/>
        </p:nvSpPr>
        <p:spPr>
          <a:xfrm>
            <a:off x="838200" y="1826598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Make sure there are no restrictions with you API key</a:t>
            </a:r>
          </a:p>
        </p:txBody>
      </p:sp>
    </p:spTree>
    <p:extLst>
      <p:ext uri="{BB962C8B-B14F-4D97-AF65-F5344CB8AC3E}">
        <p14:creationId xmlns:p14="http://schemas.microsoft.com/office/powerpoint/2010/main" val="1064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33255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75E1E7-0C18-43FC-8D86-722A55B79BE4}"/>
              </a:ext>
            </a:extLst>
          </p:cNvPr>
          <p:cNvSpPr txBox="1">
            <a:spLocks/>
          </p:cNvSpPr>
          <p:nvPr/>
        </p:nvSpPr>
        <p:spPr>
          <a:xfrm>
            <a:off x="838200" y="1826598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Update your local.properties and manifest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6D6A7-E6F5-44CF-A583-9F3817FD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4227" y="2703926"/>
            <a:ext cx="5468112" cy="238158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4B59A49-1AC6-489F-85AE-3E6211EA8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0568"/>
            <a:ext cx="5981826" cy="1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Look at the code of generated layout file and check out </a:t>
            </a:r>
            <a:r>
              <a:rPr lang="en-US" i="1" dirty="0">
                <a:solidFill>
                  <a:srgbClr val="202124"/>
                </a:solidFill>
              </a:rPr>
              <a:t>SupportMapFragment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C0A2D-DE5E-4DFC-B765-AB37D514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4954" y="2369633"/>
            <a:ext cx="6026624" cy="2118734"/>
          </a:xfr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5A6551-CDF9-4ED8-9375-F674F240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01" y="4752246"/>
            <a:ext cx="7558683" cy="19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Also, if you are curious what the </a:t>
            </a:r>
            <a:r>
              <a:rPr lang="en-US" i="1" dirty="0">
                <a:solidFill>
                  <a:srgbClr val="202124"/>
                </a:solidFill>
              </a:rPr>
              <a:t>&lt;fragment&gt; </a:t>
            </a:r>
            <a:r>
              <a:rPr lang="en-US" dirty="0">
                <a:solidFill>
                  <a:srgbClr val="202124"/>
                </a:solidFill>
              </a:rPr>
              <a:t>tag is here, it is basically what </a:t>
            </a:r>
            <a:r>
              <a:rPr lang="en-US" i="1" dirty="0">
                <a:solidFill>
                  <a:srgbClr val="202124"/>
                </a:solidFill>
              </a:rPr>
              <a:t>FragmentContainerView </a:t>
            </a:r>
            <a:r>
              <a:rPr lang="en-US" dirty="0">
                <a:solidFill>
                  <a:srgbClr val="202124"/>
                </a:solidFill>
              </a:rPr>
              <a:t>used to be in older versions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You can replace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</a:endParaRP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9BB43C9-45E4-46BB-9010-B8F5F80E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49" y="4087086"/>
            <a:ext cx="8688030" cy="22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Look at </a:t>
            </a:r>
            <a:r>
              <a:rPr lang="en-US" i="1" dirty="0">
                <a:solidFill>
                  <a:srgbClr val="202124"/>
                </a:solidFill>
              </a:rPr>
              <a:t>onViewCreated </a:t>
            </a:r>
            <a:r>
              <a:rPr lang="en-US" dirty="0">
                <a:solidFill>
                  <a:srgbClr val="202124"/>
                </a:solidFill>
              </a:rPr>
              <a:t>in</a:t>
            </a:r>
            <a:r>
              <a:rPr lang="en-US" i="1" dirty="0">
                <a:solidFill>
                  <a:srgbClr val="202124"/>
                </a:solidFill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your </a:t>
            </a:r>
            <a:r>
              <a:rPr lang="en-US" i="1" dirty="0">
                <a:solidFill>
                  <a:srgbClr val="202124"/>
                </a:solidFill>
              </a:rPr>
              <a:t>LocationFragment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>
                <a:solidFill>
                  <a:srgbClr val="202124"/>
                </a:solidFill>
              </a:rPr>
              <a:t>LocationFragment </a:t>
            </a:r>
            <a:r>
              <a:rPr lang="en-US" dirty="0">
                <a:solidFill>
                  <a:srgbClr val="202124"/>
                </a:solidFill>
              </a:rPr>
              <a:t>uses a </a:t>
            </a:r>
            <a:r>
              <a:rPr lang="en-US" i="1" dirty="0">
                <a:solidFill>
                  <a:srgbClr val="202124"/>
                </a:solidFill>
              </a:rPr>
              <a:t>&lt;fragment&gt; </a:t>
            </a:r>
            <a:r>
              <a:rPr lang="en-US" dirty="0">
                <a:solidFill>
                  <a:srgbClr val="202124"/>
                </a:solidFill>
              </a:rPr>
              <a:t>(or </a:t>
            </a:r>
            <a:r>
              <a:rPr lang="en-US" i="1" dirty="0">
                <a:solidFill>
                  <a:srgbClr val="202124"/>
                </a:solidFill>
              </a:rPr>
              <a:t>FragmentContainerView</a:t>
            </a:r>
            <a:r>
              <a:rPr lang="en-US" dirty="0">
                <a:solidFill>
                  <a:srgbClr val="202124"/>
                </a:solidFill>
              </a:rPr>
              <a:t>) as it's parent layout </a:t>
            </a:r>
            <a:endParaRPr lang="en-US" i="1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A fragment within a fragment!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Therefore, we use the helper function </a:t>
            </a:r>
            <a:r>
              <a:rPr lang="en-US" i="1" dirty="0">
                <a:solidFill>
                  <a:srgbClr val="202124"/>
                </a:solidFill>
              </a:rPr>
              <a:t>getChildFragmentManager </a:t>
            </a:r>
            <a:r>
              <a:rPr lang="en-US" dirty="0">
                <a:solidFill>
                  <a:srgbClr val="202124"/>
                </a:solidFill>
              </a:rPr>
              <a:t>to get a reference to the </a:t>
            </a:r>
            <a:r>
              <a:rPr lang="en-US" i="1" dirty="0">
                <a:solidFill>
                  <a:srgbClr val="202124"/>
                </a:solidFill>
              </a:rPr>
              <a:t>SupportMapFragment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Take some time to make sure you understand what is happening here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The second part of </a:t>
            </a:r>
            <a:r>
              <a:rPr lang="en-US" i="1" dirty="0">
                <a:solidFill>
                  <a:srgbClr val="202124"/>
                </a:solidFill>
              </a:rPr>
              <a:t>onViewCreated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Sets a callback to be used for the </a:t>
            </a:r>
            <a:r>
              <a:rPr lang="en-US" i="1" dirty="0">
                <a:solidFill>
                  <a:srgbClr val="202124"/>
                </a:solidFill>
              </a:rPr>
              <a:t>MapFragment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B50EA8AB-2FA4-40E1-9822-22E699266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89" y="1633255"/>
            <a:ext cx="4874511" cy="1163236"/>
          </a:xfrm>
          <a:prstGeom prst="rect">
            <a:avLst/>
          </a:prstGeom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C6AFCF63-8700-4AFA-9868-236492A6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8" y="4087086"/>
            <a:ext cx="7795015" cy="11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The callback itself, is created for us inside the our </a:t>
            </a:r>
            <a:r>
              <a:rPr lang="en-US" i="1" dirty="0">
                <a:solidFill>
                  <a:srgbClr val="202124"/>
                </a:solidFill>
              </a:rPr>
              <a:t>LocationFragment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>
                <a:solidFill>
                  <a:srgbClr val="202124"/>
                </a:solidFill>
              </a:rPr>
              <a:t>Inside onMapReady </a:t>
            </a:r>
            <a:r>
              <a:rPr lang="en-US" dirty="0">
                <a:solidFill>
                  <a:srgbClr val="202124"/>
                </a:solidFill>
              </a:rPr>
              <a:t>is where we can add functionality to update our </a:t>
            </a:r>
            <a:r>
              <a:rPr lang="en-US" i="1" dirty="0">
                <a:solidFill>
                  <a:srgbClr val="202124"/>
                </a:solidFill>
              </a:rPr>
              <a:t>Map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50D357-AD0D-4C43-B7E5-8DE885CF5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7" y="3500292"/>
            <a:ext cx="8275032" cy="2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You can see the default location is set to Sydney,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A marker is added on the map to that 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For this lab, we want to be able to click on the map, and retrieve that 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1A400-C1DC-44F9-BBAF-5604E708BCE1}"/>
              </a:ext>
            </a:extLst>
          </p:cNvPr>
          <p:cNvSpPr txBox="1"/>
          <p:nvPr/>
        </p:nvSpPr>
        <p:spPr>
          <a:xfrm>
            <a:off x="1828799" y="3524535"/>
            <a:ext cx="89654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Pro Tip: To zoom in/out on a map with your emulator:</a:t>
            </a:r>
          </a:p>
          <a:p>
            <a:endParaRPr lang="en-US" sz="2800" i="1" dirty="0">
              <a:solidFill>
                <a:schemeClr val="accent1"/>
              </a:solidFill>
            </a:endParaRPr>
          </a:p>
          <a:p>
            <a:r>
              <a:rPr lang="en-US" sz="2800" i="1" dirty="0">
                <a:solidFill>
                  <a:schemeClr val="accent1"/>
                </a:solidFill>
              </a:rPr>
              <a:t>Double click with your cursor and hold the second click. Now pan either up/down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9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Firebase project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US" dirty="0"/>
              <a:t>Give your project a name such as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BCITStudents</a:t>
            </a:r>
          </a:p>
          <a:p>
            <a:endParaRPr lang="en-U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hit continue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2FA818-A27A-474C-915C-88FE9094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6" y="2550315"/>
            <a:ext cx="6201640" cy="2943636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EC88875-5902-426B-AAD1-87777CB7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452" y="5792183"/>
            <a:ext cx="228631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6" y="307692"/>
            <a:ext cx="10515600" cy="1325563"/>
          </a:xfrm>
        </p:spPr>
        <p:txBody>
          <a:bodyPr/>
          <a:lstStyle/>
          <a:p>
            <a:r>
              <a:rPr lang="en-US" dirty="0"/>
              <a:t>Create a Google Maps Fragment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See if you can piece together what this code is doing below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This also assumes you have a function in MainActivity (</a:t>
            </a:r>
            <a:r>
              <a:rPr lang="en-US" i="1" dirty="0">
                <a:solidFill>
                  <a:srgbClr val="202124"/>
                </a:solidFill>
              </a:rPr>
              <a:t>setLocation</a:t>
            </a:r>
            <a:r>
              <a:rPr lang="en-US" dirty="0">
                <a:solidFill>
                  <a:srgbClr val="202124"/>
                </a:solidFill>
              </a:rPr>
              <a:t>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697ED7-6D2A-4CF3-A3CC-96B97FA7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" y="3429000"/>
            <a:ext cx="11014642" cy="25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our database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2292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your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MainActivity.java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 instance variable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FirebaseFirestore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entry point for all Cloud Firestore operations</a:t>
            </a:r>
          </a:p>
          <a:p>
            <a:pPr marL="0" indent="0">
              <a:buNone/>
            </a:pP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923129-3CB9-4F27-B6B1-9D4A734C0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41" y="3429000"/>
            <a:ext cx="7738113" cy="26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our database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1085" cy="452292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access a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FirebaseFirestore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instance by assigning one to our variable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48CE726-BDDB-4FDD-87CD-57DCF4768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16" y="3009530"/>
            <a:ext cx="6318567" cy="28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our database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Next, create a function called </a:t>
            </a:r>
            <a:r>
              <a:rPr lang="en-US" i="1" dirty="0">
                <a:solidFill>
                  <a:srgbClr val="202124"/>
                </a:solidFill>
              </a:rPr>
              <a:t>AddPerson, </a:t>
            </a:r>
            <a:r>
              <a:rPr lang="en-US" dirty="0">
                <a:solidFill>
                  <a:srgbClr val="202124"/>
                </a:solidFill>
              </a:rPr>
              <a:t>this is what will get called when we click the </a:t>
            </a:r>
            <a:r>
              <a:rPr lang="en-US" i="1" dirty="0">
                <a:solidFill>
                  <a:srgbClr val="202124"/>
                </a:solidFill>
              </a:rPr>
              <a:t>Button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I will provide the code needed to add new data to the database, but you need to provide the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From what we have so far, how can we get the firstname, lastname and location and fill it into our </a:t>
            </a:r>
            <a:r>
              <a:rPr lang="en-US" i="1" dirty="0">
                <a:solidFill>
                  <a:srgbClr val="202124"/>
                </a:solidFill>
              </a:rPr>
              <a:t>Person</a:t>
            </a:r>
            <a:r>
              <a:rPr lang="en-US" dirty="0">
                <a:solidFill>
                  <a:srgbClr val="202124"/>
                </a:solidFill>
              </a:rPr>
              <a:t> object? 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code snippet on next slide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our database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80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7B631F6-9440-4C9F-AE33-73091F2C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12" y="1825624"/>
            <a:ext cx="8261570" cy="46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our database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8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Now that we can </a:t>
            </a:r>
            <a:r>
              <a:rPr lang="en-US" i="1" dirty="0">
                <a:solidFill>
                  <a:srgbClr val="202124"/>
                </a:solidFill>
              </a:rPr>
              <a:t>add</a:t>
            </a:r>
            <a:r>
              <a:rPr lang="en-US" dirty="0">
                <a:solidFill>
                  <a:srgbClr val="202124"/>
                </a:solidFill>
              </a:rPr>
              <a:t> people to our database, we need to </a:t>
            </a:r>
            <a:r>
              <a:rPr lang="en-US" i="1" dirty="0">
                <a:solidFill>
                  <a:srgbClr val="202124"/>
                </a:solidFill>
              </a:rPr>
              <a:t>get</a:t>
            </a:r>
            <a:r>
              <a:rPr lang="en-US" dirty="0">
                <a:solidFill>
                  <a:srgbClr val="202124"/>
                </a:solidFill>
              </a:rPr>
              <a:t> them in our </a:t>
            </a:r>
            <a:r>
              <a:rPr lang="en-US" i="1" dirty="0">
                <a:solidFill>
                  <a:srgbClr val="202124"/>
                </a:solidFill>
              </a:rPr>
              <a:t>InfoActivity, </a:t>
            </a:r>
            <a:r>
              <a:rPr lang="en-US" dirty="0">
                <a:solidFill>
                  <a:srgbClr val="202124"/>
                </a:solidFill>
              </a:rPr>
              <a:t>and update our </a:t>
            </a:r>
            <a:r>
              <a:rPr lang="en-US" i="1" dirty="0">
                <a:solidFill>
                  <a:srgbClr val="202124"/>
                </a:solidFill>
              </a:rPr>
              <a:t>RecyclerView.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I will provide you with most the code for retrieving the data, you just need to update your </a:t>
            </a:r>
            <a:r>
              <a:rPr lang="en-US" i="1" dirty="0">
                <a:solidFill>
                  <a:srgbClr val="202124"/>
                </a:solidFill>
              </a:rPr>
              <a:t>RecyclerView </a:t>
            </a:r>
            <a:r>
              <a:rPr lang="en-US" dirty="0">
                <a:solidFill>
                  <a:srgbClr val="202124"/>
                </a:solidFill>
              </a:rPr>
              <a:t>with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Also make sure to create another instance for your </a:t>
            </a:r>
            <a:r>
              <a:rPr lang="en-US" i="1" dirty="0">
                <a:solidFill>
                  <a:srgbClr val="202124"/>
                </a:solidFill>
              </a:rPr>
              <a:t>FirebaseFirestore </a:t>
            </a:r>
            <a:r>
              <a:rPr lang="en-US" dirty="0">
                <a:solidFill>
                  <a:srgbClr val="202124"/>
                </a:solidFill>
              </a:rPr>
              <a:t>in </a:t>
            </a:r>
            <a:r>
              <a:rPr lang="en-US" i="1" dirty="0">
                <a:solidFill>
                  <a:srgbClr val="202124"/>
                </a:solidFill>
              </a:rPr>
              <a:t>InfoActivity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202124"/>
                </a:solidFill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i="1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8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202124"/>
                </a:solidFill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i="1" dirty="0">
              <a:solidFill>
                <a:srgbClr val="202124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0E4C6D6-4636-4A41-92C5-A75753C4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25" y="88991"/>
            <a:ext cx="6843944" cy="66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our database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0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i="1" dirty="0">
              <a:solidFill>
                <a:srgbClr val="20212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F0F9BB-B990-47C6-B2F8-B41665339120}"/>
              </a:ext>
            </a:extLst>
          </p:cNvPr>
          <p:cNvSpPr txBox="1">
            <a:spLocks/>
          </p:cNvSpPr>
          <p:nvPr/>
        </p:nvSpPr>
        <p:spPr>
          <a:xfrm>
            <a:off x="838200" y="1640471"/>
            <a:ext cx="10515600" cy="498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I assume most of you all have used Firebase databases before.</a:t>
            </a: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Make sure you understand the difference between a </a:t>
            </a:r>
            <a:r>
              <a:rPr lang="en-US" i="1" dirty="0">
                <a:solidFill>
                  <a:srgbClr val="202124"/>
                </a:solidFill>
              </a:rPr>
              <a:t>collection</a:t>
            </a:r>
            <a:r>
              <a:rPr lang="en-US" dirty="0">
                <a:solidFill>
                  <a:srgbClr val="202124"/>
                </a:solidFill>
              </a:rPr>
              <a:t> and a </a:t>
            </a:r>
            <a:r>
              <a:rPr lang="en-US" i="1" dirty="0">
                <a:solidFill>
                  <a:srgbClr val="202124"/>
                </a:solidFill>
              </a:rPr>
              <a:t>document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We read the data from our database by querying </a:t>
            </a:r>
            <a:r>
              <a:rPr lang="en-US" i="1" dirty="0">
                <a:solidFill>
                  <a:srgbClr val="202124"/>
                </a:solidFill>
              </a:rPr>
              <a:t>snapshots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202124"/>
                </a:solidFill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i="1" dirty="0">
              <a:solidFill>
                <a:srgbClr val="202124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D32A522-2DAC-40C9-82C4-95472CA0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46" y="3743320"/>
            <a:ext cx="6976570" cy="28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Async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803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i="1" dirty="0">
              <a:solidFill>
                <a:srgbClr val="20212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F0F9BB-B990-47C6-B2F8-B41665339120}"/>
              </a:ext>
            </a:extLst>
          </p:cNvPr>
          <p:cNvSpPr txBox="1">
            <a:spLocks/>
          </p:cNvSpPr>
          <p:nvPr/>
        </p:nvSpPr>
        <p:spPr>
          <a:xfrm>
            <a:off x="838200" y="1640471"/>
            <a:ext cx="10515600" cy="498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Notice that when we </a:t>
            </a:r>
            <a:r>
              <a:rPr lang="en-US" i="1" dirty="0">
                <a:solidFill>
                  <a:srgbClr val="202124"/>
                </a:solidFill>
              </a:rPr>
              <a:t>add</a:t>
            </a:r>
            <a:r>
              <a:rPr lang="en-US" dirty="0">
                <a:solidFill>
                  <a:srgbClr val="202124"/>
                </a:solidFill>
              </a:rPr>
              <a:t> and </a:t>
            </a:r>
            <a:r>
              <a:rPr lang="en-US" i="1" dirty="0">
                <a:solidFill>
                  <a:srgbClr val="202124"/>
                </a:solidFill>
              </a:rPr>
              <a:t>get</a:t>
            </a:r>
            <a:r>
              <a:rPr lang="en-US" dirty="0">
                <a:solidFill>
                  <a:srgbClr val="202124"/>
                </a:solidFill>
              </a:rPr>
              <a:t> data to our Firestore database it is done through a </a:t>
            </a:r>
            <a:r>
              <a:rPr lang="en-US" i="1" dirty="0">
                <a:solidFill>
                  <a:srgbClr val="202124"/>
                </a:solidFill>
              </a:rPr>
              <a:t>Task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Task: </a:t>
            </a:r>
            <a:r>
              <a:rPr lang="en-US" i="1" dirty="0">
                <a:solidFill>
                  <a:srgbClr val="202124"/>
                </a:solidFill>
              </a:rPr>
              <a:t>Represents an asynchronous operation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You will notice when you click the </a:t>
            </a:r>
            <a:r>
              <a:rPr lang="en-US" i="1" dirty="0">
                <a:solidFill>
                  <a:srgbClr val="202124"/>
                </a:solidFill>
              </a:rPr>
              <a:t>Button</a:t>
            </a:r>
            <a:r>
              <a:rPr lang="en-US" dirty="0">
                <a:solidFill>
                  <a:srgbClr val="202124"/>
                </a:solidFill>
              </a:rPr>
              <a:t> there is a delay before going to the </a:t>
            </a:r>
            <a:r>
              <a:rPr lang="en-US" i="1" dirty="0">
                <a:solidFill>
                  <a:srgbClr val="202124"/>
                </a:solidFill>
              </a:rPr>
              <a:t>InfoActivity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202124"/>
                </a:solidFill>
              </a:rPr>
              <a:t>This is because we are waiting for the database to update, then let us know before we start the </a:t>
            </a:r>
            <a:r>
              <a:rPr lang="en-US" i="1" dirty="0">
                <a:solidFill>
                  <a:srgbClr val="202124"/>
                </a:solidFill>
              </a:rPr>
              <a:t>Intent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202124"/>
                </a:solidFill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202124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i="1" dirty="0">
              <a:solidFill>
                <a:srgbClr val="202124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i="1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6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Firebase project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CA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Uncheck</a:t>
            </a: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Google Analytics for this project</a:t>
            </a:r>
          </a:p>
          <a:p>
            <a:pPr marL="0" indent="0">
              <a:buNone/>
            </a:pPr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 click </a:t>
            </a:r>
            <a:r>
              <a:rPr lang="en-CA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project</a:t>
            </a:r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61B0D9-6EBA-441E-BEB5-13B7761F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0" y="2397870"/>
            <a:ext cx="6592220" cy="291505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56A79B6-252C-42F5-9CBE-03B4C961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89" y="5729640"/>
            <a:ext cx="3117253" cy="10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Firebase project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project ready click continue</a:t>
            </a: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then be taken to the </a:t>
            </a:r>
            <a:r>
              <a:rPr lang="en-CA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 </a:t>
            </a: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page. Here you can check out many of the services Firebase has to offer</a:t>
            </a:r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351837-4652-493F-8162-33CC4CF1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51" y="2558110"/>
            <a:ext cx="283884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Cloud Firestore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Firestore Database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left</a:t>
            </a:r>
          </a:p>
          <a:p>
            <a:pPr marL="0" indent="0">
              <a:buNone/>
            </a:pPr>
            <a:endParaRPr lang="en-U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F84AD-F5E5-441C-957B-371B18BB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308" y="2495016"/>
            <a:ext cx="4641692" cy="4059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8CF71-308F-40AB-A7E7-783D758B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1993" y="4208016"/>
            <a:ext cx="4752507" cy="228485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45C121-0454-4536-ABC0-E38378C582BC}"/>
              </a:ext>
            </a:extLst>
          </p:cNvPr>
          <p:cNvSpPr txBox="1">
            <a:spLocks/>
          </p:cNvSpPr>
          <p:nvPr/>
        </p:nvSpPr>
        <p:spPr>
          <a:xfrm>
            <a:off x="7214550" y="3605602"/>
            <a:ext cx="4419600" cy="687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click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u="sng" dirty="0">
              <a:solidFill>
                <a:srgbClr val="0563C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Cloud Firestore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Start in test mode </a:t>
            </a:r>
          </a:p>
          <a:p>
            <a:pPr lvl="1"/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we are allowing read &amp; write. This should be changed for production.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B0F236-0554-4B23-936B-F6A66B8DA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0294" y="2894405"/>
            <a:ext cx="5738584" cy="386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Cloud Firestore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 </a:t>
            </a: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us-central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location for your database</a:t>
            </a:r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F7F41-1211-48E3-8D54-6C1093EF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932" y="2459178"/>
            <a:ext cx="7566135" cy="43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07D-52A6-4D57-9B54-34904A8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Cloud Firestore (cont.)</a:t>
            </a: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5D35ED-E699-4ADC-ABE4-3ADE5145274D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2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20212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6A9EB-C145-461D-8626-662945C8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4405"/>
          </a:xfrm>
        </p:spPr>
        <p:txBody>
          <a:bodyPr>
            <a:no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is it for the Firebase console for now, the data for you database is displayed here</a:t>
            </a:r>
          </a:p>
          <a:p>
            <a:pPr marL="0" indent="0">
              <a:buNone/>
            </a:pPr>
            <a:endParaRPr lang="en-CA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5958A-8335-4F19-BFCA-98415CFC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7398" y="2389254"/>
            <a:ext cx="6330280" cy="43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1243</Words>
  <Application>Microsoft Office PowerPoint</Application>
  <PresentationFormat>Widescreen</PresentationFormat>
  <Paragraphs>270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Creating a Firebase project (cont.)</vt:lpstr>
      <vt:lpstr>Creating a Firebase project (cont.)</vt:lpstr>
      <vt:lpstr>Creating a Firebase project (cont.)</vt:lpstr>
      <vt:lpstr>Creating a Firebase project (cont.)</vt:lpstr>
      <vt:lpstr>Creating a Firebase project (cont.)</vt:lpstr>
      <vt:lpstr>Setting up Cloud Firestore</vt:lpstr>
      <vt:lpstr>Setting up Cloud Firestore (cont.)</vt:lpstr>
      <vt:lpstr>Setting up Cloud Firestore (cont.)</vt:lpstr>
      <vt:lpstr>Setting up a Cloud Firestore (cont.)</vt:lpstr>
      <vt:lpstr>Connecting Firebase to app</vt:lpstr>
      <vt:lpstr>Connecting Firebase to app (cont.)</vt:lpstr>
      <vt:lpstr>Connecting Firebase to app (cont.)</vt:lpstr>
      <vt:lpstr>Adding Cloud Firestore to app</vt:lpstr>
      <vt:lpstr>Adding Cloud Firestore to app (cont.)</vt:lpstr>
      <vt:lpstr>Create a model class</vt:lpstr>
      <vt:lpstr>Google Maps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Create a Google Maps Fragment (cont.)</vt:lpstr>
      <vt:lpstr>Writing to our database</vt:lpstr>
      <vt:lpstr>Writing to our database (cont.)</vt:lpstr>
      <vt:lpstr>Writing to our database (cont.)</vt:lpstr>
      <vt:lpstr>Writing to our database (cont.)</vt:lpstr>
      <vt:lpstr>Reading from our database</vt:lpstr>
      <vt:lpstr>PowerPoint Presentation</vt:lpstr>
      <vt:lpstr>Reading from our database (cont.)</vt:lpstr>
      <vt:lpstr>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Charles Tapp</dc:creator>
  <cp:lastModifiedBy>Charles Tapp</cp:lastModifiedBy>
  <cp:revision>22</cp:revision>
  <dcterms:created xsi:type="dcterms:W3CDTF">2021-03-02T21:19:37Z</dcterms:created>
  <dcterms:modified xsi:type="dcterms:W3CDTF">2022-02-28T05:54:04Z</dcterms:modified>
</cp:coreProperties>
</file>