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Arrays are data structures that allow us to store data of the same type in contiguous memory locations.</a:t>
            </a:r>
          </a:p>
          <a:p>
            <a:pPr lvl="0" rtl="0">
              <a:spcBef>
                <a:spcPts val="0"/>
              </a:spcBef>
              <a:buNone/>
            </a:pPr>
            <a:r>
              <a:t/>
            </a:r>
            <a:endParaRPr/>
          </a:p>
          <a:p>
            <a:pPr lvl="0" rtl="0">
              <a:spcBef>
                <a:spcPts val="0"/>
              </a:spcBef>
              <a:buNone/>
            </a:pPr>
            <a:r>
              <a:rPr lang="en"/>
              <a:t>That was a pretty dense statement!  To better understand the concept of an array, think back to the last time you picked up mail in the Science Center basement or your house's mailroom.  </a:t>
            </a:r>
          </a:p>
          <a:p>
            <a:pPr lvl="0" rtl="0">
              <a:spcBef>
                <a:spcPts val="0"/>
              </a:spcBef>
              <a:buNone/>
            </a:pPr>
            <a:r>
              <a:t/>
            </a:r>
            <a:endParaRPr/>
          </a:p>
          <a:p>
            <a:pPr lvl="0" rtl="0">
              <a:spcBef>
                <a:spcPts val="0"/>
              </a:spcBef>
              <a:buNone/>
            </a:pPr>
            <a:r>
              <a:rPr lang="en"/>
              <a:t>An array is simply a block of contiguous space in memory (the mail center) that has been partitioned into identically-sized chunks (mailboxes).  Each chunk can store a certain amount of data (mail) that can be accessed by an index number (mailbox number).</a:t>
            </a:r>
          </a:p>
          <a:p>
            <a:pPr lvl="0" rtl="0">
              <a:spcBef>
                <a:spcPts val="0"/>
              </a:spcBef>
              <a:buNone/>
            </a:pPr>
            <a:r>
              <a:t/>
            </a:r>
            <a:endParaRPr/>
          </a:p>
          <a:p>
            <a:pPr lvl="0" rtl="0">
              <a:spcBef>
                <a:spcPts val="0"/>
              </a:spcBef>
              <a:buNone/>
            </a:pPr>
            <a:r>
              <a:rPr lang="en"/>
              <a:t>Note that array indices in C always start at 0!</a:t>
            </a: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Declare an array by specifying the data type it will store, its name, as well as its size.</a:t>
            </a:r>
          </a:p>
          <a:p>
            <a:pPr lvl="0" rtl="0">
              <a:spcBef>
                <a:spcPts val="0"/>
              </a:spcBef>
              <a:buNone/>
            </a:pPr>
            <a:r>
              <a:t/>
            </a:r>
            <a:endParaRPr/>
          </a:p>
          <a:p>
            <a:pPr lvl="0" rtl="0">
              <a:spcBef>
                <a:spcPts val="0"/>
              </a:spcBef>
              <a:buNone/>
            </a:pPr>
            <a:r>
              <a:rPr lang="en"/>
              <a:t>Here, we declare an array of 3 ints called </a:t>
            </a:r>
            <a:r>
              <a:rPr lang="en">
                <a:latin typeface="Courier New"/>
                <a:ea typeface="Courier New"/>
                <a:cs typeface="Courier New"/>
                <a:sym typeface="Courier New"/>
              </a:rPr>
              <a:t>temperature</a:t>
            </a:r>
            <a:r>
              <a:rPr lang="en"/>
              <a:t> and load it with values.</a:t>
            </a:r>
          </a:p>
          <a:p>
            <a:pPr lvl="0" rtl="0">
              <a:spcBef>
                <a:spcPts val="0"/>
              </a:spcBef>
              <a:buNone/>
            </a:pPr>
            <a:r>
              <a:t/>
            </a:r>
            <a:endParaRPr/>
          </a:p>
          <a:p>
            <a:pPr lvl="0" rtl="0">
              <a:spcBef>
                <a:spcPts val="0"/>
              </a:spcBef>
              <a:buNone/>
            </a:pPr>
            <a:r>
              <a:rPr lang="en"/>
              <a:t>Alternatively, you can declare and initialize the array in a single step (in which case stating the size is optional). </a:t>
            </a:r>
          </a:p>
          <a:p>
            <a:pPr lvl="0" rtl="0">
              <a:spcBef>
                <a:spcPts val="0"/>
              </a:spcBef>
              <a:buNone/>
            </a:pPr>
            <a:r>
              <a:t/>
            </a:r>
            <a:endParaRPr/>
          </a:p>
          <a:p>
            <a:pPr lvl="0" rtl="0">
              <a:spcBef>
                <a:spcPts val="0"/>
              </a:spcBef>
              <a:buNone/>
            </a:pPr>
            <a:r>
              <a:rPr lang="en"/>
              <a:t>Because arrays store data contiguously in memory, array size is fixed after array declaration.  You are effectively asking the OS to reserve the appropriate number of contiguous chunks of memory for the array's elements. There's no guarantee that more memory adjacent to your array will be available for use later, so arrays cannot easily grow.</a:t>
            </a:r>
          </a:p>
        </p:txBody>
      </p:sp>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Because each element is associated with an array index, we have random access to all of the elements in an array.  </a:t>
            </a:r>
          </a:p>
          <a:p>
            <a:pPr lvl="0" rtl="0">
              <a:spcBef>
                <a:spcPts val="0"/>
              </a:spcBef>
              <a:buNone/>
            </a:pPr>
            <a:r>
              <a:t/>
            </a:r>
            <a:endParaRPr/>
          </a:p>
          <a:p>
            <a:pPr lvl="0" rtl="0">
              <a:spcBef>
                <a:spcPts val="0"/>
              </a:spcBef>
              <a:buNone/>
            </a:pPr>
            <a:r>
              <a:rPr lang="en"/>
              <a:t>In other words, we can access any element in a single step by indexing into the array.  This is a big deal because algorithms like binary search depend on random access. </a:t>
            </a:r>
          </a:p>
          <a:p>
            <a:pPr lvl="0" rtl="0">
              <a:spcBef>
                <a:spcPts val="0"/>
              </a:spcBef>
              <a:buNone/>
            </a:pPr>
            <a:r>
              <a:t/>
            </a:r>
            <a:endParaRPr/>
          </a:p>
          <a:p>
            <a:pPr lvl="0" rtl="0">
              <a:spcBef>
                <a:spcPts val="0"/>
              </a:spcBef>
              <a:buNone/>
            </a:pPr>
            <a:r>
              <a:rPr lang="en"/>
              <a:t>This code prints out all elements of the temperature array. </a:t>
            </a:r>
          </a:p>
          <a:p>
            <a:pPr indent="-69850" lvl="0" marL="0" rtl="0">
              <a:spcBef>
                <a:spcPts val="0"/>
              </a:spcBef>
              <a:buClr>
                <a:srgbClr val="000000"/>
              </a:buClr>
              <a:buFont typeface="Arial"/>
              <a:buNone/>
            </a:pPr>
            <a:r>
              <a:t/>
            </a:r>
            <a:endParaRPr/>
          </a:p>
          <a:p>
            <a:pPr lvl="0" rtl="0">
              <a:spcBef>
                <a:spcPts val="0"/>
              </a:spcBef>
              <a:buNone/>
            </a:pPr>
            <a:r>
              <a:t/>
            </a:r>
            <a:endParaRPr/>
          </a:p>
        </p:txBody>
      </p:sp>
      <p:sp>
        <p:nvSpPr>
          <p:cNvPr id="139" name="Shape 1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Here's an example of the usage of an array to keep track of student scores.  </a:t>
            </a:r>
          </a:p>
          <a:p>
            <a:pPr lvl="0" rtl="0">
              <a:spcBef>
                <a:spcPts val="0"/>
              </a:spcBef>
              <a:buNone/>
            </a:pPr>
            <a:r>
              <a:t/>
            </a:r>
            <a:endParaRPr/>
          </a:p>
          <a:p>
            <a:pPr lvl="0" rtl="0">
              <a:spcBef>
                <a:spcPts val="0"/>
              </a:spcBef>
              <a:buNone/>
            </a:pPr>
            <a:r>
              <a:rPr lang="en"/>
              <a:t>This code prompts the user to enter a score for each student.  Scores are stored in </a:t>
            </a:r>
            <a:r>
              <a:rPr lang="en">
                <a:latin typeface="Courier New"/>
                <a:ea typeface="Courier New"/>
                <a:cs typeface="Courier New"/>
                <a:sym typeface="Courier New"/>
              </a:rPr>
              <a:t>scores_array</a:t>
            </a:r>
            <a:r>
              <a:rPr lang="en"/>
              <a:t>. </a:t>
            </a:r>
          </a:p>
          <a:p>
            <a:pPr lvl="0" rtl="0">
              <a:spcBef>
                <a:spcPts val="0"/>
              </a:spcBef>
              <a:buNone/>
            </a:pPr>
            <a:r>
              <a:t/>
            </a:r>
            <a:endParaRPr/>
          </a:p>
          <a:p>
            <a:pPr indent="-69850" lvl="0" marL="0" rtl="0">
              <a:spcBef>
                <a:spcPts val="0"/>
              </a:spcBef>
              <a:buClr>
                <a:srgbClr val="000000"/>
              </a:buClr>
              <a:buFont typeface="Arial"/>
              <a:buNone/>
            </a:pPr>
            <a:r>
              <a:t/>
            </a:r>
            <a:endParaRPr/>
          </a:p>
          <a:p>
            <a:pPr lvl="0" rtl="0">
              <a:spcBef>
                <a:spcPts val="0"/>
              </a:spcBef>
              <a:buNone/>
            </a:pPr>
            <a:r>
              <a:t/>
            </a:r>
            <a:endParaRPr/>
          </a:p>
        </p:txBody>
      </p:sp>
      <p:sp>
        <p:nvSpPr>
          <p:cNvPr id="155" name="Shape 1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What's the index number of the last element in an array of size n?</a:t>
            </a:r>
          </a:p>
          <a:p>
            <a:pPr indent="-69850" lvl="0" marL="0" rtl="0">
              <a:spcBef>
                <a:spcPts val="0"/>
              </a:spcBef>
              <a:buClr>
                <a:srgbClr val="000000"/>
              </a:buClr>
              <a:buFont typeface="Arial"/>
              <a:buNone/>
            </a:pPr>
            <a:r>
              <a:t/>
            </a:r>
            <a:endParaRPr/>
          </a:p>
          <a:p>
            <a:pPr lvl="0" rtl="0">
              <a:spcBef>
                <a:spcPts val="0"/>
              </a:spcBef>
              <a:buNone/>
            </a:pPr>
            <a:r>
              <a:t/>
            </a:r>
            <a:endParaRPr/>
          </a:p>
        </p:txBody>
      </p:sp>
      <p:sp>
        <p:nvSpPr>
          <p:cNvPr id="160" name="Shape 1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Arrays can be multidimensional.  </a:t>
            </a:r>
          </a:p>
          <a:p>
            <a:pPr lvl="0" rtl="0">
              <a:spcBef>
                <a:spcPts val="0"/>
              </a:spcBef>
              <a:buNone/>
            </a:pPr>
            <a:r>
              <a:t/>
            </a:r>
            <a:endParaRPr/>
          </a:p>
          <a:p>
            <a:pPr lvl="0" rtl="0">
              <a:spcBef>
                <a:spcPts val="0"/>
              </a:spcBef>
              <a:buNone/>
            </a:pPr>
            <a:r>
              <a:rPr lang="en"/>
              <a:t>You can think of multidimensional arrays as "arrays of arrays."</a:t>
            </a:r>
          </a:p>
          <a:p>
            <a:pPr lvl="0" rtl="0">
              <a:spcBef>
                <a:spcPts val="0"/>
              </a:spcBef>
              <a:buNone/>
            </a:pPr>
            <a:r>
              <a:t/>
            </a:r>
            <a:endParaRPr/>
          </a:p>
          <a:p>
            <a:pPr lvl="0" rtl="0">
              <a:spcBef>
                <a:spcPts val="0"/>
              </a:spcBef>
              <a:buNone/>
            </a:pPr>
            <a:r>
              <a:rPr lang="en"/>
              <a:t>Here, we declare and initialize a 2-dimensional array tic-tac-toe board.  Note that dimensions must be declared explicitly for multidimensional arrays!</a:t>
            </a:r>
          </a:p>
        </p:txBody>
      </p:sp>
      <p:sp>
        <p:nvSpPr>
          <p:cNvPr id="166" name="Shape 1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rtl="0">
              <a:spcBef>
                <a:spcPts val="0"/>
              </a:spcBef>
              <a:buNone/>
            </a:pPr>
            <a:r>
              <a:rPr lang="en"/>
              <a:t>This code uses nested for loops to print out all elements of the tic-tac-toe board array. </a:t>
            </a:r>
          </a:p>
          <a:p>
            <a:pPr indent="-69850" lvl="0" marL="0" rtl="0">
              <a:spcBef>
                <a:spcPts val="0"/>
              </a:spcBef>
              <a:buClr>
                <a:srgbClr val="000000"/>
              </a:buClr>
              <a:buFont typeface="Arial"/>
              <a:buNone/>
            </a:pPr>
            <a:r>
              <a:t/>
            </a:r>
            <a:endParaRPr/>
          </a:p>
          <a:p>
            <a:pPr lvl="0" rtl="0">
              <a:spcBef>
                <a:spcPts val="0"/>
              </a:spcBef>
              <a:buNone/>
            </a:pPr>
            <a:r>
              <a:t/>
            </a:r>
            <a:endParaRPr/>
          </a:p>
        </p:txBody>
      </p:sp>
      <p:sp>
        <p:nvSpPr>
          <p:cNvPr id="205" name="Shape 2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474"/>
          </a:xfrm>
          <a:prstGeom prst="rect">
            <a:avLst/>
          </a:prstGeom>
          <a:noFill/>
          <a:ln>
            <a:noFill/>
          </a:ln>
        </p:spPr>
        <p:txBody>
          <a:bodyPr anchorCtr="0" anchor="b" bIns="91425" lIns="91425" rIns="91425" tIns="91425"/>
          <a:lstStyle>
            <a:lvl1pPr lvl="0"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_OBJECTS">
    <p:spTree>
      <p:nvGrpSpPr>
        <p:cNvPr id="47" name="Shape 47"/>
        <p:cNvGrpSpPr/>
        <p:nvPr/>
      </p:nvGrpSpPr>
      <p:grpSpPr>
        <a:xfrm>
          <a:off x="0" y="0"/>
          <a:ext cx="0" cy="0"/>
          <a:chOff x="0" y="0"/>
          <a:chExt cx="0" cy="0"/>
        </a:xfrm>
      </p:grpSpPr>
      <p:sp>
        <p:nvSpPr>
          <p:cNvPr id="48" name="Shape 48"/>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50" name="Shape 50"/>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51" name="Shape 5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TWO_OBJECTS_WITH_TEXT">
    <p:spTree>
      <p:nvGrpSpPr>
        <p:cNvPr id="54" name="Shape 54"/>
        <p:cNvGrpSpPr/>
        <p:nvPr/>
      </p:nvGrpSpPr>
      <p:grpSpPr>
        <a:xfrm>
          <a:off x="0" y="0"/>
          <a:ext cx="0" cy="0"/>
          <a:chOff x="0" y="0"/>
          <a:chExt cx="0" cy="0"/>
        </a:xfrm>
      </p:grpSpPr>
      <p:sp>
        <p:nvSpPr>
          <p:cNvPr id="55" name="Shape 55"/>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6" name="Shape 5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57" name="Shape 57"/>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58" name="Shape 58"/>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Calibri"/>
              <a:buNone/>
              <a:defRPr b="1" sz="2400"/>
            </a:lvl1pPr>
            <a:lvl2pPr indent="0" lvl="1" marL="457200" rtl="0">
              <a:spcBef>
                <a:spcPts val="0"/>
              </a:spcBef>
              <a:buFont typeface="Calibri"/>
              <a:buNone/>
              <a:defRPr b="1" sz="2000"/>
            </a:lvl2pPr>
            <a:lvl3pPr indent="0" lvl="2" marL="914400" rtl="0">
              <a:spcBef>
                <a:spcPts val="0"/>
              </a:spcBef>
              <a:buFont typeface="Calibri"/>
              <a:buNone/>
              <a:defRPr b="1" sz="1800"/>
            </a:lvl3pPr>
            <a:lvl4pPr indent="0" lvl="3" marL="1371600" rtl="0">
              <a:spcBef>
                <a:spcPts val="0"/>
              </a:spcBef>
              <a:buFont typeface="Calibri"/>
              <a:buNone/>
              <a:defRPr b="1" sz="1600"/>
            </a:lvl4pPr>
            <a:lvl5pPr indent="0" lvl="4" marL="1828800" rtl="0">
              <a:spcBef>
                <a:spcPts val="0"/>
              </a:spcBef>
              <a:buFont typeface="Calibri"/>
              <a:buNone/>
              <a:defRPr b="1" sz="1600"/>
            </a:lvl5pPr>
            <a:lvl6pPr indent="0" lvl="5" marL="2286000" rtl="0">
              <a:spcBef>
                <a:spcPts val="0"/>
              </a:spcBef>
              <a:buFont typeface="Calibri"/>
              <a:buNone/>
              <a:defRPr b="1" sz="1600"/>
            </a:lvl6pPr>
            <a:lvl7pPr indent="0" lvl="6" marL="2743200" rtl="0">
              <a:spcBef>
                <a:spcPts val="0"/>
              </a:spcBef>
              <a:buFont typeface="Calibri"/>
              <a:buNone/>
              <a:defRPr b="1" sz="1600"/>
            </a:lvl7pPr>
            <a:lvl8pPr indent="0" lvl="7" marL="3200400" rtl="0">
              <a:spcBef>
                <a:spcPts val="0"/>
              </a:spcBef>
              <a:buFont typeface="Calibri"/>
              <a:buNone/>
              <a:defRPr b="1" sz="1600"/>
            </a:lvl8pPr>
            <a:lvl9pPr indent="0" lvl="8" marL="3657600" rtl="0">
              <a:spcBef>
                <a:spcPts val="0"/>
              </a:spcBef>
              <a:buFont typeface="Calibri"/>
              <a:buNone/>
              <a:defRPr b="1" sz="1600"/>
            </a:lvl9pPr>
          </a:lstStyle>
          <a:p/>
        </p:txBody>
      </p:sp>
      <p:sp>
        <p:nvSpPr>
          <p:cNvPr id="59" name="Shape 59"/>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p:txBody>
      </p:sp>
      <p:sp>
        <p:nvSpPr>
          <p:cNvPr id="60" name="Shape 6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8" name="Shape 68"/>
        <p:cNvGrpSpPr/>
        <p:nvPr/>
      </p:nvGrpSpPr>
      <p:grpSpPr>
        <a:xfrm>
          <a:off x="0" y="0"/>
          <a:ext cx="0" cy="0"/>
          <a:chOff x="0" y="0"/>
          <a:chExt cx="0" cy="0"/>
        </a:xfrm>
      </p:grpSpPr>
      <p:sp>
        <p:nvSpPr>
          <p:cNvPr id="69" name="Shape 6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OBJECT_WITH_CAPTION_TEXT">
    <p:spTree>
      <p:nvGrpSpPr>
        <p:cNvPr id="72" name="Shape 72"/>
        <p:cNvGrpSpPr/>
        <p:nvPr/>
      </p:nvGrpSpPr>
      <p:grpSpPr>
        <a:xfrm>
          <a:off x="0" y="0"/>
          <a:ext cx="0" cy="0"/>
          <a:chOff x="0" y="0"/>
          <a:chExt cx="0" cy="0"/>
        </a:xfrm>
      </p:grpSpPr>
      <p:sp>
        <p:nvSpPr>
          <p:cNvPr id="73" name="Shape 73"/>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p:txBody>
      </p:sp>
      <p:sp>
        <p:nvSpPr>
          <p:cNvPr id="75" name="Shape 75"/>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Calibri"/>
              <a:buNone/>
              <a:defRPr sz="14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76" name="Shape 7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_WITH_CAPTION_TEXT">
    <p:spTree>
      <p:nvGrpSpPr>
        <p:cNvPr id="79" name="Shape 79"/>
        <p:cNvGrpSpPr/>
        <p:nvPr/>
      </p:nvGrpSpPr>
      <p:grpSpPr>
        <a:xfrm>
          <a:off x="0" y="0"/>
          <a:ext cx="0" cy="0"/>
          <a:chOff x="0" y="0"/>
          <a:chExt cx="0" cy="0"/>
        </a:xfrm>
      </p:grpSpPr>
      <p:sp>
        <p:nvSpPr>
          <p:cNvPr id="80" name="Shape 80"/>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b="1" sz="2000"/>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p:nvPr>
            <p:ph idx="2" type="pic"/>
          </p:nvPr>
        </p:nvSpPr>
        <p:spPr>
          <a:xfrm>
            <a:off x="1792288" y="612775"/>
            <a:ext cx="5486399" cy="4114800"/>
          </a:xfrm>
          <a:prstGeom prst="rect">
            <a:avLst/>
          </a:prstGeom>
          <a:noFill/>
          <a:ln>
            <a:noFill/>
          </a:ln>
        </p:spPr>
        <p:txBody>
          <a:bodyPr anchorCtr="0" anchor="ctr" bIns="91425" lIns="91425" rIns="91425" tIns="91425"/>
          <a:lstStyle>
            <a:lvl1pPr indent="0" lvl="0" marL="0" marR="0" rtl="0" algn="l">
              <a:spcBef>
                <a:spcPts val="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l">
              <a:spcBef>
                <a:spcPts val="0"/>
              </a:spcBef>
              <a:buClr>
                <a:schemeClr val="dk1"/>
              </a:buClr>
              <a:buFont typeface="Calibri"/>
              <a:buNone/>
              <a:defRPr b="0" i="0" sz="2800" u="none" cap="none" strike="noStrike">
                <a:solidFill>
                  <a:schemeClr val="dk1"/>
                </a:solidFill>
                <a:latin typeface="Calibri"/>
                <a:ea typeface="Calibri"/>
                <a:cs typeface="Calibri"/>
                <a:sym typeface="Calibri"/>
              </a:defRPr>
            </a:lvl2pPr>
            <a:lvl3pPr indent="0" lvl="2" marL="914400" marR="0" rtl="0" algn="l">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3pPr>
            <a:lvl4pPr indent="0" lvl="3" marL="1371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4pPr>
            <a:lvl5pPr indent="0" lvl="4" marL="18288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5pPr>
            <a:lvl6pPr indent="0" lvl="5" marL="22860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6pPr>
            <a:lvl7pPr indent="0" lvl="6" marL="27432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7pPr>
            <a:lvl8pPr indent="0" lvl="7" marL="32004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8pPr>
            <a:lvl9pPr indent="0" lvl="8" marL="3657600" marR="0" rtl="0" algn="l">
              <a:spcBef>
                <a:spcPts val="0"/>
              </a:spcBef>
              <a:buClr>
                <a:schemeClr val="dk1"/>
              </a:buClr>
              <a:buFont typeface="Calibri"/>
              <a:buNone/>
              <a:defRPr b="0" i="0" sz="2000" u="none" cap="none" strike="noStrike">
                <a:solidFill>
                  <a:schemeClr val="dk1"/>
                </a:solidFill>
                <a:latin typeface="Calibri"/>
                <a:ea typeface="Calibri"/>
                <a:cs typeface="Calibri"/>
                <a:sym typeface="Calibri"/>
              </a:defRPr>
            </a:lvl9pPr>
          </a:lstStyle>
          <a:p/>
        </p:txBody>
      </p:sp>
      <p:sp>
        <p:nvSpPr>
          <p:cNvPr id="82" name="Shape 82"/>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Calibri"/>
              <a:buNone/>
              <a:defRPr sz="1400"/>
            </a:lvl1pPr>
            <a:lvl2pPr indent="0" lvl="1" marL="457200" rtl="0">
              <a:spcBef>
                <a:spcPts val="0"/>
              </a:spcBef>
              <a:buFont typeface="Calibri"/>
              <a:buNone/>
              <a:defRPr sz="1200"/>
            </a:lvl2pPr>
            <a:lvl3pPr indent="0" lvl="2" marL="914400" rtl="0">
              <a:spcBef>
                <a:spcPts val="0"/>
              </a:spcBef>
              <a:buFont typeface="Calibri"/>
              <a:buNone/>
              <a:defRPr sz="1000"/>
            </a:lvl3pPr>
            <a:lvl4pPr indent="0" lvl="3" marL="1371600" rtl="0">
              <a:spcBef>
                <a:spcPts val="0"/>
              </a:spcBef>
              <a:buFont typeface="Calibri"/>
              <a:buNone/>
              <a:defRPr sz="900"/>
            </a:lvl4pPr>
            <a:lvl5pPr indent="0" lvl="4" marL="1828800" rtl="0">
              <a:spcBef>
                <a:spcPts val="0"/>
              </a:spcBef>
              <a:buFont typeface="Calibri"/>
              <a:buNone/>
              <a:defRPr sz="900"/>
            </a:lvl5pPr>
            <a:lvl6pPr indent="0" lvl="5" marL="2286000" rtl="0">
              <a:spcBef>
                <a:spcPts val="0"/>
              </a:spcBef>
              <a:buFont typeface="Calibri"/>
              <a:buNone/>
              <a:defRPr sz="900"/>
            </a:lvl6pPr>
            <a:lvl7pPr indent="0" lvl="6" marL="2743200" rtl="0">
              <a:spcBef>
                <a:spcPts val="0"/>
              </a:spcBef>
              <a:buFont typeface="Calibri"/>
              <a:buNone/>
              <a:defRPr sz="900"/>
            </a:lvl7pPr>
            <a:lvl8pPr indent="0" lvl="7" marL="3200400" rtl="0">
              <a:spcBef>
                <a:spcPts val="0"/>
              </a:spcBef>
              <a:buFont typeface="Calibri"/>
              <a:buNone/>
              <a:defRPr sz="900"/>
            </a:lvl8pPr>
            <a:lvl9pPr indent="0" lvl="8" marL="3657600" rtl="0">
              <a:spcBef>
                <a:spcPts val="0"/>
              </a:spcBef>
              <a:buFont typeface="Calibri"/>
              <a:buNone/>
              <a:defRPr sz="900"/>
            </a:lvl9pPr>
          </a:lstStyle>
          <a:p/>
        </p:txBody>
      </p:sp>
      <p:sp>
        <p:nvSpPr>
          <p:cNvPr id="83" name="Shape 8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4" name="Shape 8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VERTICAL_TEXT">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8" name="Shape 88"/>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9" name="Shape 8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_TITLE_AND_VERTICAL_TEXT">
    <p:spTree>
      <p:nvGrpSpPr>
        <p:cNvPr id="92" name="Shape 92"/>
        <p:cNvGrpSpPr/>
        <p:nvPr/>
      </p:nvGrpSpPr>
      <p:grpSpPr>
        <a:xfrm>
          <a:off x="0" y="0"/>
          <a:ext cx="0" cy="0"/>
          <a:chOff x="0" y="0"/>
          <a:chExt cx="0" cy="0"/>
        </a:xfrm>
      </p:grpSpPr>
      <p:sp>
        <p:nvSpPr>
          <p:cNvPr id="93" name="Shape 93"/>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95" name="Shape 9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6" name="Shape 9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97" name="Shape 97"/>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693"/>
          </a:xfrm>
          <a:prstGeom prst="rect">
            <a:avLst/>
          </a:prstGeom>
          <a:noFill/>
          <a:ln>
            <a:noFill/>
          </a:ln>
        </p:spPr>
        <p:txBody>
          <a:bodyPr anchorCtr="0" anchor="t" bIns="91425" lIns="91425" rIns="91425" tIns="91425"/>
          <a:lstStyle>
            <a:lvl1pPr lvl="0" rtl="0" algn="ctr">
              <a:lnSpc>
                <a:spcPct val="100000"/>
              </a:lnSpc>
              <a:spcBef>
                <a:spcPts val="360"/>
              </a:spcBef>
              <a:spcAft>
                <a:spcPts val="0"/>
              </a:spcAft>
              <a:buClr>
                <a:schemeClr val="dk1"/>
              </a:buClr>
              <a:buSzPct val="100000"/>
              <a:buFont typeface="Arial"/>
              <a:buChar char="●"/>
              <a:defRPr sz="1800">
                <a:solidFill>
                  <a:schemeClr val="dk1"/>
                </a:solidFill>
              </a:defRPr>
            </a:lvl1pPr>
            <a:lvl2pPr lvl="1"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lvl="2" rtl="0" algn="ctr">
              <a:lnSpc>
                <a:spcPct val="100000"/>
              </a:lnSpc>
              <a:spcBef>
                <a:spcPts val="360"/>
              </a:spcBef>
              <a:spcAft>
                <a:spcPts val="0"/>
              </a:spcAft>
              <a:buClr>
                <a:schemeClr val="dk1"/>
              </a:buClr>
              <a:buSzPct val="100000"/>
              <a:buFont typeface="Wingdings"/>
              <a:buChar char="§"/>
              <a:defRPr sz="1800">
                <a:solidFill>
                  <a:schemeClr val="dk1"/>
                </a:solidFill>
              </a:defRPr>
            </a:lvl3pPr>
            <a:lvl4pPr lvl="3" rtl="0" algn="ctr">
              <a:lnSpc>
                <a:spcPct val="100000"/>
              </a:lnSpc>
              <a:spcBef>
                <a:spcPts val="360"/>
              </a:spcBef>
              <a:spcAft>
                <a:spcPts val="0"/>
              </a:spcAft>
              <a:buClr>
                <a:schemeClr val="dk1"/>
              </a:buClr>
              <a:buSzPct val="100000"/>
              <a:buFont typeface="Arial"/>
              <a:buChar char="●"/>
              <a:defRPr sz="1800">
                <a:solidFill>
                  <a:schemeClr val="dk1"/>
                </a:solidFill>
              </a:defRPr>
            </a:lvl4pPr>
            <a:lvl5pPr lvl="4"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lvl="5" rtl="0" algn="ctr">
              <a:lnSpc>
                <a:spcPct val="100000"/>
              </a:lnSpc>
              <a:spcBef>
                <a:spcPts val="360"/>
              </a:spcBef>
              <a:spcAft>
                <a:spcPts val="0"/>
              </a:spcAft>
              <a:buClr>
                <a:schemeClr val="dk1"/>
              </a:buClr>
              <a:buSzPct val="100000"/>
              <a:buFont typeface="Wingdings"/>
              <a:buChar char="§"/>
              <a:defRPr sz="1800">
                <a:solidFill>
                  <a:schemeClr val="dk1"/>
                </a:solidFill>
              </a:defRPr>
            </a:lvl6pPr>
            <a:lvl7pPr lvl="6" rtl="0" algn="ctr">
              <a:lnSpc>
                <a:spcPct val="100000"/>
              </a:lnSpc>
              <a:spcBef>
                <a:spcPts val="360"/>
              </a:spcBef>
              <a:spcAft>
                <a:spcPts val="0"/>
              </a:spcAft>
              <a:buClr>
                <a:schemeClr val="dk1"/>
              </a:buClr>
              <a:buSzPct val="100000"/>
              <a:buFont typeface="Arial"/>
              <a:buChar char="●"/>
              <a:defRPr sz="1800">
                <a:solidFill>
                  <a:schemeClr val="dk1"/>
                </a:solidFill>
              </a:defRPr>
            </a:lvl7pPr>
            <a:lvl8pPr lvl="7"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lvl="8"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9" name="Shape 29"/>
        <p:cNvGrpSpPr/>
        <p:nvPr/>
      </p:nvGrpSpPr>
      <p:grpSpPr>
        <a:xfrm>
          <a:off x="0" y="0"/>
          <a:ext cx="0" cy="0"/>
          <a:chOff x="0" y="0"/>
          <a:chExt cx="0" cy="0"/>
        </a:xfrm>
      </p:grpSpPr>
      <p:sp>
        <p:nvSpPr>
          <p:cNvPr id="30" name="Shape 30"/>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1" name="Shape 31"/>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Calibri"/>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Calibri"/>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Calibri"/>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Calibri"/>
              <a:buNone/>
              <a:defRPr b="0" i="0" sz="2000" u="none" cap="none" strike="noStrike">
                <a:solidFill>
                  <a:srgbClr val="888888"/>
                </a:solidFill>
                <a:latin typeface="Calibri"/>
                <a:ea typeface="Calibri"/>
                <a:cs typeface="Calibri"/>
                <a:sym typeface="Calibri"/>
              </a:defRPr>
            </a:lvl9pPr>
          </a:lstStyle>
          <a:p/>
        </p:txBody>
      </p:sp>
      <p:sp>
        <p:nvSpPr>
          <p:cNvPr id="32" name="Shape 3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OBJECT">
    <p:spTree>
      <p:nvGrpSpPr>
        <p:cNvPr id="35" name="Shape 35"/>
        <p:cNvGrpSpPr/>
        <p:nvPr/>
      </p:nvGrpSpPr>
      <p:grpSpPr>
        <a:xfrm>
          <a:off x="0" y="0"/>
          <a:ext cx="0" cy="0"/>
          <a:chOff x="0" y="0"/>
          <a:chExt cx="0" cy="0"/>
        </a:xfrm>
      </p:grpSpPr>
      <p:sp>
        <p:nvSpPr>
          <p:cNvPr id="36" name="Shape 36"/>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77800" lvl="1"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136525" lvl="2"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52400" lvl="3"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52400" lvl="4"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52400" lvl="5"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52400" lvl="6"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52400" lvl="7"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52400" lvl="8"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38" name="Shape 3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1" name="Shape 41"/>
        <p:cNvGrpSpPr/>
        <p:nvPr/>
      </p:nvGrpSpPr>
      <p:grpSpPr>
        <a:xfrm>
          <a:off x="0" y="0"/>
          <a:ext cx="0" cy="0"/>
          <a:chOff x="0" y="0"/>
          <a:chExt cx="0" cy="0"/>
        </a:xfrm>
      </p:grpSpPr>
      <p:sp>
        <p:nvSpPr>
          <p:cNvPr id="42" name="Shape 42"/>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b="1" sz="4000" cap="small"/>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sz="2000">
                <a:solidFill>
                  <a:srgbClr val="888888"/>
                </a:solidFill>
              </a:defRPr>
            </a:lvl1pPr>
            <a:lvl2pPr indent="0" lvl="1" marL="457200" rtl="0">
              <a:spcBef>
                <a:spcPts val="0"/>
              </a:spcBef>
              <a:buClr>
                <a:srgbClr val="888888"/>
              </a:buClr>
              <a:buFont typeface="Calibri"/>
              <a:buNone/>
              <a:defRPr sz="1800">
                <a:solidFill>
                  <a:srgbClr val="888888"/>
                </a:solidFill>
              </a:defRPr>
            </a:lvl2pPr>
            <a:lvl3pPr indent="0" lvl="2" marL="914400" rtl="0">
              <a:spcBef>
                <a:spcPts val="0"/>
              </a:spcBef>
              <a:buClr>
                <a:srgbClr val="888888"/>
              </a:buClr>
              <a:buFont typeface="Calibri"/>
              <a:buNone/>
              <a:defRPr sz="1600">
                <a:solidFill>
                  <a:srgbClr val="888888"/>
                </a:solidFill>
              </a:defRPr>
            </a:lvl3pPr>
            <a:lvl4pPr indent="0" lvl="3" marL="1371600" rtl="0">
              <a:spcBef>
                <a:spcPts val="0"/>
              </a:spcBef>
              <a:buClr>
                <a:srgbClr val="888888"/>
              </a:buClr>
              <a:buFont typeface="Calibri"/>
              <a:buNone/>
              <a:defRPr sz="1400">
                <a:solidFill>
                  <a:srgbClr val="888888"/>
                </a:solidFill>
              </a:defRPr>
            </a:lvl4pPr>
            <a:lvl5pPr indent="0" lvl="4" marL="1828800" rtl="0">
              <a:spcBef>
                <a:spcPts val="0"/>
              </a:spcBef>
              <a:buClr>
                <a:srgbClr val="888888"/>
              </a:buClr>
              <a:buFont typeface="Calibri"/>
              <a:buNone/>
              <a:defRPr sz="1400">
                <a:solidFill>
                  <a:srgbClr val="888888"/>
                </a:solidFill>
              </a:defRPr>
            </a:lvl5pPr>
            <a:lvl6pPr indent="0" lvl="5" marL="2286000" rtl="0">
              <a:spcBef>
                <a:spcPts val="0"/>
              </a:spcBef>
              <a:buClr>
                <a:srgbClr val="888888"/>
              </a:buClr>
              <a:buFont typeface="Calibri"/>
              <a:buNone/>
              <a:defRPr sz="1400">
                <a:solidFill>
                  <a:srgbClr val="888888"/>
                </a:solidFill>
              </a:defRPr>
            </a:lvl6pPr>
            <a:lvl7pPr indent="0" lvl="6" marL="2743200" rtl="0">
              <a:spcBef>
                <a:spcPts val="0"/>
              </a:spcBef>
              <a:buClr>
                <a:srgbClr val="888888"/>
              </a:buClr>
              <a:buFont typeface="Calibri"/>
              <a:buNone/>
              <a:defRPr sz="1400">
                <a:solidFill>
                  <a:srgbClr val="888888"/>
                </a:solidFill>
              </a:defRPr>
            </a:lvl7pPr>
            <a:lvl8pPr indent="0" lvl="7" marL="3200400" rtl="0">
              <a:spcBef>
                <a:spcPts val="0"/>
              </a:spcBef>
              <a:buClr>
                <a:srgbClr val="888888"/>
              </a:buClr>
              <a:buFont typeface="Calibri"/>
              <a:buNone/>
              <a:defRPr sz="1400">
                <a:solidFill>
                  <a:srgbClr val="888888"/>
                </a:solidFill>
              </a:defRPr>
            </a:lvl8pPr>
            <a:lvl9pPr indent="0" lvl="8" marL="3657600" rtl="0">
              <a:spcBef>
                <a:spcPts val="0"/>
              </a:spcBef>
              <a:buClr>
                <a:srgbClr val="888888"/>
              </a:buClr>
              <a:buFont typeface="Calibri"/>
              <a:buNone/>
              <a:defRPr sz="1400">
                <a:solidFill>
                  <a:srgbClr val="888888"/>
                </a:solidFill>
              </a:defRPr>
            </a:lvl9pPr>
          </a:lstStyle>
          <a:p/>
        </p:txBody>
      </p:sp>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3.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5" name="Shape 25"/>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222250" lvl="0" marL="342900" marR="0" rtl="0" algn="l">
              <a:spcBef>
                <a:spcPts val="640"/>
              </a:spcBef>
              <a:buClr>
                <a:schemeClr val="dk1"/>
              </a:buClr>
              <a:buFont typeface="Arial"/>
              <a:buChar char="●"/>
              <a:defRPr b="0" i="0" sz="3200" u="none" cap="none" strike="noStrike">
                <a:solidFill>
                  <a:schemeClr val="dk1"/>
                </a:solidFill>
                <a:latin typeface="Calibri"/>
                <a:ea typeface="Calibri"/>
                <a:cs typeface="Calibri"/>
                <a:sym typeface="Calibri"/>
              </a:defRPr>
            </a:lvl1pPr>
            <a:lvl2pPr indent="-177800" lvl="1" marL="742950" marR="0" rtl="0" algn="l">
              <a:spcBef>
                <a:spcPts val="560"/>
              </a:spcBef>
              <a:buClr>
                <a:schemeClr val="dk1"/>
              </a:buClr>
              <a:buFont typeface="Arial"/>
              <a:buChar char="●"/>
              <a:defRPr b="0" i="0" sz="2800" u="none" cap="none" strike="noStrike">
                <a:solidFill>
                  <a:schemeClr val="dk1"/>
                </a:solidFill>
                <a:latin typeface="Calibri"/>
                <a:ea typeface="Calibri"/>
                <a:cs typeface="Calibri"/>
                <a:sym typeface="Calibri"/>
              </a:defRPr>
            </a:lvl2pPr>
            <a:lvl3pPr indent="-136525" lvl="2" marL="1143000" marR="0" rtl="0" algn="l">
              <a:spcBef>
                <a:spcPts val="480"/>
              </a:spcBef>
              <a:buClr>
                <a:schemeClr val="dk1"/>
              </a:buClr>
              <a:buFont typeface="Arial"/>
              <a:buChar char="●"/>
              <a:defRPr b="0" i="0" sz="2400" u="none" cap="none" strike="noStrike">
                <a:solidFill>
                  <a:schemeClr val="dk1"/>
                </a:solidFill>
                <a:latin typeface="Calibri"/>
                <a:ea typeface="Calibri"/>
                <a:cs typeface="Calibri"/>
                <a:sym typeface="Calibri"/>
              </a:defRPr>
            </a:lvl3pPr>
            <a:lvl4pPr indent="-152400" lvl="3" marL="1600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4pPr>
            <a:lvl5pPr indent="-152400" lvl="4" marL="20574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5pPr>
            <a:lvl6pPr indent="-152400" lvl="5" marL="25146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6pPr>
            <a:lvl7pPr indent="-152400" lvl="6" marL="29718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7pPr>
            <a:lvl8pPr indent="-152400" lvl="7" marL="34290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8pPr>
            <a:lvl9pPr indent="-152400" lvl="8" marL="3886200" marR="0" rtl="0" algn="l">
              <a:spcBef>
                <a:spcPts val="400"/>
              </a:spcBef>
              <a:buClr>
                <a:schemeClr val="dk1"/>
              </a:buClr>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lvl="0" marL="0" marR="0" rtl="0" algn="l">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lvl="0" marL="0" marR="0" rtl="0" algn="ctr">
              <a:spcBef>
                <a:spcPts val="0"/>
              </a:spcBef>
              <a:defRPr b="0" i="0" sz="1200" u="none" cap="none" strike="noStrike">
                <a:solidFill>
                  <a:srgbClr val="888888"/>
                </a:solidFill>
                <a:latin typeface="Calibri"/>
                <a:ea typeface="Calibri"/>
                <a:cs typeface="Calibri"/>
                <a:sym typeface="Calibri"/>
              </a:defRPr>
            </a:lvl1pPr>
            <a:lvl2pPr indent="0" lvl="1" marL="457200" marR="0" rtl="0" algn="l">
              <a:spcBef>
                <a:spcPts val="0"/>
              </a:spcBef>
              <a:defRPr b="0" i="0" sz="1800" u="none" cap="none" strike="noStrike">
                <a:solidFill>
                  <a:schemeClr val="dk1"/>
                </a:solidFill>
                <a:latin typeface="Calibri"/>
                <a:ea typeface="Calibri"/>
                <a:cs typeface="Calibri"/>
                <a:sym typeface="Calibri"/>
              </a:defRPr>
            </a:lvl2pPr>
            <a:lvl3pPr indent="0" lvl="2" marL="914400" marR="0" rtl="0" algn="l">
              <a:spcBef>
                <a:spcPts val="0"/>
              </a:spcBef>
              <a:defRPr b="0" i="0" sz="1800" u="none" cap="none" strike="noStrike">
                <a:solidFill>
                  <a:schemeClr val="dk1"/>
                </a:solidFill>
                <a:latin typeface="Calibri"/>
                <a:ea typeface="Calibri"/>
                <a:cs typeface="Calibri"/>
                <a:sym typeface="Calibri"/>
              </a:defRPr>
            </a:lvl3pPr>
            <a:lvl4pPr indent="0" lvl="3" marL="1371600" marR="0" rtl="0" algn="l">
              <a:spcBef>
                <a:spcPts val="0"/>
              </a:spcBef>
              <a:defRPr b="0" i="0" sz="1800" u="none" cap="none" strike="noStrike">
                <a:solidFill>
                  <a:schemeClr val="dk1"/>
                </a:solidFill>
                <a:latin typeface="Calibri"/>
                <a:ea typeface="Calibri"/>
                <a:cs typeface="Calibri"/>
                <a:sym typeface="Calibri"/>
              </a:defRPr>
            </a:lvl4pPr>
            <a:lvl5pPr indent="0" lvl="4" marL="1828800" marR="0" rtl="0" algn="l">
              <a:spcBef>
                <a:spcPts val="0"/>
              </a:spcBef>
              <a:defRPr b="0" i="0" sz="1800" u="none" cap="none" strike="noStrike">
                <a:solidFill>
                  <a:schemeClr val="dk1"/>
                </a:solidFill>
                <a:latin typeface="Calibri"/>
                <a:ea typeface="Calibri"/>
                <a:cs typeface="Calibri"/>
                <a:sym typeface="Calibri"/>
              </a:defRPr>
            </a:lvl5pPr>
            <a:lvl6pPr indent="0" lvl="5" marL="2286000" marR="0" rtl="0" algn="l">
              <a:spcBef>
                <a:spcPts val="0"/>
              </a:spcBef>
              <a:defRPr b="0" i="0" sz="1800" u="none" cap="none" strike="noStrike">
                <a:solidFill>
                  <a:schemeClr val="dk1"/>
                </a:solidFill>
                <a:latin typeface="Calibri"/>
                <a:ea typeface="Calibri"/>
                <a:cs typeface="Calibri"/>
                <a:sym typeface="Calibri"/>
              </a:defRPr>
            </a:lvl6pPr>
            <a:lvl7pPr indent="0" lvl="6" marL="2743200" marR="0" rtl="0" algn="l">
              <a:spcBef>
                <a:spcPts val="0"/>
              </a:spcBef>
              <a:defRPr b="0" i="0" sz="1800" u="none" cap="none" strike="noStrike">
                <a:solidFill>
                  <a:schemeClr val="dk1"/>
                </a:solidFill>
                <a:latin typeface="Calibri"/>
                <a:ea typeface="Calibri"/>
                <a:cs typeface="Calibri"/>
                <a:sym typeface="Calibri"/>
              </a:defRPr>
            </a:lvl7pPr>
            <a:lvl8pPr indent="0" lvl="7" marL="3200400" marR="0" rtl="0" algn="l">
              <a:spcBef>
                <a:spcPts val="0"/>
              </a:spcBef>
              <a:defRPr b="0" i="0" sz="1800" u="none" cap="none" strike="noStrike">
                <a:solidFill>
                  <a:schemeClr val="dk1"/>
                </a:solidFill>
                <a:latin typeface="Calibri"/>
                <a:ea typeface="Calibri"/>
                <a:cs typeface="Calibri"/>
                <a:sym typeface="Calibri"/>
              </a:defRPr>
            </a:lvl8pPr>
            <a:lvl9pPr indent="0" lvl="8" marL="3657600" marR="0" rtl="0" algn="l">
              <a:spcBef>
                <a:spcPts val="0"/>
              </a:spcBef>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553200" y="6356350"/>
            <a:ext cx="2133599" cy="365125"/>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1200" u="none" cap="none" strike="noStrike">
              <a:solidFill>
                <a:srgbClr val="888888"/>
              </a:solidFill>
              <a:latin typeface="Calibri"/>
              <a:ea typeface="Calibri"/>
              <a:cs typeface="Calibri"/>
              <a:sym typeface="Calibri"/>
            </a:endParaRPr>
          </a:p>
          <a:p>
            <a:pPr indent="0" lvl="1" marL="457200" marR="0" rtl="0" algn="l">
              <a:spcBef>
                <a:spcPts val="0"/>
              </a:spcBef>
            </a:pPr>
            <a:r>
              <a:t/>
            </a:r>
            <a:endParaRPr b="0" i="0" sz="1800" u="none" cap="none" strike="noStrike">
              <a:solidFill>
                <a:schemeClr val="dk1"/>
              </a:solidFill>
              <a:latin typeface="Calibri"/>
              <a:ea typeface="Calibri"/>
              <a:cs typeface="Calibri"/>
              <a:sym typeface="Calibri"/>
            </a:endParaRPr>
          </a:p>
          <a:p>
            <a:pPr indent="0" lvl="2" marL="914400" marR="0" rtl="0" algn="l">
              <a:spcBef>
                <a:spcPts val="0"/>
              </a:spcBef>
            </a:pPr>
            <a:r>
              <a:t/>
            </a:r>
            <a:endParaRPr b="0" i="0" sz="1800" u="none" cap="none" strike="noStrike">
              <a:solidFill>
                <a:schemeClr val="dk1"/>
              </a:solidFill>
              <a:latin typeface="Calibri"/>
              <a:ea typeface="Calibri"/>
              <a:cs typeface="Calibri"/>
              <a:sym typeface="Calibri"/>
            </a:endParaRPr>
          </a:p>
          <a:p>
            <a:pPr indent="0" lvl="3" marL="1371600" marR="0" rtl="0" algn="l">
              <a:spcBef>
                <a:spcPts val="0"/>
              </a:spcBef>
            </a:pPr>
            <a:r>
              <a:t/>
            </a:r>
            <a:endParaRPr b="0" i="0" sz="1800" u="none" cap="none" strike="noStrike">
              <a:solidFill>
                <a:schemeClr val="dk1"/>
              </a:solidFill>
              <a:latin typeface="Calibri"/>
              <a:ea typeface="Calibri"/>
              <a:cs typeface="Calibri"/>
              <a:sym typeface="Calibri"/>
            </a:endParaRPr>
          </a:p>
          <a:p>
            <a:pPr indent="0" lvl="4" marL="1828800" marR="0" rtl="0" algn="l">
              <a:spcBef>
                <a:spcPts val="0"/>
              </a:spcBef>
            </a:pPr>
            <a:r>
              <a:t/>
            </a:r>
            <a:endParaRPr b="0" i="0" sz="1800" u="none" cap="none" strike="noStrike">
              <a:solidFill>
                <a:schemeClr val="dk1"/>
              </a:solidFill>
              <a:latin typeface="Calibri"/>
              <a:ea typeface="Calibri"/>
              <a:cs typeface="Calibri"/>
              <a:sym typeface="Calibri"/>
            </a:endParaRPr>
          </a:p>
          <a:p>
            <a:pPr indent="0" lvl="5" marL="2286000" marR="0" rtl="0" algn="l">
              <a:spcBef>
                <a:spcPts val="0"/>
              </a:spcBef>
            </a:pPr>
            <a:r>
              <a:t/>
            </a:r>
            <a:endParaRPr b="0" i="0" sz="1800" u="none" cap="none" strike="noStrike">
              <a:solidFill>
                <a:schemeClr val="dk1"/>
              </a:solidFill>
              <a:latin typeface="Calibri"/>
              <a:ea typeface="Calibri"/>
              <a:cs typeface="Calibri"/>
              <a:sym typeface="Calibri"/>
            </a:endParaRPr>
          </a:p>
          <a:p>
            <a:pPr indent="0" lvl="6" marL="2743200" marR="0" rtl="0" algn="l">
              <a:spcBef>
                <a:spcPts val="0"/>
              </a:spcBef>
            </a:pPr>
            <a:r>
              <a:t/>
            </a:r>
            <a:endParaRPr b="0" i="0" sz="1800" u="none" cap="none" strike="noStrike">
              <a:solidFill>
                <a:schemeClr val="dk1"/>
              </a:solidFill>
              <a:latin typeface="Calibri"/>
              <a:ea typeface="Calibri"/>
              <a:cs typeface="Calibri"/>
              <a:sym typeface="Calibri"/>
            </a:endParaRPr>
          </a:p>
          <a:p>
            <a:pPr indent="0" lvl="7" marL="3200400" marR="0" rtl="0" algn="l">
              <a:spcBef>
                <a:spcPts val="0"/>
              </a:spcBef>
            </a:pPr>
            <a:r>
              <a:t/>
            </a:r>
            <a:endParaRPr b="0" i="0" sz="1800" u="none" cap="none" strike="noStrike">
              <a:solidFill>
                <a:schemeClr val="dk1"/>
              </a:solidFill>
              <a:latin typeface="Calibri"/>
              <a:ea typeface="Calibri"/>
              <a:cs typeface="Calibri"/>
              <a:sym typeface="Calibri"/>
            </a:endParaRPr>
          </a:p>
          <a:p>
            <a:pPr indent="0" lvl="8" marL="3657600" marR="0" rtl="0" algn="l">
              <a:spcBef>
                <a:spcPts val="0"/>
              </a:spcBef>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nvSpPr>
        <p:spPr>
          <a:xfrm>
            <a:off x="758238" y="388467"/>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Arrays</a:t>
            </a:r>
          </a:p>
        </p:txBody>
      </p:sp>
      <p:sp>
        <p:nvSpPr>
          <p:cNvPr id="103" name="Shape 103"/>
          <p:cNvSpPr/>
          <p:nvPr/>
        </p:nvSpPr>
        <p:spPr>
          <a:xfrm>
            <a:off x="397788" y="3045047"/>
            <a:ext cx="8298000" cy="1639200"/>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4" name="Shape 104"/>
          <p:cNvCxnSpPr/>
          <p:nvPr/>
        </p:nvCxnSpPr>
        <p:spPr>
          <a:xfrm>
            <a:off x="1786972" y="3005219"/>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05" name="Shape 105"/>
          <p:cNvCxnSpPr/>
          <p:nvPr/>
        </p:nvCxnSpPr>
        <p:spPr>
          <a:xfrm>
            <a:off x="3123924" y="3005219"/>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06" name="Shape 106"/>
          <p:cNvCxnSpPr/>
          <p:nvPr/>
        </p:nvCxnSpPr>
        <p:spPr>
          <a:xfrm>
            <a:off x="4486674" y="3005219"/>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07" name="Shape 107"/>
          <p:cNvCxnSpPr/>
          <p:nvPr/>
        </p:nvCxnSpPr>
        <p:spPr>
          <a:xfrm>
            <a:off x="7342467" y="3005219"/>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08" name="Shape 108"/>
          <p:cNvCxnSpPr/>
          <p:nvPr/>
        </p:nvCxnSpPr>
        <p:spPr>
          <a:xfrm>
            <a:off x="5905971" y="3005219"/>
            <a:ext cx="0" cy="1664699"/>
          </a:xfrm>
          <a:prstGeom prst="straightConnector1">
            <a:avLst/>
          </a:prstGeom>
          <a:noFill/>
          <a:ln cap="flat" cmpd="sng" w="76200">
            <a:solidFill>
              <a:schemeClr val="accent5"/>
            </a:solidFill>
            <a:prstDash val="solid"/>
            <a:round/>
            <a:headEnd len="lg" w="lg" type="none"/>
            <a:tailEnd len="lg" w="lg" type="none"/>
          </a:ln>
        </p:spPr>
      </p:cxnSp>
      <p:sp>
        <p:nvSpPr>
          <p:cNvPr id="109" name="Shape 109"/>
          <p:cNvSpPr/>
          <p:nvPr/>
        </p:nvSpPr>
        <p:spPr>
          <a:xfrm>
            <a:off x="1284614" y="3037890"/>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5358976" y="3037890"/>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3970974" y="3037890"/>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2608224" y="3037890"/>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8180089" y="3037890"/>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6795472" y="3037890"/>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txBox="1"/>
          <p:nvPr/>
        </p:nvSpPr>
        <p:spPr>
          <a:xfrm>
            <a:off x="2602664" y="3012690"/>
            <a:ext cx="434999" cy="596699"/>
          </a:xfrm>
          <a:prstGeom prst="rect">
            <a:avLst/>
          </a:prstGeom>
          <a:noFill/>
          <a:ln>
            <a:noFill/>
          </a:ln>
        </p:spPr>
        <p:txBody>
          <a:bodyPr anchorCtr="0" anchor="t" bIns="91425" lIns="91425" rIns="91425" tIns="91425">
            <a:noAutofit/>
          </a:bodyPr>
          <a:lstStyle/>
          <a:p>
            <a:pPr lvl="0">
              <a:spcBef>
                <a:spcPts val="0"/>
              </a:spcBef>
              <a:buNone/>
            </a:pPr>
            <a:r>
              <a:rPr lang="en" sz="3000">
                <a:solidFill>
                  <a:schemeClr val="lt1"/>
                </a:solidFill>
              </a:rPr>
              <a:t>1</a:t>
            </a:r>
          </a:p>
        </p:txBody>
      </p:sp>
      <p:sp>
        <p:nvSpPr>
          <p:cNvPr id="116" name="Shape 116"/>
          <p:cNvSpPr txBox="1"/>
          <p:nvPr/>
        </p:nvSpPr>
        <p:spPr>
          <a:xfrm>
            <a:off x="1324964" y="3012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117" name="Shape 117"/>
          <p:cNvSpPr txBox="1"/>
          <p:nvPr/>
        </p:nvSpPr>
        <p:spPr>
          <a:xfrm>
            <a:off x="4011324" y="3012690"/>
            <a:ext cx="434999" cy="596699"/>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chemeClr val="lt1"/>
                </a:solidFill>
              </a:rPr>
              <a:t>2</a:t>
            </a:r>
          </a:p>
          <a:p>
            <a:pPr lvl="0" rtl="0">
              <a:spcBef>
                <a:spcPts val="0"/>
              </a:spcBef>
              <a:buNone/>
            </a:pPr>
            <a:r>
              <a:t/>
            </a:r>
            <a:endParaRPr sz="3000">
              <a:solidFill>
                <a:schemeClr val="lt1"/>
              </a:solidFill>
            </a:endParaRPr>
          </a:p>
        </p:txBody>
      </p:sp>
      <p:sp>
        <p:nvSpPr>
          <p:cNvPr id="118" name="Shape 118"/>
          <p:cNvSpPr txBox="1"/>
          <p:nvPr/>
        </p:nvSpPr>
        <p:spPr>
          <a:xfrm>
            <a:off x="8220439" y="3012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5</a:t>
            </a:r>
          </a:p>
          <a:p>
            <a:pPr lvl="0" rtl="0">
              <a:spcBef>
                <a:spcPts val="0"/>
              </a:spcBef>
              <a:buNone/>
            </a:pPr>
            <a:r>
              <a:t/>
            </a:r>
            <a:endParaRPr sz="3000">
              <a:solidFill>
                <a:schemeClr val="lt1"/>
              </a:solidFill>
            </a:endParaRPr>
          </a:p>
        </p:txBody>
      </p:sp>
      <p:sp>
        <p:nvSpPr>
          <p:cNvPr id="119" name="Shape 119"/>
          <p:cNvSpPr txBox="1"/>
          <p:nvPr/>
        </p:nvSpPr>
        <p:spPr>
          <a:xfrm>
            <a:off x="6835822" y="3012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4</a:t>
            </a:r>
          </a:p>
          <a:p>
            <a:pPr lvl="0" rtl="0">
              <a:spcBef>
                <a:spcPts val="0"/>
              </a:spcBef>
              <a:buNone/>
            </a:pPr>
            <a:r>
              <a:t/>
            </a:r>
            <a:endParaRPr sz="3000">
              <a:solidFill>
                <a:schemeClr val="lt1"/>
              </a:solidFill>
            </a:endParaRPr>
          </a:p>
        </p:txBody>
      </p:sp>
      <p:sp>
        <p:nvSpPr>
          <p:cNvPr id="120" name="Shape 120"/>
          <p:cNvSpPr txBox="1"/>
          <p:nvPr/>
        </p:nvSpPr>
        <p:spPr>
          <a:xfrm>
            <a:off x="5399326" y="3012690"/>
            <a:ext cx="434999" cy="596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3</a:t>
            </a:r>
          </a:p>
          <a:p>
            <a:pPr lvl="0" rtl="0">
              <a:spcBef>
                <a:spcPts val="0"/>
              </a:spcBef>
              <a:buNone/>
            </a:pPr>
            <a:r>
              <a:t/>
            </a:r>
            <a:endParaRPr sz="3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nvSpPr>
        <p:spPr>
          <a:xfrm>
            <a:off x="758238" y="159868"/>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Creating an Array</a:t>
            </a:r>
          </a:p>
        </p:txBody>
      </p:sp>
      <p:sp>
        <p:nvSpPr>
          <p:cNvPr id="126" name="Shape 126"/>
          <p:cNvSpPr txBox="1"/>
          <p:nvPr/>
        </p:nvSpPr>
        <p:spPr>
          <a:xfrm>
            <a:off x="5377350" y="3436474"/>
            <a:ext cx="3570899" cy="848999"/>
          </a:xfrm>
          <a:prstGeom prst="rect">
            <a:avLst/>
          </a:prstGeom>
          <a:noFill/>
          <a:ln>
            <a:noFill/>
          </a:ln>
        </p:spPr>
        <p:txBody>
          <a:bodyPr anchorCtr="0" anchor="t" bIns="91425" lIns="91425" rIns="91425" tIns="91425">
            <a:noAutofit/>
          </a:bodyPr>
          <a:lstStyle/>
          <a:p>
            <a:pPr lvl="0" rtl="0">
              <a:spcBef>
                <a:spcPts val="0"/>
              </a:spcBef>
              <a:buNone/>
            </a:pPr>
            <a:r>
              <a:rPr lang="en" sz="5500">
                <a:solidFill>
                  <a:schemeClr val="lt1"/>
                </a:solidFill>
              </a:rPr>
              <a:t>65  87  30  </a:t>
            </a:r>
          </a:p>
        </p:txBody>
      </p:sp>
      <p:sp>
        <p:nvSpPr>
          <p:cNvPr id="127" name="Shape 127"/>
          <p:cNvSpPr/>
          <p:nvPr/>
        </p:nvSpPr>
        <p:spPr>
          <a:xfrm>
            <a:off x="5377350" y="2980275"/>
            <a:ext cx="3391799" cy="1375800"/>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28" name="Shape 128"/>
          <p:cNvCxnSpPr/>
          <p:nvPr/>
        </p:nvCxnSpPr>
        <p:spPr>
          <a:xfrm>
            <a:off x="6433930" y="2969625"/>
            <a:ext cx="0" cy="1397100"/>
          </a:xfrm>
          <a:prstGeom prst="straightConnector1">
            <a:avLst/>
          </a:prstGeom>
          <a:noFill/>
          <a:ln cap="flat" cmpd="sng" w="76200">
            <a:solidFill>
              <a:schemeClr val="accent5"/>
            </a:solidFill>
            <a:prstDash val="solid"/>
            <a:round/>
            <a:headEnd len="lg" w="lg" type="none"/>
            <a:tailEnd len="lg" w="lg" type="none"/>
          </a:ln>
        </p:spPr>
      </p:cxnSp>
      <p:cxnSp>
        <p:nvCxnSpPr>
          <p:cNvPr id="129" name="Shape 129"/>
          <p:cNvCxnSpPr/>
          <p:nvPr/>
        </p:nvCxnSpPr>
        <p:spPr>
          <a:xfrm>
            <a:off x="7579425" y="2969625"/>
            <a:ext cx="0" cy="1397100"/>
          </a:xfrm>
          <a:prstGeom prst="straightConnector1">
            <a:avLst/>
          </a:prstGeom>
          <a:noFill/>
          <a:ln cap="flat" cmpd="sng" w="76200">
            <a:solidFill>
              <a:schemeClr val="accent5"/>
            </a:solidFill>
            <a:prstDash val="solid"/>
            <a:round/>
            <a:headEnd len="lg" w="lg" type="none"/>
            <a:tailEnd len="lg" w="lg" type="none"/>
          </a:ln>
        </p:spPr>
      </p:cxnSp>
      <p:sp>
        <p:nvSpPr>
          <p:cNvPr id="130" name="Shape 130"/>
          <p:cNvSpPr/>
          <p:nvPr/>
        </p:nvSpPr>
        <p:spPr>
          <a:xfrm>
            <a:off x="8305173" y="2969625"/>
            <a:ext cx="441900" cy="4583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5965037" y="2969625"/>
            <a:ext cx="441900" cy="4583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p:nvPr/>
        </p:nvSpPr>
        <p:spPr>
          <a:xfrm>
            <a:off x="7125053" y="2969625"/>
            <a:ext cx="441900" cy="4583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3" name="Shape 133"/>
          <p:cNvSpPr txBox="1"/>
          <p:nvPr/>
        </p:nvSpPr>
        <p:spPr>
          <a:xfrm>
            <a:off x="7159625" y="2948475"/>
            <a:ext cx="372600" cy="500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134" name="Shape 134"/>
          <p:cNvSpPr txBox="1"/>
          <p:nvPr/>
        </p:nvSpPr>
        <p:spPr>
          <a:xfrm>
            <a:off x="5999608" y="2948475"/>
            <a:ext cx="372600" cy="500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135" name="Shape 135"/>
          <p:cNvSpPr txBox="1"/>
          <p:nvPr/>
        </p:nvSpPr>
        <p:spPr>
          <a:xfrm>
            <a:off x="8339745" y="2948475"/>
            <a:ext cx="372600" cy="500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2</a:t>
            </a:r>
          </a:p>
          <a:p>
            <a:pPr lvl="0" rtl="0">
              <a:spcBef>
                <a:spcPts val="0"/>
              </a:spcBef>
              <a:buNone/>
            </a:pPr>
            <a:r>
              <a:t/>
            </a:r>
            <a:endParaRPr sz="3000">
              <a:solidFill>
                <a:schemeClr val="lt1"/>
              </a:solidFill>
            </a:endParaRPr>
          </a:p>
        </p:txBody>
      </p:sp>
      <p:sp>
        <p:nvSpPr>
          <p:cNvPr id="136" name="Shape 136"/>
          <p:cNvSpPr txBox="1"/>
          <p:nvPr/>
        </p:nvSpPr>
        <p:spPr>
          <a:xfrm>
            <a:off x="500955" y="2284875"/>
            <a:ext cx="6257999" cy="4247399"/>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Font typeface="Arial"/>
              <a:buNone/>
            </a:pPr>
            <a:r>
              <a:t/>
            </a:r>
            <a:endParaRPr b="1" sz="2400">
              <a:solidFill>
                <a:srgbClr val="FFFF00"/>
              </a:solidFill>
              <a:latin typeface="Consolas"/>
              <a:ea typeface="Consolas"/>
              <a:cs typeface="Consolas"/>
              <a:sym typeface="Consolas"/>
            </a:endParaRPr>
          </a:p>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chemeClr val="accent1"/>
                </a:solidFill>
                <a:latin typeface="Consolas"/>
                <a:ea typeface="Consolas"/>
                <a:cs typeface="Consolas"/>
                <a:sym typeface="Consolas"/>
              </a:rPr>
              <a:t>&lt;data type&gt;</a:t>
            </a:r>
            <a:r>
              <a:rPr b="1" lang="en" sz="2400">
                <a:solidFill>
                  <a:srgbClr val="FFFFFF"/>
                </a:solidFill>
                <a:latin typeface="Consolas"/>
                <a:ea typeface="Consolas"/>
                <a:cs typeface="Consolas"/>
                <a:sym typeface="Consolas"/>
              </a:rPr>
              <a:t> name[</a:t>
            </a:r>
            <a:r>
              <a:rPr b="1" lang="en" sz="2400">
                <a:solidFill>
                  <a:schemeClr val="accent3"/>
                </a:solidFill>
                <a:latin typeface="Consolas"/>
                <a:ea typeface="Consolas"/>
                <a:cs typeface="Consolas"/>
                <a:sym typeface="Consolas"/>
              </a:rPr>
              <a:t>&lt;size&gt;</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Example:</a:t>
            </a:r>
          </a:p>
          <a:p>
            <a:pPr indent="0" lvl="0" marL="0" marR="0" rtl="0" algn="l">
              <a:spcBef>
                <a:spcPts val="0"/>
              </a:spcBef>
              <a:buClr>
                <a:schemeClr val="dk1"/>
              </a:buClr>
              <a:buSzPct val="25000"/>
              <a:buFont typeface="Arial"/>
              <a:buNone/>
            </a:pPr>
            <a:r>
              <a:rPr b="1" lang="en" sz="2400">
                <a:solidFill>
                  <a:schemeClr val="accent1"/>
                </a:solidFill>
                <a:latin typeface="Consolas"/>
                <a:ea typeface="Consolas"/>
                <a:cs typeface="Consolas"/>
                <a:sym typeface="Consolas"/>
              </a:rPr>
              <a:t>int</a:t>
            </a:r>
            <a:r>
              <a:rPr b="1" lang="en" sz="2400">
                <a:solidFill>
                  <a:srgbClr val="FFFFFF"/>
                </a:solidFill>
                <a:latin typeface="Consolas"/>
                <a:ea typeface="Consolas"/>
                <a:cs typeface="Consolas"/>
                <a:sym typeface="Consolas"/>
              </a:rPr>
              <a:t> temperature[</a:t>
            </a:r>
            <a:r>
              <a:rPr b="1" lang="en" sz="2400">
                <a:solidFill>
                  <a:schemeClr val="accent3"/>
                </a:solidFill>
                <a:latin typeface="Consolas"/>
                <a:ea typeface="Consolas"/>
                <a:cs typeface="Consolas"/>
                <a:sym typeface="Consolas"/>
              </a:rPr>
              <a:t>3</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temperature[</a:t>
            </a:r>
            <a:r>
              <a:rPr b="1" lang="en" sz="2400">
                <a:solidFill>
                  <a:schemeClr val="accent3"/>
                </a:solidFill>
                <a:latin typeface="Consolas"/>
                <a:ea typeface="Consolas"/>
                <a:cs typeface="Consolas"/>
                <a:sym typeface="Consolas"/>
              </a:rPr>
              <a:t>0</a:t>
            </a:r>
            <a:r>
              <a:rPr b="1" lang="en" sz="2400">
                <a:solidFill>
                  <a:srgbClr val="FFFFFF"/>
                </a:solidFill>
                <a:latin typeface="Consolas"/>
                <a:ea typeface="Consolas"/>
                <a:cs typeface="Consolas"/>
                <a:sym typeface="Consolas"/>
              </a:rPr>
              <a:t>] = </a:t>
            </a:r>
            <a:r>
              <a:rPr b="1" lang="en" sz="2400">
                <a:solidFill>
                  <a:schemeClr val="accent3"/>
                </a:solidFill>
                <a:latin typeface="Consolas"/>
                <a:ea typeface="Consolas"/>
                <a:cs typeface="Consolas"/>
                <a:sym typeface="Consolas"/>
              </a:rPr>
              <a:t>65</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temperature[</a:t>
            </a:r>
            <a:r>
              <a:rPr b="1" lang="en" sz="2400">
                <a:solidFill>
                  <a:schemeClr val="accent3"/>
                </a:solidFill>
                <a:latin typeface="Consolas"/>
                <a:ea typeface="Consolas"/>
                <a:cs typeface="Consolas"/>
                <a:sym typeface="Consolas"/>
              </a:rPr>
              <a:t>1</a:t>
            </a:r>
            <a:r>
              <a:rPr b="1" lang="en" sz="2400">
                <a:solidFill>
                  <a:srgbClr val="FFFFFF"/>
                </a:solidFill>
                <a:latin typeface="Consolas"/>
                <a:ea typeface="Consolas"/>
                <a:cs typeface="Consolas"/>
                <a:sym typeface="Consolas"/>
              </a:rPr>
              <a:t>] = </a:t>
            </a:r>
            <a:r>
              <a:rPr b="1" lang="en" sz="2400">
                <a:solidFill>
                  <a:schemeClr val="accent3"/>
                </a:solidFill>
                <a:latin typeface="Consolas"/>
                <a:ea typeface="Consolas"/>
                <a:cs typeface="Consolas"/>
                <a:sym typeface="Consolas"/>
              </a:rPr>
              <a:t>87</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temperature[</a:t>
            </a:r>
            <a:r>
              <a:rPr b="1" lang="en" sz="2400">
                <a:solidFill>
                  <a:schemeClr val="accent3"/>
                </a:solidFill>
                <a:latin typeface="Consolas"/>
                <a:ea typeface="Consolas"/>
                <a:cs typeface="Consolas"/>
                <a:sym typeface="Consolas"/>
              </a:rPr>
              <a:t>2</a:t>
            </a:r>
            <a:r>
              <a:rPr b="1" lang="en" sz="2400">
                <a:solidFill>
                  <a:srgbClr val="FFFFFF"/>
                </a:solidFill>
                <a:latin typeface="Consolas"/>
                <a:ea typeface="Consolas"/>
                <a:cs typeface="Consolas"/>
                <a:sym typeface="Consolas"/>
              </a:rPr>
              <a:t>] = </a:t>
            </a:r>
            <a:r>
              <a:rPr b="1" lang="en" sz="2400">
                <a:solidFill>
                  <a:schemeClr val="accent3"/>
                </a:solidFill>
                <a:latin typeface="Consolas"/>
                <a:ea typeface="Consolas"/>
                <a:cs typeface="Consolas"/>
                <a:sym typeface="Consolas"/>
              </a:rPr>
              <a:t>30</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Font typeface="Arial"/>
              <a:buNone/>
            </a:pPr>
            <a:r>
              <a:t/>
            </a:r>
            <a:endParaRPr b="1" sz="2400">
              <a:solidFill>
                <a:schemeClr val="accent1"/>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OR</a:t>
            </a:r>
          </a:p>
          <a:p>
            <a:pPr indent="0" lvl="0" marL="0" marR="0" rtl="0" algn="l">
              <a:spcBef>
                <a:spcPts val="0"/>
              </a:spcBef>
              <a:buClr>
                <a:schemeClr val="dk1"/>
              </a:buClr>
              <a:buFont typeface="Arial"/>
              <a:buNone/>
            </a:pPr>
            <a:r>
              <a:t/>
            </a:r>
            <a:endParaRPr b="1" sz="2400">
              <a:solidFill>
                <a:schemeClr val="accent1"/>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chemeClr val="accent1"/>
                </a:solidFill>
                <a:latin typeface="Consolas"/>
                <a:ea typeface="Consolas"/>
                <a:cs typeface="Consolas"/>
                <a:sym typeface="Consolas"/>
              </a:rPr>
              <a:t>int</a:t>
            </a:r>
            <a:r>
              <a:rPr b="1" lang="en" sz="2400">
                <a:solidFill>
                  <a:srgbClr val="FFFFFF"/>
                </a:solidFill>
                <a:latin typeface="Consolas"/>
                <a:ea typeface="Consolas"/>
                <a:cs typeface="Consolas"/>
                <a:sym typeface="Consolas"/>
              </a:rPr>
              <a:t> temperature[] = {</a:t>
            </a:r>
            <a:r>
              <a:rPr b="1" lang="en" sz="2400">
                <a:solidFill>
                  <a:schemeClr val="accent3"/>
                </a:solidFill>
                <a:latin typeface="Consolas"/>
                <a:ea typeface="Consolas"/>
                <a:cs typeface="Consolas"/>
                <a:sym typeface="Consolas"/>
              </a:rPr>
              <a:t> 65</a:t>
            </a:r>
            <a:r>
              <a:rPr b="1" lang="en" sz="2400">
                <a:solidFill>
                  <a:srgbClr val="FFFFFF"/>
                </a:solidFill>
                <a:latin typeface="Consolas"/>
                <a:ea typeface="Consolas"/>
                <a:cs typeface="Consolas"/>
                <a:sym typeface="Consolas"/>
              </a:rPr>
              <a:t>,</a:t>
            </a:r>
            <a:r>
              <a:rPr b="1" lang="en" sz="2400">
                <a:solidFill>
                  <a:schemeClr val="accent3"/>
                </a:solidFill>
                <a:latin typeface="Consolas"/>
                <a:ea typeface="Consolas"/>
                <a:cs typeface="Consolas"/>
                <a:sym typeface="Consolas"/>
              </a:rPr>
              <a:t> 87</a:t>
            </a:r>
            <a:r>
              <a:rPr b="1" lang="en" sz="2400">
                <a:solidFill>
                  <a:srgbClr val="FFFFFF"/>
                </a:solidFill>
                <a:latin typeface="Consolas"/>
                <a:ea typeface="Consolas"/>
                <a:cs typeface="Consolas"/>
                <a:sym typeface="Consolas"/>
              </a:rPr>
              <a:t>,</a:t>
            </a:r>
            <a:r>
              <a:rPr b="1" lang="en" sz="2400">
                <a:solidFill>
                  <a:schemeClr val="accent3"/>
                </a:solidFill>
                <a:latin typeface="Consolas"/>
                <a:ea typeface="Consolas"/>
                <a:cs typeface="Consolas"/>
                <a:sym typeface="Consolas"/>
              </a:rPr>
              <a:t> 30 </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p>
          <a:p>
            <a:pPr indent="0" lvl="0" marL="0" marR="0" rtl="0" algn="l">
              <a:spcBef>
                <a:spcPts val="0"/>
              </a:spcBef>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nvSpPr>
        <p:spPr>
          <a:xfrm>
            <a:off x="806699" y="-104456"/>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Accessing Array Elements</a:t>
            </a:r>
          </a:p>
        </p:txBody>
      </p:sp>
      <p:sp>
        <p:nvSpPr>
          <p:cNvPr id="142" name="Shape 142"/>
          <p:cNvSpPr txBox="1"/>
          <p:nvPr/>
        </p:nvSpPr>
        <p:spPr>
          <a:xfrm>
            <a:off x="1738170" y="4078116"/>
            <a:ext cx="6440099" cy="2234399"/>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Font typeface="Arial"/>
              <a:buNone/>
            </a:pPr>
            <a:r>
              <a:t/>
            </a:r>
            <a:endParaRPr b="1" sz="2400">
              <a:solidFill>
                <a:schemeClr val="accent1"/>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i="0" lang="en" sz="2400" u="none" cap="none" strike="noStrike">
                <a:solidFill>
                  <a:schemeClr val="accent1"/>
                </a:solidFill>
                <a:latin typeface="Consolas"/>
                <a:ea typeface="Consolas"/>
                <a:cs typeface="Consolas"/>
                <a:sym typeface="Consolas"/>
              </a:rPr>
              <a:t>for</a:t>
            </a:r>
            <a:r>
              <a:rPr b="1" i="0" lang="en" sz="2400" u="none" cap="none" strike="noStrike">
                <a:solidFill>
                  <a:schemeClr val="lt1"/>
                </a:solidFill>
                <a:latin typeface="Consolas"/>
                <a:ea typeface="Consolas"/>
                <a:cs typeface="Consolas"/>
                <a:sym typeface="Consolas"/>
              </a:rPr>
              <a:t> (</a:t>
            </a:r>
            <a:r>
              <a:rPr b="1" i="0" lang="en" sz="2400" u="none" cap="none" strike="noStrike">
                <a:solidFill>
                  <a:schemeClr val="accent1"/>
                </a:solidFill>
                <a:latin typeface="Consolas"/>
                <a:ea typeface="Consolas"/>
                <a:cs typeface="Consolas"/>
                <a:sym typeface="Consolas"/>
              </a:rPr>
              <a:t>int</a:t>
            </a:r>
            <a:r>
              <a:rPr b="1" i="0" lang="en" sz="2400" u="none" cap="none" strike="noStrike">
                <a:solidFill>
                  <a:schemeClr val="lt1"/>
                </a:solidFill>
                <a:latin typeface="Consolas"/>
                <a:ea typeface="Consolas"/>
                <a:cs typeface="Consolas"/>
                <a:sym typeface="Consolas"/>
              </a:rPr>
              <a:t> i = </a:t>
            </a:r>
            <a:r>
              <a:rPr b="1" i="0" lang="en" sz="2400" u="none" cap="none" strike="noStrike">
                <a:solidFill>
                  <a:schemeClr val="accent3"/>
                </a:solidFill>
                <a:latin typeface="Consolas"/>
                <a:ea typeface="Consolas"/>
                <a:cs typeface="Consolas"/>
                <a:sym typeface="Consolas"/>
              </a:rPr>
              <a:t>0</a:t>
            </a:r>
            <a:r>
              <a:rPr b="1" i="0" lang="en" sz="2400" u="none" cap="none" strike="noStrike">
                <a:solidFill>
                  <a:schemeClr val="lt1"/>
                </a:solidFill>
                <a:latin typeface="Consolas"/>
                <a:ea typeface="Consolas"/>
                <a:cs typeface="Consolas"/>
                <a:sym typeface="Consolas"/>
              </a:rPr>
              <a:t>; i &lt; </a:t>
            </a:r>
            <a:r>
              <a:rPr b="1" lang="en" sz="2400">
                <a:solidFill>
                  <a:schemeClr val="accent3"/>
                </a:solidFill>
                <a:latin typeface="Consolas"/>
                <a:ea typeface="Consolas"/>
                <a:cs typeface="Consolas"/>
                <a:sym typeface="Consolas"/>
              </a:rPr>
              <a:t>3</a:t>
            </a:r>
            <a:r>
              <a:rPr b="1" i="0" lang="en" sz="2400" u="none" cap="none" strike="noStrike">
                <a:solidFill>
                  <a:schemeClr val="lt1"/>
                </a:solidFill>
                <a:latin typeface="Consolas"/>
                <a:ea typeface="Consolas"/>
                <a:cs typeface="Consolas"/>
                <a:sym typeface="Consolas"/>
              </a:rPr>
              <a:t>; i++)</a:t>
            </a:r>
          </a:p>
          <a:p>
            <a:pPr indent="0" lvl="0" marL="0" marR="0" rtl="0" algn="l">
              <a:spcBef>
                <a:spcPts val="0"/>
              </a:spcBef>
              <a:buClr>
                <a:schemeClr val="dk1"/>
              </a:buClr>
              <a:buSzPct val="25000"/>
              <a:buFont typeface="Arial"/>
              <a:buNone/>
            </a:pPr>
            <a:r>
              <a:rPr b="1" i="0" lang="en" sz="2400" u="none" cap="none" strike="noStrike">
                <a:solidFill>
                  <a:srgbClr val="F2F2F2"/>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i="0" lang="en" sz="2400" u="none" cap="none" strike="noStrike">
                <a:solidFill>
                  <a:srgbClr val="F2F2F2"/>
                </a:solidFill>
                <a:latin typeface="Consolas"/>
                <a:ea typeface="Consolas"/>
                <a:cs typeface="Consolas"/>
                <a:sym typeface="Consolas"/>
              </a:rPr>
              <a:t>	printf(</a:t>
            </a:r>
            <a:r>
              <a:rPr b="1" lang="en" sz="2400">
                <a:solidFill>
                  <a:schemeClr val="accent2"/>
                </a:solidFill>
                <a:latin typeface="Consolas"/>
                <a:ea typeface="Consolas"/>
                <a:cs typeface="Consolas"/>
                <a:sym typeface="Consolas"/>
              </a:rPr>
              <a:t>"%d\n"</a:t>
            </a:r>
            <a:r>
              <a:rPr b="1" lang="en" sz="2400">
                <a:solidFill>
                  <a:srgbClr val="FFFFFF"/>
                </a:solidFill>
                <a:latin typeface="Consolas"/>
                <a:ea typeface="Consolas"/>
                <a:cs typeface="Consolas"/>
                <a:sym typeface="Consolas"/>
              </a:rPr>
              <a:t>, temperature[i]</a:t>
            </a:r>
            <a:r>
              <a:rPr b="1" i="0" lang="en" sz="2400" u="none" cap="none" strike="noStrike">
                <a:solidFill>
                  <a:srgbClr val="F2F2F2"/>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i="0" lang="en" sz="2400" u="none" cap="none" strike="noStrike">
                <a:solidFill>
                  <a:srgbClr val="F2F2F2"/>
                </a:solidFill>
                <a:latin typeface="Consolas"/>
                <a:ea typeface="Consolas"/>
                <a:cs typeface="Consolas"/>
                <a:sym typeface="Consolas"/>
              </a:rPr>
              <a:t>}</a:t>
            </a:r>
          </a:p>
          <a:p>
            <a:pPr indent="0" lvl="0" marL="0" marR="0" rtl="0" algn="l">
              <a:spcBef>
                <a:spcPts val="0"/>
              </a:spcBef>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
        <p:nvSpPr>
          <p:cNvPr id="143" name="Shape 143"/>
          <p:cNvSpPr txBox="1"/>
          <p:nvPr/>
        </p:nvSpPr>
        <p:spPr>
          <a:xfrm>
            <a:off x="2634150" y="2522074"/>
            <a:ext cx="3570899" cy="848999"/>
          </a:xfrm>
          <a:prstGeom prst="rect">
            <a:avLst/>
          </a:prstGeom>
          <a:noFill/>
          <a:ln>
            <a:noFill/>
          </a:ln>
        </p:spPr>
        <p:txBody>
          <a:bodyPr anchorCtr="0" anchor="t" bIns="91425" lIns="91425" rIns="91425" tIns="91425">
            <a:noAutofit/>
          </a:bodyPr>
          <a:lstStyle/>
          <a:p>
            <a:pPr lvl="0" rtl="0">
              <a:spcBef>
                <a:spcPts val="0"/>
              </a:spcBef>
              <a:buNone/>
            </a:pPr>
            <a:r>
              <a:rPr lang="en" sz="5500">
                <a:solidFill>
                  <a:schemeClr val="lt1"/>
                </a:solidFill>
              </a:rPr>
              <a:t>65  87  30  </a:t>
            </a:r>
          </a:p>
        </p:txBody>
      </p:sp>
      <p:sp>
        <p:nvSpPr>
          <p:cNvPr id="144" name="Shape 144"/>
          <p:cNvSpPr/>
          <p:nvPr/>
        </p:nvSpPr>
        <p:spPr>
          <a:xfrm>
            <a:off x="2634150" y="2065875"/>
            <a:ext cx="3391799" cy="1375800"/>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cxnSp>
        <p:nvCxnSpPr>
          <p:cNvPr id="145" name="Shape 145"/>
          <p:cNvCxnSpPr/>
          <p:nvPr/>
        </p:nvCxnSpPr>
        <p:spPr>
          <a:xfrm>
            <a:off x="3690730" y="2055225"/>
            <a:ext cx="0" cy="1397100"/>
          </a:xfrm>
          <a:prstGeom prst="straightConnector1">
            <a:avLst/>
          </a:prstGeom>
          <a:noFill/>
          <a:ln cap="flat" cmpd="sng" w="76200">
            <a:solidFill>
              <a:schemeClr val="accent5"/>
            </a:solidFill>
            <a:prstDash val="solid"/>
            <a:round/>
            <a:headEnd len="lg" w="lg" type="none"/>
            <a:tailEnd len="lg" w="lg" type="none"/>
          </a:ln>
        </p:spPr>
      </p:cxnSp>
      <p:cxnSp>
        <p:nvCxnSpPr>
          <p:cNvPr id="146" name="Shape 146"/>
          <p:cNvCxnSpPr/>
          <p:nvPr/>
        </p:nvCxnSpPr>
        <p:spPr>
          <a:xfrm>
            <a:off x="4836225" y="2055225"/>
            <a:ext cx="0" cy="1397100"/>
          </a:xfrm>
          <a:prstGeom prst="straightConnector1">
            <a:avLst/>
          </a:prstGeom>
          <a:noFill/>
          <a:ln cap="flat" cmpd="sng" w="76200">
            <a:solidFill>
              <a:schemeClr val="accent5"/>
            </a:solidFill>
            <a:prstDash val="solid"/>
            <a:round/>
            <a:headEnd len="lg" w="lg" type="none"/>
            <a:tailEnd len="lg" w="lg" type="none"/>
          </a:ln>
        </p:spPr>
      </p:cxnSp>
      <p:sp>
        <p:nvSpPr>
          <p:cNvPr id="147" name="Shape 147"/>
          <p:cNvSpPr/>
          <p:nvPr/>
        </p:nvSpPr>
        <p:spPr>
          <a:xfrm>
            <a:off x="5561973" y="2055225"/>
            <a:ext cx="441900" cy="4583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3221837" y="2055225"/>
            <a:ext cx="441900" cy="4583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4381852" y="2055225"/>
            <a:ext cx="441900" cy="4583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txBox="1"/>
          <p:nvPr/>
        </p:nvSpPr>
        <p:spPr>
          <a:xfrm>
            <a:off x="4416424" y="2034075"/>
            <a:ext cx="372600" cy="500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1</a:t>
            </a:r>
          </a:p>
        </p:txBody>
      </p:sp>
      <p:sp>
        <p:nvSpPr>
          <p:cNvPr id="151" name="Shape 151"/>
          <p:cNvSpPr txBox="1"/>
          <p:nvPr/>
        </p:nvSpPr>
        <p:spPr>
          <a:xfrm>
            <a:off x="3256408" y="2034075"/>
            <a:ext cx="372600" cy="500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0</a:t>
            </a:r>
          </a:p>
        </p:txBody>
      </p:sp>
      <p:sp>
        <p:nvSpPr>
          <p:cNvPr id="152" name="Shape 152"/>
          <p:cNvSpPr txBox="1"/>
          <p:nvPr/>
        </p:nvSpPr>
        <p:spPr>
          <a:xfrm>
            <a:off x="5596545" y="2034075"/>
            <a:ext cx="372600" cy="500699"/>
          </a:xfrm>
          <a:prstGeom prst="rect">
            <a:avLst/>
          </a:prstGeom>
          <a:noFill/>
          <a:ln>
            <a:noFill/>
          </a:ln>
        </p:spPr>
        <p:txBody>
          <a:bodyPr anchorCtr="0" anchor="t" bIns="91425" lIns="91425" rIns="91425" tIns="91425">
            <a:noAutofit/>
          </a:bodyPr>
          <a:lstStyle/>
          <a:p>
            <a:pPr lvl="0" rtl="0">
              <a:spcBef>
                <a:spcPts val="0"/>
              </a:spcBef>
              <a:buNone/>
            </a:pPr>
            <a:r>
              <a:rPr lang="en" sz="3000">
                <a:solidFill>
                  <a:schemeClr val="lt1"/>
                </a:solidFill>
              </a:rPr>
              <a:t>2</a:t>
            </a:r>
          </a:p>
          <a:p>
            <a:pPr lvl="0" rtl="0">
              <a:spcBef>
                <a:spcPts val="0"/>
              </a:spcBef>
              <a:buNone/>
            </a:pPr>
            <a:r>
              <a:t/>
            </a:r>
            <a:endParaRPr sz="30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646042" y="1932225"/>
            <a:ext cx="10071300" cy="4247399"/>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SzPct val="25000"/>
              <a:buFont typeface="Arial"/>
              <a:buNone/>
            </a:pPr>
            <a:r>
              <a:rPr b="1" lang="en" sz="2400">
                <a:solidFill>
                  <a:srgbClr val="CCCCCC"/>
                </a:solidFill>
                <a:latin typeface="Consolas"/>
                <a:ea typeface="Consolas"/>
                <a:cs typeface="Consolas"/>
                <a:sym typeface="Consolas"/>
              </a:rPr>
              <a:t>#include &lt;stdio.h&gt;</a:t>
            </a:r>
          </a:p>
          <a:p>
            <a:pPr indent="0" lvl="0" marL="0" marR="0" rtl="0" algn="l">
              <a:spcBef>
                <a:spcPts val="0"/>
              </a:spcBef>
              <a:buClr>
                <a:schemeClr val="dk1"/>
              </a:buClr>
              <a:buSzPct val="25000"/>
              <a:buFont typeface="Arial"/>
              <a:buNone/>
            </a:pPr>
            <a:r>
              <a:rPr b="1" lang="en" sz="2400">
                <a:solidFill>
                  <a:srgbClr val="CCCCCC"/>
                </a:solidFill>
                <a:latin typeface="Consolas"/>
                <a:ea typeface="Consolas"/>
                <a:cs typeface="Consolas"/>
                <a:sym typeface="Consolas"/>
              </a:rPr>
              <a:t>#include &lt;cs50.h&gt;</a:t>
            </a:r>
          </a:p>
          <a:p>
            <a:pPr indent="0" lvl="0" marL="0" marR="0" rtl="0" algn="l">
              <a:spcBef>
                <a:spcPts val="0"/>
              </a:spcBef>
              <a:buClr>
                <a:schemeClr val="dk1"/>
              </a:buClr>
              <a:buFont typeface="Arial"/>
              <a:buNone/>
            </a:pPr>
            <a:r>
              <a:t/>
            </a:r>
            <a:endParaRPr b="1" sz="2400">
              <a:solidFill>
                <a:srgbClr val="FFFF00"/>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rgbClr val="CCCCCC"/>
                </a:solidFill>
                <a:latin typeface="Consolas"/>
                <a:ea typeface="Consolas"/>
                <a:cs typeface="Consolas"/>
                <a:sym typeface="Consolas"/>
              </a:rPr>
              <a:t>#define CLASS_SIZE 30</a:t>
            </a:r>
          </a:p>
          <a:p>
            <a:pPr indent="0" lvl="0" marL="0" marR="0" rtl="0" algn="l">
              <a:spcBef>
                <a:spcPts val="0"/>
              </a:spcBef>
              <a:buClr>
                <a:schemeClr val="dk1"/>
              </a:buClr>
              <a:buFont typeface="Arial"/>
              <a:buNone/>
            </a:pPr>
            <a:r>
              <a:t/>
            </a:r>
            <a:endParaRPr b="1" sz="2400">
              <a:solidFill>
                <a:schemeClr val="accent1"/>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chemeClr val="accent1"/>
                </a:solidFill>
                <a:latin typeface="Consolas"/>
                <a:ea typeface="Consolas"/>
                <a:cs typeface="Consolas"/>
                <a:sym typeface="Consolas"/>
              </a:rPr>
              <a:t>int</a:t>
            </a:r>
            <a:r>
              <a:rPr b="1" lang="en" sz="2400">
                <a:solidFill>
                  <a:srgbClr val="FFFFFF"/>
                </a:solidFill>
                <a:latin typeface="Consolas"/>
                <a:ea typeface="Consolas"/>
                <a:cs typeface="Consolas"/>
                <a:sym typeface="Consolas"/>
              </a:rPr>
              <a:t> main(void)</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r>
              <a:rPr b="1" lang="en" sz="2400">
                <a:solidFill>
                  <a:srgbClr val="FFFF00"/>
                </a:solidFill>
                <a:latin typeface="Consolas"/>
                <a:ea typeface="Consolas"/>
                <a:cs typeface="Consolas"/>
                <a:sym typeface="Consolas"/>
              </a:rPr>
              <a:t>// declare array</a:t>
            </a:r>
          </a:p>
          <a:p>
            <a:pPr indent="0" lvl="0" marL="0" marR="0" rtl="0" algn="l">
              <a:spcBef>
                <a:spcPts val="0"/>
              </a:spcBef>
              <a:buClr>
                <a:schemeClr val="dk1"/>
              </a:buClr>
              <a:buSzPct val="25000"/>
              <a:buFont typeface="Arial"/>
              <a:buNone/>
            </a:pPr>
            <a:r>
              <a:rPr b="1" lang="en" sz="2400">
                <a:solidFill>
                  <a:schemeClr val="accent1"/>
                </a:solidFill>
                <a:latin typeface="Consolas"/>
                <a:ea typeface="Consolas"/>
                <a:cs typeface="Consolas"/>
                <a:sym typeface="Consolas"/>
              </a:rPr>
              <a:t>	int</a:t>
            </a:r>
            <a:r>
              <a:rPr b="1" lang="en" sz="2400">
                <a:solidFill>
                  <a:srgbClr val="FFFFFF"/>
                </a:solidFill>
                <a:latin typeface="Consolas"/>
                <a:ea typeface="Consolas"/>
                <a:cs typeface="Consolas"/>
                <a:sym typeface="Consolas"/>
              </a:rPr>
              <a:t> scores_array[CLASS_SIZE];</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r>
              <a:rPr b="1" lang="en" sz="2400">
                <a:solidFill>
                  <a:srgbClr val="FFFF00"/>
                </a:solidFill>
                <a:latin typeface="Consolas"/>
                <a:ea typeface="Consolas"/>
                <a:cs typeface="Consolas"/>
                <a:sym typeface="Consolas"/>
              </a:rPr>
              <a:t>// populate array</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r>
              <a:rPr b="1" lang="en" sz="2400">
                <a:solidFill>
                  <a:schemeClr val="accent1"/>
                </a:solidFill>
                <a:latin typeface="Consolas"/>
                <a:ea typeface="Consolas"/>
                <a:cs typeface="Consolas"/>
                <a:sym typeface="Consolas"/>
              </a:rPr>
              <a:t>for </a:t>
            </a:r>
            <a:r>
              <a:rPr b="1" lang="en" sz="2400">
                <a:solidFill>
                  <a:srgbClr val="FFFFFF"/>
                </a:solidFill>
                <a:latin typeface="Consolas"/>
                <a:ea typeface="Consolas"/>
                <a:cs typeface="Consolas"/>
                <a:sym typeface="Consolas"/>
              </a:rPr>
              <a:t>(</a:t>
            </a:r>
            <a:r>
              <a:rPr b="1" lang="en" sz="2400">
                <a:solidFill>
                  <a:schemeClr val="accent1"/>
                </a:solidFill>
                <a:latin typeface="Consolas"/>
                <a:ea typeface="Consolas"/>
                <a:cs typeface="Consolas"/>
                <a:sym typeface="Consolas"/>
              </a:rPr>
              <a:t>int</a:t>
            </a:r>
            <a:r>
              <a:rPr b="1" lang="en" sz="2400">
                <a:solidFill>
                  <a:srgbClr val="FFFFFF"/>
                </a:solidFill>
                <a:latin typeface="Consolas"/>
                <a:ea typeface="Consolas"/>
                <a:cs typeface="Consolas"/>
                <a:sym typeface="Consolas"/>
              </a:rPr>
              <a:t> i = 0; i &lt; CLASS_SIZE; i++)</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p>
          <a:p>
            <a:pPr indent="457200" lvl="0" marL="45720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printf(</a:t>
            </a:r>
            <a:r>
              <a:rPr b="1" lang="en" sz="2400">
                <a:solidFill>
                  <a:schemeClr val="accent2"/>
                </a:solidFill>
                <a:latin typeface="Consolas"/>
                <a:ea typeface="Consolas"/>
                <a:cs typeface="Consolas"/>
                <a:sym typeface="Consolas"/>
              </a:rPr>
              <a:t>"Enter score for student %d: "</a:t>
            </a:r>
            <a:r>
              <a:rPr b="1" lang="en" sz="2400">
                <a:solidFill>
                  <a:srgbClr val="FFFFFF"/>
                </a:solidFill>
                <a:latin typeface="Consolas"/>
                <a:ea typeface="Consolas"/>
                <a:cs typeface="Consolas"/>
                <a:sym typeface="Consolas"/>
              </a:rPr>
              <a:t>, i);</a:t>
            </a:r>
          </a:p>
          <a:p>
            <a:pPr indent="457200" lvl="0" marL="45720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scores_array[i] = GetInt();</a:t>
            </a:r>
            <a:br>
              <a:rPr b="1" lang="en" sz="2400">
                <a:solidFill>
                  <a:srgbClr val="FFFFFF"/>
                </a:solidFill>
                <a:latin typeface="Consolas"/>
                <a:ea typeface="Consolas"/>
                <a:cs typeface="Consolas"/>
                <a:sym typeface="Consolas"/>
              </a:rPr>
            </a:b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p>
          <a:p>
            <a:pPr indent="0" lvl="0" marL="0" marR="0" rtl="0" algn="l">
              <a:spcBef>
                <a:spcPts val="0"/>
              </a:spcBef>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nvSpPr>
        <p:spPr>
          <a:xfrm>
            <a:off x="806699" y="505143"/>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Where's the bug?</a:t>
            </a:r>
          </a:p>
        </p:txBody>
      </p:sp>
      <p:sp>
        <p:nvSpPr>
          <p:cNvPr id="163" name="Shape 163"/>
          <p:cNvSpPr txBox="1"/>
          <p:nvPr/>
        </p:nvSpPr>
        <p:spPr>
          <a:xfrm>
            <a:off x="1091949" y="2492341"/>
            <a:ext cx="8861399" cy="2778899"/>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Font typeface="Arial"/>
              <a:buNone/>
            </a:pPr>
            <a:r>
              <a:t/>
            </a:r>
            <a:endParaRPr b="1" sz="2400">
              <a:solidFill>
                <a:schemeClr val="accent1"/>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chemeClr val="accent1"/>
                </a:solidFill>
                <a:latin typeface="Consolas"/>
                <a:ea typeface="Consolas"/>
                <a:cs typeface="Consolas"/>
                <a:sym typeface="Consolas"/>
              </a:rPr>
              <a:t>string </a:t>
            </a:r>
            <a:r>
              <a:rPr b="1" lang="en" sz="2400">
                <a:solidFill>
                  <a:srgbClr val="FFFFFF"/>
                </a:solidFill>
                <a:latin typeface="Consolas"/>
                <a:ea typeface="Consolas"/>
                <a:cs typeface="Consolas"/>
                <a:sym typeface="Consolas"/>
              </a:rPr>
              <a:t>class[</a:t>
            </a:r>
            <a:r>
              <a:rPr b="1" lang="en" sz="2400">
                <a:solidFill>
                  <a:schemeClr val="accent3"/>
                </a:solidFill>
                <a:latin typeface="Consolas"/>
                <a:ea typeface="Consolas"/>
                <a:cs typeface="Consolas"/>
                <a:sym typeface="Consolas"/>
              </a:rPr>
              <a:t>3</a:t>
            </a:r>
            <a:r>
              <a:rPr b="1" lang="en" sz="2400">
                <a:solidFill>
                  <a:srgbClr val="FFFFFF"/>
                </a:solidFill>
                <a:latin typeface="Consolas"/>
                <a:ea typeface="Consolas"/>
                <a:cs typeface="Consolas"/>
                <a:sym typeface="Consolas"/>
              </a:rPr>
              <a:t>] = { </a:t>
            </a:r>
            <a:r>
              <a:rPr b="1" lang="en" sz="2400">
                <a:solidFill>
                  <a:schemeClr val="accent2"/>
                </a:solidFill>
                <a:latin typeface="Consolas"/>
                <a:ea typeface="Consolas"/>
                <a:cs typeface="Consolas"/>
                <a:sym typeface="Consolas"/>
              </a:rPr>
              <a:t>"Sam"</a:t>
            </a:r>
            <a:r>
              <a:rPr b="1" lang="en" sz="2400">
                <a:solidFill>
                  <a:srgbClr val="FFFFFF"/>
                </a:solidFill>
                <a:latin typeface="Consolas"/>
                <a:ea typeface="Consolas"/>
                <a:cs typeface="Consolas"/>
                <a:sym typeface="Consolas"/>
              </a:rPr>
              <a:t>, </a:t>
            </a:r>
            <a:r>
              <a:rPr b="1" lang="en" sz="2400">
                <a:solidFill>
                  <a:schemeClr val="accent2"/>
                </a:solidFill>
                <a:latin typeface="Consolas"/>
                <a:ea typeface="Consolas"/>
                <a:cs typeface="Consolas"/>
                <a:sym typeface="Consolas"/>
              </a:rPr>
              <a:t>"Jess"</a:t>
            </a:r>
            <a:r>
              <a:rPr b="1" lang="en" sz="2400">
                <a:solidFill>
                  <a:srgbClr val="FFFFFF"/>
                </a:solidFill>
                <a:latin typeface="Consolas"/>
                <a:ea typeface="Consolas"/>
                <a:cs typeface="Consolas"/>
                <a:sym typeface="Consolas"/>
              </a:rPr>
              <a:t>, </a:t>
            </a:r>
            <a:r>
              <a:rPr b="1" lang="en" sz="2400">
                <a:solidFill>
                  <a:schemeClr val="accent2"/>
                </a:solidFill>
                <a:latin typeface="Consolas"/>
                <a:ea typeface="Consolas"/>
                <a:cs typeface="Consolas"/>
                <a:sym typeface="Consolas"/>
              </a:rPr>
              <a:t>"Kim"</a:t>
            </a:r>
            <a:r>
              <a:rPr b="1" lang="en" sz="2400">
                <a:solidFill>
                  <a:srgbClr val="FFFFFF"/>
                </a:solidFill>
                <a:latin typeface="Consolas"/>
                <a:ea typeface="Consolas"/>
                <a:cs typeface="Consolas"/>
                <a:sym typeface="Consolas"/>
              </a:rPr>
              <a:t> }; </a:t>
            </a:r>
          </a:p>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i="0" lang="en" sz="2400" u="none" cap="none" strike="noStrike">
                <a:solidFill>
                  <a:schemeClr val="accent1"/>
                </a:solidFill>
                <a:latin typeface="Consolas"/>
                <a:ea typeface="Consolas"/>
                <a:cs typeface="Consolas"/>
                <a:sym typeface="Consolas"/>
              </a:rPr>
              <a:t>for</a:t>
            </a:r>
            <a:r>
              <a:rPr b="1" i="0" lang="en" sz="2400" u="none" cap="none" strike="noStrike">
                <a:solidFill>
                  <a:schemeClr val="lt1"/>
                </a:solidFill>
                <a:latin typeface="Consolas"/>
                <a:ea typeface="Consolas"/>
                <a:cs typeface="Consolas"/>
                <a:sym typeface="Consolas"/>
              </a:rPr>
              <a:t> (</a:t>
            </a:r>
            <a:r>
              <a:rPr b="1" i="0" lang="en" sz="2400" u="none" cap="none" strike="noStrike">
                <a:solidFill>
                  <a:schemeClr val="accent1"/>
                </a:solidFill>
                <a:latin typeface="Consolas"/>
                <a:ea typeface="Consolas"/>
                <a:cs typeface="Consolas"/>
                <a:sym typeface="Consolas"/>
              </a:rPr>
              <a:t>int</a:t>
            </a:r>
            <a:r>
              <a:rPr b="1" i="0" lang="en" sz="2400" u="none" cap="none" strike="noStrike">
                <a:solidFill>
                  <a:schemeClr val="lt1"/>
                </a:solidFill>
                <a:latin typeface="Consolas"/>
                <a:ea typeface="Consolas"/>
                <a:cs typeface="Consolas"/>
                <a:sym typeface="Consolas"/>
              </a:rPr>
              <a:t> i = </a:t>
            </a:r>
            <a:r>
              <a:rPr b="1" i="0" lang="en" sz="2400" u="none" cap="none" strike="noStrike">
                <a:solidFill>
                  <a:schemeClr val="accent3"/>
                </a:solidFill>
                <a:latin typeface="Consolas"/>
                <a:ea typeface="Consolas"/>
                <a:cs typeface="Consolas"/>
                <a:sym typeface="Consolas"/>
              </a:rPr>
              <a:t>0</a:t>
            </a:r>
            <a:r>
              <a:rPr b="1" i="0" lang="en" sz="2400" u="none" cap="none" strike="noStrike">
                <a:solidFill>
                  <a:schemeClr val="lt1"/>
                </a:solidFill>
                <a:latin typeface="Consolas"/>
                <a:ea typeface="Consolas"/>
                <a:cs typeface="Consolas"/>
                <a:sym typeface="Consolas"/>
              </a:rPr>
              <a:t>; i &lt;= </a:t>
            </a:r>
            <a:r>
              <a:rPr b="1" lang="en" sz="2400">
                <a:solidFill>
                  <a:schemeClr val="accent3"/>
                </a:solidFill>
                <a:latin typeface="Consolas"/>
                <a:ea typeface="Consolas"/>
                <a:cs typeface="Consolas"/>
                <a:sym typeface="Consolas"/>
              </a:rPr>
              <a:t>3</a:t>
            </a:r>
            <a:r>
              <a:rPr b="1" i="0" lang="en" sz="2400" u="none" cap="none" strike="noStrike">
                <a:solidFill>
                  <a:schemeClr val="lt1"/>
                </a:solidFill>
                <a:latin typeface="Consolas"/>
                <a:ea typeface="Consolas"/>
                <a:cs typeface="Consolas"/>
                <a:sym typeface="Consolas"/>
              </a:rPr>
              <a:t>; i++)</a:t>
            </a:r>
          </a:p>
          <a:p>
            <a:pPr indent="0" lvl="0" marL="0" marR="0" rtl="0" algn="l">
              <a:spcBef>
                <a:spcPts val="0"/>
              </a:spcBef>
              <a:buClr>
                <a:schemeClr val="dk1"/>
              </a:buClr>
              <a:buSzPct val="25000"/>
              <a:buFont typeface="Arial"/>
              <a:buNone/>
            </a:pPr>
            <a:r>
              <a:rPr b="1" i="0" lang="en" sz="2400" u="none" cap="none" strike="noStrike">
                <a:solidFill>
                  <a:srgbClr val="F2F2F2"/>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i="0" lang="en" sz="2400" u="none" cap="none" strike="noStrike">
                <a:solidFill>
                  <a:srgbClr val="F2F2F2"/>
                </a:solidFill>
                <a:latin typeface="Consolas"/>
                <a:ea typeface="Consolas"/>
                <a:cs typeface="Consolas"/>
                <a:sym typeface="Consolas"/>
              </a:rPr>
              <a:t>	printf(</a:t>
            </a:r>
            <a:r>
              <a:rPr b="1" lang="en" sz="2400">
                <a:solidFill>
                  <a:schemeClr val="accent2"/>
                </a:solidFill>
                <a:latin typeface="Consolas"/>
                <a:ea typeface="Consolas"/>
                <a:cs typeface="Consolas"/>
                <a:sym typeface="Consolas"/>
              </a:rPr>
              <a:t>"%s\n"</a:t>
            </a:r>
            <a:r>
              <a:rPr b="1" lang="en" sz="2400">
                <a:solidFill>
                  <a:srgbClr val="FFFFFF"/>
                </a:solidFill>
                <a:latin typeface="Consolas"/>
                <a:ea typeface="Consolas"/>
                <a:cs typeface="Consolas"/>
                <a:sym typeface="Consolas"/>
              </a:rPr>
              <a:t>, class[i]</a:t>
            </a:r>
            <a:r>
              <a:rPr b="1" i="0" lang="en" sz="2400" u="none" cap="none" strike="noStrike">
                <a:solidFill>
                  <a:srgbClr val="F2F2F2"/>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i="0" lang="en" sz="2400" u="none" cap="none" strike="noStrike">
                <a:solidFill>
                  <a:srgbClr val="F2F2F2"/>
                </a:solidFill>
                <a:latin typeface="Consolas"/>
                <a:ea typeface="Consolas"/>
                <a:cs typeface="Consolas"/>
                <a:sym typeface="Consolas"/>
              </a:rPr>
              <a:t>}</a:t>
            </a:r>
          </a:p>
          <a:p>
            <a:pPr indent="0" lvl="0" marL="0" marR="0" rtl="0" algn="l">
              <a:spcBef>
                <a:spcPts val="0"/>
              </a:spcBef>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p:nvPr/>
        </p:nvSpPr>
        <p:spPr>
          <a:xfrm>
            <a:off x="4309200" y="3093367"/>
            <a:ext cx="4061400" cy="1639200"/>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9" name="Shape 169"/>
          <p:cNvSpPr txBox="1"/>
          <p:nvPr/>
        </p:nvSpPr>
        <p:spPr>
          <a:xfrm>
            <a:off x="734138" y="-144531"/>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Multidimensional Arrays</a:t>
            </a:r>
          </a:p>
        </p:txBody>
      </p:sp>
      <p:sp>
        <p:nvSpPr>
          <p:cNvPr id="170" name="Shape 170"/>
          <p:cNvSpPr/>
          <p:nvPr/>
        </p:nvSpPr>
        <p:spPr>
          <a:xfrm>
            <a:off x="4309200" y="1479668"/>
            <a:ext cx="4036499" cy="1639200"/>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71" name="Shape 171"/>
          <p:cNvSpPr txBox="1"/>
          <p:nvPr/>
        </p:nvSpPr>
        <p:spPr>
          <a:xfrm>
            <a:off x="4546238" y="1946398"/>
            <a:ext cx="3833399" cy="1011599"/>
          </a:xfrm>
          <a:prstGeom prst="rect">
            <a:avLst/>
          </a:prstGeom>
          <a:noFill/>
          <a:ln>
            <a:noFill/>
          </a:ln>
        </p:spPr>
        <p:txBody>
          <a:bodyPr anchorCtr="0" anchor="t" bIns="91425" lIns="91425" rIns="91425" tIns="91425">
            <a:noAutofit/>
          </a:bodyPr>
          <a:lstStyle/>
          <a:p>
            <a:pPr lvl="0" rtl="0">
              <a:spcBef>
                <a:spcPts val="0"/>
              </a:spcBef>
              <a:buNone/>
            </a:pPr>
            <a:r>
              <a:rPr lang="en" sz="6800">
                <a:solidFill>
                  <a:schemeClr val="lt1"/>
                </a:solidFill>
              </a:rPr>
              <a:t> x         x</a:t>
            </a:r>
          </a:p>
        </p:txBody>
      </p:sp>
      <p:cxnSp>
        <p:nvCxnSpPr>
          <p:cNvPr id="172" name="Shape 172"/>
          <p:cNvCxnSpPr/>
          <p:nvPr/>
        </p:nvCxnSpPr>
        <p:spPr>
          <a:xfrm>
            <a:off x="5667089" y="1466918"/>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73" name="Shape 173"/>
          <p:cNvCxnSpPr/>
          <p:nvPr/>
        </p:nvCxnSpPr>
        <p:spPr>
          <a:xfrm>
            <a:off x="7004041" y="1466918"/>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74" name="Shape 174"/>
          <p:cNvCxnSpPr/>
          <p:nvPr/>
        </p:nvCxnSpPr>
        <p:spPr>
          <a:xfrm>
            <a:off x="8366790" y="1466918"/>
            <a:ext cx="0" cy="1664699"/>
          </a:xfrm>
          <a:prstGeom prst="straightConnector1">
            <a:avLst/>
          </a:prstGeom>
          <a:noFill/>
          <a:ln cap="flat" cmpd="sng" w="76200">
            <a:solidFill>
              <a:schemeClr val="accent5"/>
            </a:solidFill>
            <a:prstDash val="solid"/>
            <a:round/>
            <a:headEnd len="lg" w="lg" type="none"/>
            <a:tailEnd len="lg" w="lg" type="none"/>
          </a:ln>
        </p:spPr>
      </p:cxnSp>
      <p:sp>
        <p:nvSpPr>
          <p:cNvPr id="175" name="Shape 175"/>
          <p:cNvSpPr/>
          <p:nvPr/>
        </p:nvSpPr>
        <p:spPr>
          <a:xfrm>
            <a:off x="7851090" y="1466918"/>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5119825" y="1466918"/>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6473725" y="1466918"/>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txBox="1"/>
          <p:nvPr/>
        </p:nvSpPr>
        <p:spPr>
          <a:xfrm>
            <a:off x="6437875" y="1517918"/>
            <a:ext cx="890100" cy="5966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0,1</a:t>
            </a:r>
          </a:p>
        </p:txBody>
      </p:sp>
      <p:sp>
        <p:nvSpPr>
          <p:cNvPr id="179" name="Shape 179"/>
          <p:cNvSpPr txBox="1"/>
          <p:nvPr/>
        </p:nvSpPr>
        <p:spPr>
          <a:xfrm>
            <a:off x="5083975" y="1517918"/>
            <a:ext cx="869999" cy="5966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0,0</a:t>
            </a:r>
          </a:p>
        </p:txBody>
      </p:sp>
      <p:sp>
        <p:nvSpPr>
          <p:cNvPr id="180" name="Shape 180"/>
          <p:cNvSpPr txBox="1"/>
          <p:nvPr/>
        </p:nvSpPr>
        <p:spPr>
          <a:xfrm>
            <a:off x="4546238" y="3560098"/>
            <a:ext cx="3734099" cy="1011599"/>
          </a:xfrm>
          <a:prstGeom prst="rect">
            <a:avLst/>
          </a:prstGeom>
          <a:noFill/>
          <a:ln>
            <a:noFill/>
          </a:ln>
        </p:spPr>
        <p:txBody>
          <a:bodyPr anchorCtr="0" anchor="t" bIns="91425" lIns="91425" rIns="91425" tIns="91425">
            <a:noAutofit/>
          </a:bodyPr>
          <a:lstStyle/>
          <a:p>
            <a:pPr lvl="0" rtl="0">
              <a:spcBef>
                <a:spcPts val="0"/>
              </a:spcBef>
              <a:buNone/>
            </a:pPr>
            <a:r>
              <a:rPr lang="en" sz="6800">
                <a:solidFill>
                  <a:schemeClr val="lt1"/>
                </a:solidFill>
              </a:rPr>
              <a:t>      o     </a:t>
            </a:r>
          </a:p>
        </p:txBody>
      </p:sp>
      <p:cxnSp>
        <p:nvCxnSpPr>
          <p:cNvPr id="181" name="Shape 181"/>
          <p:cNvCxnSpPr/>
          <p:nvPr/>
        </p:nvCxnSpPr>
        <p:spPr>
          <a:xfrm>
            <a:off x="5667089" y="3080617"/>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82" name="Shape 182"/>
          <p:cNvCxnSpPr/>
          <p:nvPr/>
        </p:nvCxnSpPr>
        <p:spPr>
          <a:xfrm>
            <a:off x="7004041" y="3080617"/>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83" name="Shape 183"/>
          <p:cNvCxnSpPr/>
          <p:nvPr/>
        </p:nvCxnSpPr>
        <p:spPr>
          <a:xfrm>
            <a:off x="8366790" y="3080617"/>
            <a:ext cx="0" cy="1664699"/>
          </a:xfrm>
          <a:prstGeom prst="straightConnector1">
            <a:avLst/>
          </a:prstGeom>
          <a:noFill/>
          <a:ln cap="flat" cmpd="sng" w="76200">
            <a:solidFill>
              <a:schemeClr val="accent5"/>
            </a:solidFill>
            <a:prstDash val="solid"/>
            <a:round/>
            <a:headEnd len="lg" w="lg" type="none"/>
            <a:tailEnd len="lg" w="lg" type="none"/>
          </a:ln>
        </p:spPr>
      </p:cxnSp>
      <p:sp>
        <p:nvSpPr>
          <p:cNvPr id="184" name="Shape 184"/>
          <p:cNvSpPr/>
          <p:nvPr/>
        </p:nvSpPr>
        <p:spPr>
          <a:xfrm>
            <a:off x="7851090" y="3080617"/>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5119825" y="3080617"/>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6473725" y="3080617"/>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txBox="1"/>
          <p:nvPr/>
        </p:nvSpPr>
        <p:spPr>
          <a:xfrm>
            <a:off x="6437875" y="3131617"/>
            <a:ext cx="991199" cy="5966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1,1</a:t>
            </a:r>
          </a:p>
        </p:txBody>
      </p:sp>
      <p:sp>
        <p:nvSpPr>
          <p:cNvPr id="188" name="Shape 188"/>
          <p:cNvSpPr txBox="1"/>
          <p:nvPr/>
        </p:nvSpPr>
        <p:spPr>
          <a:xfrm>
            <a:off x="5083975" y="3131617"/>
            <a:ext cx="951000" cy="5966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1,0</a:t>
            </a:r>
          </a:p>
        </p:txBody>
      </p:sp>
      <p:sp>
        <p:nvSpPr>
          <p:cNvPr id="189" name="Shape 189"/>
          <p:cNvSpPr txBox="1"/>
          <p:nvPr/>
        </p:nvSpPr>
        <p:spPr>
          <a:xfrm>
            <a:off x="7815240" y="3131617"/>
            <a:ext cx="789000" cy="5966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1,2</a:t>
            </a:r>
          </a:p>
          <a:p>
            <a:pPr lvl="0" rtl="0">
              <a:spcBef>
                <a:spcPts val="0"/>
              </a:spcBef>
              <a:buNone/>
            </a:pPr>
            <a:r>
              <a:t/>
            </a:r>
            <a:endParaRPr sz="3000">
              <a:solidFill>
                <a:schemeClr val="lt1"/>
              </a:solidFill>
            </a:endParaRPr>
          </a:p>
        </p:txBody>
      </p:sp>
      <p:sp>
        <p:nvSpPr>
          <p:cNvPr id="190" name="Shape 190"/>
          <p:cNvSpPr/>
          <p:nvPr/>
        </p:nvSpPr>
        <p:spPr>
          <a:xfrm>
            <a:off x="4309200" y="4693567"/>
            <a:ext cx="4061400" cy="1639200"/>
          </a:xfrm>
          <a:prstGeom prst="rect">
            <a:avLst/>
          </a:prstGeom>
          <a:noFill/>
          <a:ln cap="flat" cmpd="sng" w="76200">
            <a:solidFill>
              <a:schemeClr val="accent5"/>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1" name="Shape 191"/>
          <p:cNvSpPr txBox="1"/>
          <p:nvPr/>
        </p:nvSpPr>
        <p:spPr>
          <a:xfrm>
            <a:off x="4546238" y="5160298"/>
            <a:ext cx="3759000" cy="1011599"/>
          </a:xfrm>
          <a:prstGeom prst="rect">
            <a:avLst/>
          </a:prstGeom>
          <a:noFill/>
          <a:ln>
            <a:noFill/>
          </a:ln>
        </p:spPr>
        <p:txBody>
          <a:bodyPr anchorCtr="0" anchor="t" bIns="91425" lIns="91425" rIns="91425" tIns="91425">
            <a:noAutofit/>
          </a:bodyPr>
          <a:lstStyle/>
          <a:p>
            <a:pPr lvl="0" rtl="0">
              <a:spcBef>
                <a:spcPts val="0"/>
              </a:spcBef>
              <a:buNone/>
            </a:pPr>
            <a:r>
              <a:rPr lang="en" sz="6800">
                <a:solidFill>
                  <a:schemeClr val="lt1"/>
                </a:solidFill>
              </a:rPr>
              <a:t>o         </a:t>
            </a:r>
          </a:p>
        </p:txBody>
      </p:sp>
      <p:cxnSp>
        <p:nvCxnSpPr>
          <p:cNvPr id="192" name="Shape 192"/>
          <p:cNvCxnSpPr/>
          <p:nvPr/>
        </p:nvCxnSpPr>
        <p:spPr>
          <a:xfrm>
            <a:off x="5667089" y="4680817"/>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93" name="Shape 193"/>
          <p:cNvCxnSpPr/>
          <p:nvPr/>
        </p:nvCxnSpPr>
        <p:spPr>
          <a:xfrm>
            <a:off x="7004041" y="4680817"/>
            <a:ext cx="0" cy="1664699"/>
          </a:xfrm>
          <a:prstGeom prst="straightConnector1">
            <a:avLst/>
          </a:prstGeom>
          <a:noFill/>
          <a:ln cap="flat" cmpd="sng" w="76200">
            <a:solidFill>
              <a:schemeClr val="accent5"/>
            </a:solidFill>
            <a:prstDash val="solid"/>
            <a:round/>
            <a:headEnd len="lg" w="lg" type="none"/>
            <a:tailEnd len="lg" w="lg" type="none"/>
          </a:ln>
        </p:spPr>
      </p:cxnSp>
      <p:cxnSp>
        <p:nvCxnSpPr>
          <p:cNvPr id="194" name="Shape 194"/>
          <p:cNvCxnSpPr/>
          <p:nvPr/>
        </p:nvCxnSpPr>
        <p:spPr>
          <a:xfrm>
            <a:off x="8366790" y="4680817"/>
            <a:ext cx="0" cy="1664699"/>
          </a:xfrm>
          <a:prstGeom prst="straightConnector1">
            <a:avLst/>
          </a:prstGeom>
          <a:noFill/>
          <a:ln cap="flat" cmpd="sng" w="76200">
            <a:solidFill>
              <a:schemeClr val="accent5"/>
            </a:solidFill>
            <a:prstDash val="solid"/>
            <a:round/>
            <a:headEnd len="lg" w="lg" type="none"/>
            <a:tailEnd len="lg" w="lg" type="none"/>
          </a:ln>
        </p:spPr>
      </p:cxnSp>
      <p:sp>
        <p:nvSpPr>
          <p:cNvPr id="195" name="Shape 195"/>
          <p:cNvSpPr/>
          <p:nvPr/>
        </p:nvSpPr>
        <p:spPr>
          <a:xfrm>
            <a:off x="7851090" y="4680817"/>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5119825" y="4680817"/>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6473725" y="4680817"/>
            <a:ext cx="515700" cy="546299"/>
          </a:xfrm>
          <a:prstGeom prst="rect">
            <a:avLst/>
          </a:prstGeom>
          <a:noFill/>
          <a:ln cap="flat" cmpd="sng" w="38100">
            <a:solidFill>
              <a:schemeClr val="accent5"/>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txBox="1"/>
          <p:nvPr/>
        </p:nvSpPr>
        <p:spPr>
          <a:xfrm>
            <a:off x="6437875" y="4731817"/>
            <a:ext cx="991199" cy="5966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2,1</a:t>
            </a:r>
          </a:p>
        </p:txBody>
      </p:sp>
      <p:sp>
        <p:nvSpPr>
          <p:cNvPr id="199" name="Shape 199"/>
          <p:cNvSpPr txBox="1"/>
          <p:nvPr/>
        </p:nvSpPr>
        <p:spPr>
          <a:xfrm>
            <a:off x="5083975" y="4731817"/>
            <a:ext cx="951000" cy="5966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2,0</a:t>
            </a:r>
          </a:p>
        </p:txBody>
      </p:sp>
      <p:sp>
        <p:nvSpPr>
          <p:cNvPr id="200" name="Shape 200"/>
          <p:cNvSpPr txBox="1"/>
          <p:nvPr/>
        </p:nvSpPr>
        <p:spPr>
          <a:xfrm>
            <a:off x="7815240" y="4731817"/>
            <a:ext cx="789000" cy="5966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2,2</a:t>
            </a:r>
          </a:p>
          <a:p>
            <a:pPr lvl="0" rtl="0">
              <a:spcBef>
                <a:spcPts val="0"/>
              </a:spcBef>
              <a:buNone/>
            </a:pPr>
            <a:r>
              <a:t/>
            </a:r>
            <a:endParaRPr sz="3000">
              <a:solidFill>
                <a:schemeClr val="lt1"/>
              </a:solidFill>
            </a:endParaRPr>
          </a:p>
        </p:txBody>
      </p:sp>
      <p:sp>
        <p:nvSpPr>
          <p:cNvPr id="201" name="Shape 201"/>
          <p:cNvSpPr txBox="1"/>
          <p:nvPr/>
        </p:nvSpPr>
        <p:spPr>
          <a:xfrm>
            <a:off x="7815240" y="1517918"/>
            <a:ext cx="882299" cy="596699"/>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0,2</a:t>
            </a:r>
          </a:p>
        </p:txBody>
      </p:sp>
      <p:sp>
        <p:nvSpPr>
          <p:cNvPr id="202" name="Shape 202"/>
          <p:cNvSpPr txBox="1"/>
          <p:nvPr/>
        </p:nvSpPr>
        <p:spPr>
          <a:xfrm>
            <a:off x="486463" y="3297967"/>
            <a:ext cx="3781200" cy="2296800"/>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Font typeface="Arial"/>
              <a:buNone/>
            </a:pPr>
            <a:r>
              <a:t/>
            </a:r>
            <a:endParaRPr b="1" sz="2400">
              <a:solidFill>
                <a:srgbClr val="FFFF00"/>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chemeClr val="accent1"/>
                </a:solidFill>
                <a:latin typeface="Consolas"/>
                <a:ea typeface="Consolas"/>
                <a:cs typeface="Consolas"/>
                <a:sym typeface="Consolas"/>
              </a:rPr>
              <a:t>char</a:t>
            </a:r>
            <a:r>
              <a:rPr b="1" lang="en" sz="2400">
                <a:solidFill>
                  <a:srgbClr val="FFFFFF"/>
                </a:solidFill>
                <a:latin typeface="Consolas"/>
                <a:ea typeface="Consolas"/>
                <a:cs typeface="Consolas"/>
                <a:sym typeface="Consolas"/>
              </a:rPr>
              <a:t> board[</a:t>
            </a:r>
            <a:r>
              <a:rPr b="1" lang="en" sz="2400">
                <a:solidFill>
                  <a:schemeClr val="accent3"/>
                </a:solidFill>
                <a:latin typeface="Consolas"/>
                <a:ea typeface="Consolas"/>
                <a:cs typeface="Consolas"/>
                <a:sym typeface="Consolas"/>
              </a:rPr>
              <a:t>3</a:t>
            </a:r>
            <a:r>
              <a:rPr b="1" lang="en" sz="2400">
                <a:solidFill>
                  <a:srgbClr val="FFFFFF"/>
                </a:solidFill>
                <a:latin typeface="Consolas"/>
                <a:ea typeface="Consolas"/>
                <a:cs typeface="Consolas"/>
                <a:sym typeface="Consolas"/>
              </a:rPr>
              <a:t>][</a:t>
            </a:r>
            <a:r>
              <a:rPr b="1" lang="en" sz="2400">
                <a:solidFill>
                  <a:schemeClr val="accent3"/>
                </a:solidFill>
                <a:latin typeface="Consolas"/>
                <a:ea typeface="Consolas"/>
                <a:cs typeface="Consolas"/>
                <a:sym typeface="Consolas"/>
              </a:rPr>
              <a:t>3</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board[</a:t>
            </a:r>
            <a:r>
              <a:rPr b="1" lang="en" sz="2400">
                <a:solidFill>
                  <a:schemeClr val="accent3"/>
                </a:solidFill>
                <a:latin typeface="Consolas"/>
                <a:ea typeface="Consolas"/>
                <a:cs typeface="Consolas"/>
                <a:sym typeface="Consolas"/>
              </a:rPr>
              <a:t>1</a:t>
            </a:r>
            <a:r>
              <a:rPr b="1" lang="en" sz="2400">
                <a:solidFill>
                  <a:srgbClr val="FFFFFF"/>
                </a:solidFill>
                <a:latin typeface="Consolas"/>
                <a:ea typeface="Consolas"/>
                <a:cs typeface="Consolas"/>
                <a:sym typeface="Consolas"/>
              </a:rPr>
              <a:t>][</a:t>
            </a:r>
            <a:r>
              <a:rPr b="1" lang="en" sz="2400">
                <a:solidFill>
                  <a:schemeClr val="accent3"/>
                </a:solidFill>
                <a:latin typeface="Consolas"/>
                <a:ea typeface="Consolas"/>
                <a:cs typeface="Consolas"/>
                <a:sym typeface="Consolas"/>
              </a:rPr>
              <a:t>1</a:t>
            </a:r>
            <a:r>
              <a:rPr b="1" lang="en" sz="2400">
                <a:solidFill>
                  <a:srgbClr val="FFFFFF"/>
                </a:solidFill>
                <a:latin typeface="Consolas"/>
                <a:ea typeface="Consolas"/>
                <a:cs typeface="Consolas"/>
                <a:sym typeface="Consolas"/>
              </a:rPr>
              <a:t>] = </a:t>
            </a:r>
            <a:r>
              <a:rPr b="1" lang="en" sz="2400">
                <a:solidFill>
                  <a:schemeClr val="accent2"/>
                </a:solidFill>
                <a:latin typeface="Consolas"/>
                <a:ea typeface="Consolas"/>
                <a:cs typeface="Consolas"/>
                <a:sym typeface="Consolas"/>
              </a:rPr>
              <a:t>'o'</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board[</a:t>
            </a:r>
            <a:r>
              <a:rPr b="1" lang="en" sz="2400">
                <a:solidFill>
                  <a:schemeClr val="accent3"/>
                </a:solidFill>
                <a:latin typeface="Consolas"/>
                <a:ea typeface="Consolas"/>
                <a:cs typeface="Consolas"/>
                <a:sym typeface="Consolas"/>
              </a:rPr>
              <a:t>0</a:t>
            </a:r>
            <a:r>
              <a:rPr b="1" lang="en" sz="2400">
                <a:solidFill>
                  <a:srgbClr val="FFFFFF"/>
                </a:solidFill>
                <a:latin typeface="Consolas"/>
                <a:ea typeface="Consolas"/>
                <a:cs typeface="Consolas"/>
                <a:sym typeface="Consolas"/>
              </a:rPr>
              <a:t>][</a:t>
            </a:r>
            <a:r>
              <a:rPr b="1" lang="en" sz="2400">
                <a:solidFill>
                  <a:schemeClr val="accent3"/>
                </a:solidFill>
                <a:latin typeface="Consolas"/>
                <a:ea typeface="Consolas"/>
                <a:cs typeface="Consolas"/>
                <a:sym typeface="Consolas"/>
              </a:rPr>
              <a:t>0</a:t>
            </a:r>
            <a:r>
              <a:rPr b="1" lang="en" sz="2400">
                <a:solidFill>
                  <a:srgbClr val="FFFFFF"/>
                </a:solidFill>
                <a:latin typeface="Consolas"/>
                <a:ea typeface="Consolas"/>
                <a:cs typeface="Consolas"/>
                <a:sym typeface="Consolas"/>
              </a:rPr>
              <a:t>] = </a:t>
            </a:r>
            <a:r>
              <a:rPr b="1" lang="en" sz="2400">
                <a:solidFill>
                  <a:schemeClr val="accent2"/>
                </a:solidFill>
                <a:latin typeface="Consolas"/>
                <a:ea typeface="Consolas"/>
                <a:cs typeface="Consolas"/>
                <a:sym typeface="Consolas"/>
              </a:rPr>
              <a:t>'x'</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board[</a:t>
            </a:r>
            <a:r>
              <a:rPr b="1" lang="en" sz="2400">
                <a:solidFill>
                  <a:schemeClr val="accent3"/>
                </a:solidFill>
                <a:latin typeface="Consolas"/>
                <a:ea typeface="Consolas"/>
                <a:cs typeface="Consolas"/>
                <a:sym typeface="Consolas"/>
              </a:rPr>
              <a:t>2</a:t>
            </a:r>
            <a:r>
              <a:rPr b="1" lang="en" sz="2400">
                <a:solidFill>
                  <a:srgbClr val="FFFFFF"/>
                </a:solidFill>
                <a:latin typeface="Consolas"/>
                <a:ea typeface="Consolas"/>
                <a:cs typeface="Consolas"/>
                <a:sym typeface="Consolas"/>
              </a:rPr>
              <a:t>][</a:t>
            </a:r>
            <a:r>
              <a:rPr b="1" lang="en" sz="2400">
                <a:solidFill>
                  <a:schemeClr val="accent3"/>
                </a:solidFill>
                <a:latin typeface="Consolas"/>
                <a:ea typeface="Consolas"/>
                <a:cs typeface="Consolas"/>
                <a:sym typeface="Consolas"/>
              </a:rPr>
              <a:t>0</a:t>
            </a:r>
            <a:r>
              <a:rPr b="1" lang="en" sz="2400">
                <a:solidFill>
                  <a:srgbClr val="FFFFFF"/>
                </a:solidFill>
                <a:latin typeface="Consolas"/>
                <a:ea typeface="Consolas"/>
                <a:cs typeface="Consolas"/>
                <a:sym typeface="Consolas"/>
              </a:rPr>
              <a:t>] = </a:t>
            </a:r>
            <a:r>
              <a:rPr b="1" lang="en" sz="2400">
                <a:solidFill>
                  <a:schemeClr val="accent2"/>
                </a:solidFill>
                <a:latin typeface="Consolas"/>
                <a:ea typeface="Consolas"/>
                <a:cs typeface="Consolas"/>
                <a:sym typeface="Consolas"/>
              </a:rPr>
              <a:t>'o'</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board[</a:t>
            </a:r>
            <a:r>
              <a:rPr b="1" lang="en" sz="2400">
                <a:solidFill>
                  <a:schemeClr val="accent3"/>
                </a:solidFill>
                <a:latin typeface="Consolas"/>
                <a:ea typeface="Consolas"/>
                <a:cs typeface="Consolas"/>
                <a:sym typeface="Consolas"/>
              </a:rPr>
              <a:t>0</a:t>
            </a:r>
            <a:r>
              <a:rPr b="1" lang="en" sz="2400">
                <a:solidFill>
                  <a:srgbClr val="FFFFFF"/>
                </a:solidFill>
                <a:latin typeface="Consolas"/>
                <a:ea typeface="Consolas"/>
                <a:cs typeface="Consolas"/>
                <a:sym typeface="Consolas"/>
              </a:rPr>
              <a:t>][</a:t>
            </a:r>
            <a:r>
              <a:rPr b="1" lang="en" sz="2400">
                <a:solidFill>
                  <a:schemeClr val="accent3"/>
                </a:solidFill>
                <a:latin typeface="Consolas"/>
                <a:ea typeface="Consolas"/>
                <a:cs typeface="Consolas"/>
                <a:sym typeface="Consolas"/>
              </a:rPr>
              <a:t>2</a:t>
            </a:r>
            <a:r>
              <a:rPr b="1" lang="en" sz="2400">
                <a:solidFill>
                  <a:srgbClr val="FFFFFF"/>
                </a:solidFill>
                <a:latin typeface="Consolas"/>
                <a:ea typeface="Consolas"/>
                <a:cs typeface="Consolas"/>
                <a:sym typeface="Consolas"/>
              </a:rPr>
              <a:t>] = </a:t>
            </a:r>
            <a:r>
              <a:rPr b="1" lang="en" sz="2400">
                <a:solidFill>
                  <a:schemeClr val="accent2"/>
                </a:solidFill>
                <a:latin typeface="Consolas"/>
                <a:ea typeface="Consolas"/>
                <a:cs typeface="Consolas"/>
                <a:sym typeface="Consolas"/>
              </a:rPr>
              <a:t>'x'</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p>
          <a:p>
            <a:pPr indent="0" lvl="0" marL="0" marR="0" rtl="0" algn="l">
              <a:spcBef>
                <a:spcPts val="0"/>
              </a:spcBef>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nvSpPr>
        <p:spPr>
          <a:xfrm>
            <a:off x="806699" y="-104456"/>
            <a:ext cx="7530600" cy="1748100"/>
          </a:xfrm>
          <a:prstGeom prst="rect">
            <a:avLst/>
          </a:prstGeom>
          <a:noFill/>
          <a:ln>
            <a:noFill/>
          </a:ln>
        </p:spPr>
        <p:txBody>
          <a:bodyPr anchorCtr="0" anchor="ctr" bIns="45700" lIns="91425" rIns="91425" tIns="45700">
            <a:noAutofit/>
          </a:bodyPr>
          <a:lstStyle/>
          <a:p>
            <a:pPr indent="0" lvl="0" marL="0" marR="0" rtl="0" algn="ctr">
              <a:spcBef>
                <a:spcPts val="0"/>
              </a:spcBef>
              <a:buClr>
                <a:schemeClr val="dk1"/>
              </a:buClr>
              <a:buSzPct val="25000"/>
              <a:buFont typeface="Arial"/>
              <a:buNone/>
            </a:pPr>
            <a:r>
              <a:rPr b="1" lang="en" sz="3950">
                <a:solidFill>
                  <a:srgbClr val="F2F2F2"/>
                </a:solidFill>
              </a:rPr>
              <a:t>Accessing Multidimensional Array Elements</a:t>
            </a:r>
          </a:p>
        </p:txBody>
      </p:sp>
      <p:sp>
        <p:nvSpPr>
          <p:cNvPr id="208" name="Shape 208"/>
          <p:cNvSpPr txBox="1"/>
          <p:nvPr/>
        </p:nvSpPr>
        <p:spPr>
          <a:xfrm>
            <a:off x="1675775" y="2142473"/>
            <a:ext cx="6116100" cy="4247399"/>
          </a:xfrm>
          <a:prstGeom prst="rect">
            <a:avLst/>
          </a:prstGeom>
          <a:noFill/>
          <a:ln>
            <a:noFill/>
          </a:ln>
        </p:spPr>
        <p:txBody>
          <a:bodyPr anchorCtr="0" anchor="ctr" bIns="45700" lIns="91425" rIns="91425" tIns="45700">
            <a:noAutofit/>
          </a:bodyPr>
          <a:lstStyle/>
          <a:p>
            <a:pPr indent="0" lvl="0" marL="0" marR="0" rtl="0" algn="l">
              <a:spcBef>
                <a:spcPts val="0"/>
              </a:spcBef>
              <a:buClr>
                <a:schemeClr val="dk1"/>
              </a:buClr>
              <a:buFont typeface="Arial"/>
              <a:buNone/>
            </a:pPr>
            <a:r>
              <a:t/>
            </a:r>
            <a:endParaRPr b="1" sz="2400">
              <a:solidFill>
                <a:srgbClr val="FFFF00"/>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rgbClr val="FFFF00"/>
                </a:solidFill>
                <a:latin typeface="Consolas"/>
                <a:ea typeface="Consolas"/>
                <a:cs typeface="Consolas"/>
                <a:sym typeface="Consolas"/>
              </a:rPr>
              <a:t>// print out all elements</a:t>
            </a:r>
          </a:p>
          <a:p>
            <a:pPr indent="0" lvl="0" marL="0" marR="0" rtl="0" algn="l">
              <a:spcBef>
                <a:spcPts val="0"/>
              </a:spcBef>
              <a:buClr>
                <a:schemeClr val="dk1"/>
              </a:buClr>
              <a:buSzPct val="25000"/>
              <a:buFont typeface="Arial"/>
              <a:buNone/>
            </a:pPr>
            <a:r>
              <a:rPr b="1" lang="en" sz="2400">
                <a:solidFill>
                  <a:schemeClr val="accent1"/>
                </a:solidFill>
                <a:latin typeface="Consolas"/>
                <a:ea typeface="Consolas"/>
                <a:cs typeface="Consolas"/>
                <a:sym typeface="Consolas"/>
              </a:rPr>
              <a:t>for</a:t>
            </a:r>
            <a:r>
              <a:rPr b="1" lang="en" sz="2400">
                <a:solidFill>
                  <a:srgbClr val="FFFFFF"/>
                </a:solidFill>
                <a:latin typeface="Consolas"/>
                <a:ea typeface="Consolas"/>
                <a:cs typeface="Consolas"/>
                <a:sym typeface="Consolas"/>
              </a:rPr>
              <a:t> (</a:t>
            </a:r>
            <a:r>
              <a:rPr b="1" lang="en" sz="2400">
                <a:solidFill>
                  <a:schemeClr val="accent1"/>
                </a:solidFill>
                <a:latin typeface="Consolas"/>
                <a:ea typeface="Consolas"/>
                <a:cs typeface="Consolas"/>
                <a:sym typeface="Consolas"/>
              </a:rPr>
              <a:t>int</a:t>
            </a:r>
            <a:r>
              <a:rPr b="1" lang="en" sz="2400">
                <a:solidFill>
                  <a:srgbClr val="FFFFFF"/>
                </a:solidFill>
                <a:latin typeface="Consolas"/>
                <a:ea typeface="Consolas"/>
                <a:cs typeface="Consolas"/>
                <a:sym typeface="Consolas"/>
              </a:rPr>
              <a:t> i = </a:t>
            </a:r>
            <a:r>
              <a:rPr b="1" lang="en" sz="2400">
                <a:solidFill>
                  <a:schemeClr val="accent3"/>
                </a:solidFill>
                <a:latin typeface="Consolas"/>
                <a:ea typeface="Consolas"/>
                <a:cs typeface="Consolas"/>
                <a:sym typeface="Consolas"/>
              </a:rPr>
              <a:t>0</a:t>
            </a:r>
            <a:r>
              <a:rPr b="1" lang="en" sz="2400">
                <a:solidFill>
                  <a:srgbClr val="FFFFFF"/>
                </a:solidFill>
                <a:latin typeface="Consolas"/>
                <a:ea typeface="Consolas"/>
                <a:cs typeface="Consolas"/>
                <a:sym typeface="Consolas"/>
              </a:rPr>
              <a:t>; i &lt; </a:t>
            </a:r>
            <a:r>
              <a:rPr b="1" lang="en" sz="2400">
                <a:solidFill>
                  <a:schemeClr val="accent3"/>
                </a:solidFill>
                <a:latin typeface="Consolas"/>
                <a:ea typeface="Consolas"/>
                <a:cs typeface="Consolas"/>
                <a:sym typeface="Consolas"/>
              </a:rPr>
              <a:t>3</a:t>
            </a:r>
            <a:r>
              <a:rPr b="1" lang="en" sz="2400">
                <a:solidFill>
                  <a:srgbClr val="FFFFFF"/>
                </a:solidFill>
                <a:latin typeface="Consolas"/>
                <a:ea typeface="Consolas"/>
                <a:cs typeface="Consolas"/>
                <a:sym typeface="Consolas"/>
              </a:rPr>
              <a:t>; i++)</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p>
          <a:p>
            <a:pPr indent="457200" lvl="0" marL="0" marR="0" rtl="0" algn="l">
              <a:spcBef>
                <a:spcPts val="0"/>
              </a:spcBef>
              <a:buClr>
                <a:schemeClr val="dk1"/>
              </a:buClr>
              <a:buSzPct val="25000"/>
              <a:buFont typeface="Arial"/>
              <a:buNone/>
            </a:pPr>
            <a:r>
              <a:rPr b="1" lang="en" sz="2400">
                <a:solidFill>
                  <a:schemeClr val="accent1"/>
                </a:solidFill>
                <a:latin typeface="Consolas"/>
                <a:ea typeface="Consolas"/>
                <a:cs typeface="Consolas"/>
                <a:sym typeface="Consolas"/>
              </a:rPr>
              <a:t>for</a:t>
            </a:r>
            <a:r>
              <a:rPr b="1" lang="en" sz="2400">
                <a:solidFill>
                  <a:srgbClr val="FFFFFF"/>
                </a:solidFill>
                <a:latin typeface="Consolas"/>
                <a:ea typeface="Consolas"/>
                <a:cs typeface="Consolas"/>
                <a:sym typeface="Consolas"/>
              </a:rPr>
              <a:t> (</a:t>
            </a:r>
            <a:r>
              <a:rPr b="1" lang="en" sz="2400">
                <a:solidFill>
                  <a:schemeClr val="accent1"/>
                </a:solidFill>
                <a:latin typeface="Consolas"/>
                <a:ea typeface="Consolas"/>
                <a:cs typeface="Consolas"/>
                <a:sym typeface="Consolas"/>
              </a:rPr>
              <a:t>int</a:t>
            </a:r>
            <a:r>
              <a:rPr b="1" lang="en" sz="2400">
                <a:solidFill>
                  <a:srgbClr val="FFFFFF"/>
                </a:solidFill>
                <a:latin typeface="Consolas"/>
                <a:ea typeface="Consolas"/>
                <a:cs typeface="Consolas"/>
                <a:sym typeface="Consolas"/>
              </a:rPr>
              <a:t> j = </a:t>
            </a:r>
            <a:r>
              <a:rPr b="1" lang="en" sz="2400">
                <a:solidFill>
                  <a:schemeClr val="accent3"/>
                </a:solidFill>
                <a:latin typeface="Consolas"/>
                <a:ea typeface="Consolas"/>
                <a:cs typeface="Consolas"/>
                <a:sym typeface="Consolas"/>
              </a:rPr>
              <a:t>0</a:t>
            </a:r>
            <a:r>
              <a:rPr b="1" lang="en" sz="2400">
                <a:solidFill>
                  <a:srgbClr val="FFFFFF"/>
                </a:solidFill>
                <a:latin typeface="Consolas"/>
                <a:ea typeface="Consolas"/>
                <a:cs typeface="Consolas"/>
                <a:sym typeface="Consolas"/>
              </a:rPr>
              <a:t>; j &lt; </a:t>
            </a:r>
            <a:r>
              <a:rPr b="1" lang="en" sz="2400">
                <a:solidFill>
                  <a:schemeClr val="accent3"/>
                </a:solidFill>
                <a:latin typeface="Consolas"/>
                <a:ea typeface="Consolas"/>
                <a:cs typeface="Consolas"/>
                <a:sym typeface="Consolas"/>
              </a:rPr>
              <a:t>3</a:t>
            </a:r>
            <a:r>
              <a:rPr b="1" lang="en" sz="2400">
                <a:solidFill>
                  <a:srgbClr val="FFFFFF"/>
                </a:solidFill>
                <a:latin typeface="Consolas"/>
                <a:ea typeface="Consolas"/>
                <a:cs typeface="Consolas"/>
                <a:sym typeface="Consolas"/>
              </a:rPr>
              <a:t>; j++)</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printf(</a:t>
            </a:r>
            <a:r>
              <a:rPr b="1" lang="en" sz="2400">
                <a:solidFill>
                  <a:schemeClr val="accent2"/>
                </a:solidFill>
                <a:latin typeface="Consolas"/>
                <a:ea typeface="Consolas"/>
                <a:cs typeface="Consolas"/>
                <a:sym typeface="Consolas"/>
              </a:rPr>
              <a:t>"%c"</a:t>
            </a:r>
            <a:r>
              <a:rPr b="1" lang="en" sz="2400">
                <a:solidFill>
                  <a:srgbClr val="FFFFFF"/>
                </a:solidFill>
                <a:latin typeface="Consolas"/>
                <a:ea typeface="Consolas"/>
                <a:cs typeface="Consolas"/>
                <a:sym typeface="Consolas"/>
              </a:rPr>
              <a:t>, board[i][j]);</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printf(</a:t>
            </a:r>
            <a:r>
              <a:rPr b="1" lang="en" sz="2400">
                <a:solidFill>
                  <a:schemeClr val="accent2"/>
                </a:solidFill>
                <a:latin typeface="Consolas"/>
                <a:ea typeface="Consolas"/>
                <a:cs typeface="Consolas"/>
                <a:sym typeface="Consolas"/>
              </a:rPr>
              <a:t>"\n"</a:t>
            </a:r>
            <a:r>
              <a:rPr b="1" lang="en" sz="2400">
                <a:solidFill>
                  <a:srgbClr val="FFFFFF"/>
                </a:solidFill>
                <a:latin typeface="Consolas"/>
                <a:ea typeface="Consolas"/>
                <a:cs typeface="Consolas"/>
                <a:sym typeface="Consolas"/>
              </a:rPr>
              <a:t>);</a:t>
            </a: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p>
          <a:p>
            <a:pPr indent="0" lvl="0" marL="0" marR="0" rtl="0" algn="l">
              <a:spcBef>
                <a:spcPts val="0"/>
              </a:spcBef>
              <a:buClr>
                <a:schemeClr val="dk1"/>
              </a:buClr>
              <a:buFont typeface="Arial"/>
              <a:buNone/>
            </a:pPr>
            <a:r>
              <a:t/>
            </a:r>
            <a:endParaRPr b="1" sz="2400">
              <a:solidFill>
                <a:srgbClr val="FFFFFF"/>
              </a:solidFill>
              <a:latin typeface="Consolas"/>
              <a:ea typeface="Consolas"/>
              <a:cs typeface="Consolas"/>
              <a:sym typeface="Consolas"/>
            </a:endParaRPr>
          </a:p>
          <a:p>
            <a:pPr indent="0" lvl="0" marL="0" marR="0" rtl="0" algn="l">
              <a:spcBef>
                <a:spcPts val="0"/>
              </a:spcBef>
              <a:buClr>
                <a:schemeClr val="dk1"/>
              </a:buClr>
              <a:buSzPct val="25000"/>
              <a:buFont typeface="Arial"/>
              <a:buNone/>
            </a:pPr>
            <a:r>
              <a:rPr b="1" lang="en" sz="2400">
                <a:solidFill>
                  <a:srgbClr val="FFFFFF"/>
                </a:solidFill>
                <a:latin typeface="Consolas"/>
                <a:ea typeface="Consolas"/>
                <a:cs typeface="Consolas"/>
                <a:sym typeface="Consolas"/>
              </a:rPr>
              <a:t>   </a:t>
            </a:r>
          </a:p>
          <a:p>
            <a:pPr indent="0" lvl="0" marL="0" marR="0" rtl="0" algn="l">
              <a:spcBef>
                <a:spcPts val="0"/>
              </a:spcBef>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