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highlight>
                  <a:srgbClr val="FFFFFF"/>
                </a:highlight>
              </a:rPr>
              <a:t>A </a:t>
            </a:r>
            <a:r>
              <a:rPr b="1" lang="en" sz="1200">
                <a:solidFill>
                  <a:schemeClr val="dk1"/>
                </a:solidFill>
                <a:highlight>
                  <a:srgbClr val="FFFFFF"/>
                </a:highlight>
              </a:rPr>
              <a:t>trie</a:t>
            </a:r>
            <a:r>
              <a:rPr lang="en" sz="1200">
                <a:solidFill>
                  <a:schemeClr val="dk1"/>
                </a:solidFill>
                <a:highlight>
                  <a:srgbClr val="FFFFFF"/>
                </a:highlight>
              </a:rPr>
              <a:t> is another type of tree structure. The word “trie” comes from the word “retrieval,” but is usually pronounced like “try.” For our purposes, the nodes in a trie are arrays. We might use a trie to store a dictionary of words, as this diagram suggests.</a:t>
            </a:r>
          </a:p>
          <a:p>
            <a:pPr lvl="0" rtl="0">
              <a:spcBef>
                <a:spcPts val="0"/>
              </a:spcBef>
              <a:buNone/>
            </a:pPr>
            <a:r>
              <a:t/>
            </a:r>
            <a:endParaRPr sz="1200">
              <a:solidFill>
                <a:schemeClr val="dk1"/>
              </a:solidFill>
              <a:highlight>
                <a:srgbClr val="FFFFFF"/>
              </a:highlight>
            </a:endParaRPr>
          </a:p>
          <a:p>
            <a:pPr lvl="0">
              <a:spcBef>
                <a:spcPts val="0"/>
              </a:spcBef>
              <a:buNone/>
            </a:pPr>
            <a:r>
              <a:rPr lang="en" sz="1200">
                <a:solidFill>
                  <a:schemeClr val="dk1"/>
                </a:solidFill>
                <a:highlight>
                  <a:srgbClr val="FFFFFF"/>
                </a:highlight>
              </a:rPr>
              <a:t>In this trie, each index in the array stands for a letter of the alphabet. Each of those indices also points to another array of letters. In the above, we’re storing the names of famous scientists, e.g. Mendel, Mendeleev, Pavlov, Pasteur, and Turing. The </a:t>
            </a:r>
            <a:r>
              <a:rPr b="1" lang="en" sz="1000">
                <a:solidFill>
                  <a:srgbClr val="252525"/>
                </a:solidFill>
                <a:highlight>
                  <a:srgbClr val="FFFFFF"/>
                </a:highlight>
              </a:rPr>
              <a:t>Δ </a:t>
            </a:r>
            <a:r>
              <a:rPr lang="en" sz="1200">
                <a:solidFill>
                  <a:srgbClr val="252525"/>
                </a:solidFill>
                <a:highlight>
                  <a:srgbClr val="FFFFFF"/>
                </a:highlight>
              </a:rPr>
              <a:t>symbol denotes the end of a name. We have to keep track of where words end so that if one word actually contains another word (e.g. Mendeleev and Mendel), we know that both words exist. In code, the </a:t>
            </a:r>
            <a:r>
              <a:rPr b="1" lang="en" sz="1000">
                <a:solidFill>
                  <a:srgbClr val="252525"/>
                </a:solidFill>
                <a:highlight>
                  <a:srgbClr val="FFFFFF"/>
                </a:highlight>
              </a:rPr>
              <a:t>Δ </a:t>
            </a:r>
            <a:r>
              <a:rPr lang="en" sz="1200">
                <a:solidFill>
                  <a:srgbClr val="252525"/>
                </a:solidFill>
                <a:highlight>
                  <a:srgbClr val="FFFFFF"/>
                </a:highlight>
              </a:rPr>
              <a:t>symbol could be a Boolean flag in each node. </a:t>
            </a:r>
          </a:p>
        </p:txBody>
      </p:sp>
      <p:sp>
        <p:nvSpPr>
          <p:cNvPr id="65" name="Shape 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So how do we insert something into a trie? Let’s insert  “zoo”.</a:t>
            </a:r>
          </a:p>
          <a:p>
            <a:pPr lvl="0" rtl="0">
              <a:spcBef>
                <a:spcPts val="0"/>
              </a:spcBef>
              <a:buNone/>
            </a:pPr>
            <a:r>
              <a:t/>
            </a:r>
            <a:endParaRPr sz="1200"/>
          </a:p>
          <a:p>
            <a:pPr lvl="0" rtl="0">
              <a:spcBef>
                <a:spcPts val="0"/>
              </a:spcBef>
              <a:buNone/>
            </a:pPr>
            <a:r>
              <a:rPr lang="en" sz="1200"/>
              <a:t>In some ways, the process to insert something is similar to looking something up. We’ll start with the root node again, following pointers corresponding to the letters of our key. </a:t>
            </a:r>
          </a:p>
        </p:txBody>
      </p:sp>
      <p:sp>
        <p:nvSpPr>
          <p:cNvPr id="402" name="Shape 4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Luckily, we’re able to follow pointers all the way until we reach the end of the key. </a:t>
            </a:r>
          </a:p>
        </p:txBody>
      </p:sp>
      <p:sp>
        <p:nvSpPr>
          <p:cNvPr id="448" name="Shape 4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Luckily, we’re able to follow pointers all the way until we reach the end of the key. </a:t>
            </a:r>
          </a:p>
        </p:txBody>
      </p:sp>
      <p:sp>
        <p:nvSpPr>
          <p:cNvPr id="494" name="Shape 4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Since “zoo” is a prefix of the word “zoom”, which is stored in our dictionary, we don’t need to allocate any new nodes. We can just set </a:t>
            </a:r>
            <a:r>
              <a:rPr lang="en" sz="1200">
                <a:latin typeface="Courier New"/>
                <a:ea typeface="Courier New"/>
                <a:cs typeface="Courier New"/>
                <a:sym typeface="Courier New"/>
              </a:rPr>
              <a:t>is_word</a:t>
            </a:r>
            <a:r>
              <a:rPr lang="en" sz="1200"/>
              <a:t> to </a:t>
            </a:r>
            <a:r>
              <a:rPr lang="en" sz="1200">
                <a:latin typeface="Courier New"/>
                <a:ea typeface="Courier New"/>
                <a:cs typeface="Courier New"/>
                <a:sym typeface="Courier New"/>
              </a:rPr>
              <a:t>true</a:t>
            </a:r>
            <a:r>
              <a:rPr lang="en" sz="1200"/>
              <a:t> at the appropriate node. </a:t>
            </a:r>
          </a:p>
        </p:txBody>
      </p:sp>
      <p:sp>
        <p:nvSpPr>
          <p:cNvPr id="540" name="Shape 5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If we wanted to insert the key “bath” into the trie, we’d start at the root node and follow the pointers again. In this situation, we hit a dead end before we’re able to get to the end of the key. </a:t>
            </a:r>
          </a:p>
        </p:txBody>
      </p:sp>
      <p:sp>
        <p:nvSpPr>
          <p:cNvPr id="587" name="Shape 5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Shape 6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So, we’ll need to allocate one new node for each remaining letter of our key. In this case, we’ll just need to allocate one new node. </a:t>
            </a:r>
          </a:p>
        </p:txBody>
      </p:sp>
      <p:sp>
        <p:nvSpPr>
          <p:cNvPr id="635" name="Shape 6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Then we’ll need to make the h index of the previous node reference this new node. </a:t>
            </a:r>
          </a:p>
        </p:txBody>
      </p:sp>
      <p:sp>
        <p:nvSpPr>
          <p:cNvPr id="699" name="Shape 6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Shape 7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And lastly, we set the new node’s </a:t>
            </a:r>
            <a:r>
              <a:rPr lang="en" sz="1200">
                <a:latin typeface="Courier New"/>
                <a:ea typeface="Courier New"/>
                <a:cs typeface="Courier New"/>
                <a:sym typeface="Courier New"/>
              </a:rPr>
              <a:t>is_word</a:t>
            </a:r>
            <a:r>
              <a:rPr lang="en" sz="1200"/>
              <a:t> bool to </a:t>
            </a:r>
            <a:r>
              <a:rPr lang="en" sz="1200">
                <a:latin typeface="Courier New"/>
                <a:ea typeface="Courier New"/>
                <a:cs typeface="Courier New"/>
                <a:sym typeface="Courier New"/>
              </a:rPr>
              <a:t>true</a:t>
            </a:r>
            <a:r>
              <a:rPr lang="en" sz="1200"/>
              <a:t>.</a:t>
            </a:r>
          </a:p>
          <a:p>
            <a:pPr lvl="0" rtl="0">
              <a:spcBef>
                <a:spcPts val="0"/>
              </a:spcBef>
              <a:buNone/>
            </a:pPr>
            <a:r>
              <a:t/>
            </a:r>
            <a:endParaRPr sz="1200"/>
          </a:p>
          <a:p>
            <a:pPr lvl="0" rtl="0">
              <a:spcBef>
                <a:spcPts val="0"/>
              </a:spcBef>
              <a:buNone/>
            </a:pPr>
            <a:r>
              <a:rPr lang="en" sz="1200"/>
              <a:t>So, if we assume that key length is bounded by a fixed constant, both insertion and lookup are constant time operations for a trie. Notice that the number of items stored in the trie doesn’t affect the lookup or insertion time; it’s only impacted by the length of the key. By contrast, adding entries to a hash table tends to make future lookups slower. </a:t>
            </a:r>
          </a:p>
          <a:p>
            <a:pPr lvl="0" rtl="0">
              <a:spcBef>
                <a:spcPts val="0"/>
              </a:spcBef>
              <a:buNone/>
            </a:pPr>
            <a:r>
              <a:t/>
            </a:r>
            <a:endParaRPr sz="1200"/>
          </a:p>
          <a:p>
            <a:pPr lvl="0" rtl="0">
              <a:spcBef>
                <a:spcPts val="0"/>
              </a:spcBef>
              <a:buNone/>
            </a:pPr>
            <a:r>
              <a:rPr lang="en" sz="1200"/>
              <a:t>While this may sound appealing at first, we should keep in mind that a favorable asymptotic complexity doesn’t mean that in practice, the data structure is necessarily beyond reproach. We must also consider that to store a word in a trie, we need, in the worst case, a number of nodes proportional to the length of the word itself. Tries tend to use a lot of space. That’s in contrast to a data structure like a hash table, where we only need one new node to store some key-value pair. </a:t>
            </a:r>
          </a:p>
        </p:txBody>
      </p:sp>
      <p:sp>
        <p:nvSpPr>
          <p:cNvPr id="751" name="Shape 7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Here’s a definition of a node.</a:t>
            </a:r>
          </a:p>
          <a:p>
            <a:pPr lvl="0" rtl="0">
              <a:spcBef>
                <a:spcPts val="0"/>
              </a:spcBef>
              <a:buNone/>
            </a:pPr>
            <a:r>
              <a:t/>
            </a:r>
            <a:endParaRPr sz="1200">
              <a:solidFill>
                <a:schemeClr val="dk1"/>
              </a:solidFill>
            </a:endParaRPr>
          </a:p>
          <a:p>
            <a:pPr lvl="0">
              <a:lnSpc>
                <a:spcPct val="115000"/>
              </a:lnSpc>
              <a:spcBef>
                <a:spcPts val="0"/>
              </a:spcBef>
              <a:buClr>
                <a:schemeClr val="dk1"/>
              </a:buClr>
              <a:buSzPct val="91666"/>
              <a:buFont typeface="Arial"/>
              <a:buNone/>
            </a:pPr>
            <a:r>
              <a:rPr lang="en" sz="1200">
                <a:solidFill>
                  <a:schemeClr val="dk1"/>
                </a:solidFill>
              </a:rPr>
              <a:t>Note that we’re not actually storing words in the trie, we’re simply storing a series of pointers and a Boolean value. </a:t>
            </a:r>
          </a:p>
        </p:txBody>
      </p:sp>
      <p:sp>
        <p:nvSpPr>
          <p:cNvPr id="71" name="Shape 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This simple trie contains two words: “bat” and “zoom”.</a:t>
            </a:r>
            <a:r>
              <a:rPr lang="en"/>
              <a:t> </a:t>
            </a:r>
          </a:p>
          <a:p>
            <a:pPr lvl="0" rtl="0">
              <a:spcBef>
                <a:spcPts val="0"/>
              </a:spcBef>
              <a:buNone/>
            </a:pPr>
            <a:r>
              <a:t/>
            </a:r>
            <a:endParaRPr sz="1200"/>
          </a:p>
          <a:p>
            <a:pPr lvl="0" rtl="0">
              <a:spcBef>
                <a:spcPts val="0"/>
              </a:spcBef>
              <a:buNone/>
            </a:pPr>
            <a:r>
              <a:rPr lang="en" sz="1200"/>
              <a:t>Let’s walk through an example of looking up the key “bat” in this trie.</a:t>
            </a:r>
          </a:p>
        </p:txBody>
      </p:sp>
      <p:sp>
        <p:nvSpPr>
          <p:cNvPr id="76" name="Shape 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We’ll begin our lookup at the root node.</a:t>
            </a:r>
          </a:p>
          <a:p>
            <a:pPr lvl="0" rtl="0">
              <a:spcBef>
                <a:spcPts val="0"/>
              </a:spcBef>
              <a:buNone/>
            </a:pPr>
            <a:r>
              <a:t/>
            </a:r>
            <a:endParaRPr sz="1200"/>
          </a:p>
          <a:p>
            <a:pPr lvl="0" rtl="0">
              <a:spcBef>
                <a:spcPts val="0"/>
              </a:spcBef>
              <a:buNone/>
            </a:pPr>
            <a:r>
              <a:rPr lang="en" sz="1200"/>
              <a:t>We’ll take the first letter of our key, “b,” and find the corresponding spot in our children array. We’ll look at the second index -- index 1 -- for “b”. In general, if we have an alphabetic character </a:t>
            </a:r>
            <a:r>
              <a:rPr lang="en" sz="1200">
                <a:latin typeface="Courier New"/>
                <a:ea typeface="Courier New"/>
                <a:cs typeface="Courier New"/>
                <a:sym typeface="Courier New"/>
              </a:rPr>
              <a:t>c</a:t>
            </a:r>
            <a:r>
              <a:rPr lang="en" sz="1200"/>
              <a:t>, we could determine the corresponding spot in the children array using a calculation like this: </a:t>
            </a:r>
          </a:p>
          <a:p>
            <a:pPr lvl="0" rtl="0">
              <a:spcBef>
                <a:spcPts val="0"/>
              </a:spcBef>
              <a:buNone/>
            </a:pPr>
            <a:r>
              <a:t/>
            </a:r>
            <a:endParaRPr sz="1200"/>
          </a:p>
          <a:p>
            <a:pPr lvl="0" rtl="0">
              <a:spcBef>
                <a:spcPts val="0"/>
              </a:spcBef>
              <a:buNone/>
            </a:pPr>
            <a:r>
              <a:rPr lang="en" sz="1200">
                <a:latin typeface="Courier New"/>
                <a:ea typeface="Courier New"/>
                <a:cs typeface="Courier New"/>
                <a:sym typeface="Courier New"/>
              </a:rPr>
              <a:t>int index = tolower(c) - ‘a’;</a:t>
            </a:r>
          </a:p>
          <a:p>
            <a:pPr lvl="0" rtl="0">
              <a:spcBef>
                <a:spcPts val="0"/>
              </a:spcBef>
              <a:buNone/>
            </a:pPr>
            <a:r>
              <a:t/>
            </a:r>
            <a:endParaRPr sz="1200">
              <a:latin typeface="Courier New"/>
              <a:ea typeface="Courier New"/>
              <a:cs typeface="Courier New"/>
              <a:sym typeface="Courier New"/>
            </a:endParaRPr>
          </a:p>
          <a:p>
            <a:pPr lvl="0" rtl="0">
              <a:spcBef>
                <a:spcPts val="0"/>
              </a:spcBef>
              <a:buNone/>
            </a:pPr>
            <a:r>
              <a:rPr lang="en" sz="1200"/>
              <a:t>In this case, the pointer in our children array at index 1 is not NULL, so we’ll continue looking up the key “bat”. If we ever encountered a NULL pointer at the proper spot in the children array while looking up a key, we’d have to say that we couldn’t find anything for that key. </a:t>
            </a:r>
          </a:p>
        </p:txBody>
      </p:sp>
      <p:sp>
        <p:nvSpPr>
          <p:cNvPr id="125" name="Shape 1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Now we’ll take the second letter of our key, “a”, and continue following pointers in this way, until we reach the end of our key. </a:t>
            </a:r>
          </a:p>
        </p:txBody>
      </p:sp>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Now we’ll take the third letter of our key, “t”, and continue following pointers in this way, until we reach the end of our key. </a:t>
            </a:r>
          </a:p>
        </p:txBody>
      </p:sp>
      <p:sp>
        <p:nvSpPr>
          <p:cNvPr id="217" name="Shape 2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If we reach the end of the key without hitting any dead ends (NULL pointers), as is the case here, then we only have to check one more thing: was that key actually stored in the trie? In our diagram, this is represented by a check mark signifying that bool </a:t>
            </a:r>
            <a:r>
              <a:rPr lang="en" sz="1200">
                <a:latin typeface="Courier New"/>
                <a:ea typeface="Courier New"/>
                <a:cs typeface="Courier New"/>
                <a:sym typeface="Courier New"/>
              </a:rPr>
              <a:t>is_word</a:t>
            </a:r>
            <a:r>
              <a:rPr lang="en" sz="1200"/>
              <a:t> is </a:t>
            </a:r>
            <a:r>
              <a:rPr lang="en" sz="1200">
                <a:latin typeface="Courier New"/>
                <a:ea typeface="Courier New"/>
                <a:cs typeface="Courier New"/>
                <a:sym typeface="Courier New"/>
              </a:rPr>
              <a:t>true</a:t>
            </a:r>
            <a:r>
              <a:rPr lang="en" sz="1200"/>
              <a:t>. </a:t>
            </a:r>
          </a:p>
        </p:txBody>
      </p:sp>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Note how the key “zoo” is not in the dictionary, even though we could reach the end of this key without hitting a dead end?</a:t>
            </a:r>
          </a:p>
        </p:txBody>
      </p:sp>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200"/>
              <a:t>Similarly, if we tried to look up the key “bath”, the second-to-last node’s array index corresponding to the letter H would have held a NULL pointer, so “bath” isn’t in the dictionary.</a:t>
            </a:r>
          </a:p>
        </p:txBody>
      </p:sp>
      <p:sp>
        <p:nvSpPr>
          <p:cNvPr id="355" name="Shape 3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1pPr>
            <a:lvl2pPr lvl="1"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2pPr>
            <a:lvl3pPr lvl="2"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3pPr>
            <a:lvl4pPr lvl="3"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4pPr>
            <a:lvl5pPr lvl="4"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5pPr>
            <a:lvl6pPr lvl="5"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6pPr>
            <a:lvl7pPr lvl="6"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7pPr>
            <a:lvl8pPr lvl="7"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8pPr>
            <a:lvl9pPr lvl="8"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9pPr>
          </a:lstStyle>
          <a:p/>
        </p:txBody>
      </p:sp>
      <p:sp>
        <p:nvSpPr>
          <p:cNvPr id="10" name="Shape 10"/>
          <p:cNvSpPr txBox="1"/>
          <p:nvPr>
            <p:ph type="ctrTitle"/>
          </p:nvPr>
        </p:nvSpPr>
        <p:spPr>
          <a:xfrm>
            <a:off x="685800" y="2111123"/>
            <a:ext cx="7772400" cy="1546500"/>
          </a:xfrm>
          <a:prstGeom prst="rect">
            <a:avLst/>
          </a:prstGeom>
          <a:noFill/>
          <a:ln>
            <a:noFill/>
          </a:ln>
        </p:spPr>
        <p:txBody>
          <a:bodyPr anchorCtr="0" anchor="b" bIns="91425" lIns="91425" rIns="91425" tIns="91425"/>
          <a:lstStyle>
            <a:lvl1pPr lvl="0"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1pPr>
            <a:lvl2pPr lvl="1"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2pPr>
            <a:lvl3pPr lvl="2"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3pPr>
            <a:lvl4pPr lvl="3"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4pPr>
            <a:lvl5pPr lvl="4"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5pPr>
            <a:lvl6pPr lvl="5"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6pPr>
            <a:lvl7pPr lvl="6"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7pPr>
            <a:lvl8pPr lvl="7"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8pPr>
            <a:lvl9pPr lvl="8"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3" name="Shape 13"/>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6" name="Shape 16"/>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700"/>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1"/>
              </a:buClr>
              <a:buSzPct val="100000"/>
              <a:buFont typeface="Arial"/>
              <a:buChar char="●"/>
              <a:defRPr sz="1800">
                <a:solidFill>
                  <a:schemeClr val="lt1"/>
                </a:solidFill>
              </a:defRPr>
            </a:lvl1pPr>
            <a:lvl2pPr lvl="1" rtl="0" algn="ctr">
              <a:lnSpc>
                <a:spcPct val="100000"/>
              </a:lnSpc>
              <a:spcBef>
                <a:spcPts val="0"/>
              </a:spcBef>
              <a:spcAft>
                <a:spcPts val="0"/>
              </a:spcAft>
              <a:buClr>
                <a:schemeClr val="lt1"/>
              </a:buClr>
              <a:buSzPct val="100000"/>
              <a:buFont typeface="Courier New"/>
              <a:buChar char="o"/>
              <a:defRPr sz="1800">
                <a:solidFill>
                  <a:schemeClr val="lt1"/>
                </a:solidFill>
              </a:defRPr>
            </a:lvl2pPr>
            <a:lvl3pPr lvl="2" rtl="0" algn="ctr">
              <a:lnSpc>
                <a:spcPct val="100000"/>
              </a:lnSpc>
              <a:spcBef>
                <a:spcPts val="0"/>
              </a:spcBef>
              <a:spcAft>
                <a:spcPts val="0"/>
              </a:spcAft>
              <a:buClr>
                <a:schemeClr val="lt1"/>
              </a:buClr>
              <a:buSzPct val="100000"/>
              <a:buFont typeface="Wingdings"/>
              <a:buChar char="§"/>
              <a:defRPr sz="1800">
                <a:solidFill>
                  <a:schemeClr val="lt1"/>
                </a:solidFill>
              </a:defRPr>
            </a:lvl3pPr>
            <a:lvl4pPr lvl="3" rtl="0" algn="ctr">
              <a:lnSpc>
                <a:spcPct val="100000"/>
              </a:lnSpc>
              <a:spcBef>
                <a:spcPts val="0"/>
              </a:spcBef>
              <a:spcAft>
                <a:spcPts val="0"/>
              </a:spcAft>
              <a:buClr>
                <a:schemeClr val="lt1"/>
              </a:buClr>
              <a:buSzPct val="100000"/>
              <a:buFont typeface="Arial"/>
              <a:buChar char="●"/>
              <a:defRPr sz="1800">
                <a:solidFill>
                  <a:schemeClr val="lt1"/>
                </a:solidFill>
              </a:defRPr>
            </a:lvl4pPr>
            <a:lvl5pPr lvl="4" rtl="0" algn="ctr">
              <a:lnSpc>
                <a:spcPct val="100000"/>
              </a:lnSpc>
              <a:spcBef>
                <a:spcPts val="0"/>
              </a:spcBef>
              <a:spcAft>
                <a:spcPts val="0"/>
              </a:spcAft>
              <a:buClr>
                <a:schemeClr val="lt1"/>
              </a:buClr>
              <a:buSzPct val="100000"/>
              <a:buFont typeface="Courier New"/>
              <a:buChar char="o"/>
              <a:defRPr sz="1800">
                <a:solidFill>
                  <a:schemeClr val="lt1"/>
                </a:solidFill>
              </a:defRPr>
            </a:lvl5pPr>
            <a:lvl6pPr lvl="5" rtl="0" algn="ctr">
              <a:lnSpc>
                <a:spcPct val="100000"/>
              </a:lnSpc>
              <a:spcBef>
                <a:spcPts val="0"/>
              </a:spcBef>
              <a:spcAft>
                <a:spcPts val="0"/>
              </a:spcAft>
              <a:buClr>
                <a:schemeClr val="lt1"/>
              </a:buClr>
              <a:buSzPct val="100000"/>
              <a:buFont typeface="Wingdings"/>
              <a:buChar char="§"/>
              <a:defRPr sz="1800">
                <a:solidFill>
                  <a:schemeClr val="lt1"/>
                </a:solidFill>
              </a:defRPr>
            </a:lvl6pPr>
            <a:lvl7pPr lvl="6" rtl="0" algn="ctr">
              <a:lnSpc>
                <a:spcPct val="100000"/>
              </a:lnSpc>
              <a:spcBef>
                <a:spcPts val="0"/>
              </a:spcBef>
              <a:spcAft>
                <a:spcPts val="0"/>
              </a:spcAft>
              <a:buClr>
                <a:schemeClr val="lt1"/>
              </a:buClr>
              <a:buSzPct val="100000"/>
              <a:buFont typeface="Arial"/>
              <a:buChar char="●"/>
              <a:defRPr sz="1800">
                <a:solidFill>
                  <a:schemeClr val="lt1"/>
                </a:solidFill>
              </a:defRPr>
            </a:lvl7pPr>
            <a:lvl8pPr lvl="7" rtl="0" algn="ctr">
              <a:lnSpc>
                <a:spcPct val="100000"/>
              </a:lnSpc>
              <a:spcBef>
                <a:spcPts val="0"/>
              </a:spcBef>
              <a:spcAft>
                <a:spcPts val="0"/>
              </a:spcAft>
              <a:buClr>
                <a:schemeClr val="lt1"/>
              </a:buClr>
              <a:buSzPct val="100000"/>
              <a:buFont typeface="Courier New"/>
              <a:buChar char="o"/>
              <a:defRPr sz="1800">
                <a:solidFill>
                  <a:schemeClr val="lt1"/>
                </a:solidFill>
              </a:defRPr>
            </a:lvl8pPr>
            <a:lvl9pPr lvl="8"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23" name="Shape 23"/>
        <p:cNvGrpSpPr/>
        <p:nvPr/>
      </p:nvGrpSpPr>
      <p:grpSpPr>
        <a:xfrm>
          <a:off x="0" y="0"/>
          <a:ext cx="0" cy="0"/>
          <a:chOff x="0" y="0"/>
          <a:chExt cx="0" cy="0"/>
        </a:xfrm>
      </p:grpSpPr>
      <p:cxnSp>
        <p:nvCxnSpPr>
          <p:cNvPr id="24" name="Shape 24"/>
          <p:cNvCxnSpPr/>
          <p:nvPr/>
        </p:nvCxnSpPr>
        <p:spPr>
          <a:xfrm>
            <a:off x="3938166" y="1014291"/>
            <a:ext cx="0" cy="852755"/>
          </a:xfrm>
          <a:prstGeom prst="straightConnector1">
            <a:avLst/>
          </a:prstGeom>
          <a:noFill/>
          <a:ln cap="flat" cmpd="sng" w="38100">
            <a:solidFill>
              <a:srgbClr val="000000"/>
            </a:solidFill>
            <a:prstDash val="solid"/>
            <a:round/>
            <a:headEnd len="med" w="med" type="none"/>
            <a:tailEnd len="lg" w="lg" type="stealth"/>
          </a:ln>
        </p:spPr>
      </p:cxnSp>
      <p:sp>
        <p:nvSpPr>
          <p:cNvPr id="25" name="Shape 25"/>
          <p:cNvSpPr txBox="1"/>
          <p:nvPr/>
        </p:nvSpPr>
        <p:spPr>
          <a:xfrm>
            <a:off x="3968523" y="1349171"/>
            <a:ext cx="312905" cy="4431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 sz="1800" u="none" cap="none" strike="noStrike">
                <a:solidFill>
                  <a:schemeClr val="dk1"/>
                </a:solidFill>
                <a:latin typeface="Consolas"/>
                <a:ea typeface="Consolas"/>
                <a:cs typeface="Consolas"/>
                <a:sym typeface="Consolas"/>
              </a:rPr>
              <a:t>B</a:t>
            </a:r>
          </a:p>
        </p:txBody>
      </p:sp>
      <p:cxnSp>
        <p:nvCxnSpPr>
          <p:cNvPr id="26" name="Shape 26"/>
          <p:cNvCxnSpPr/>
          <p:nvPr/>
        </p:nvCxnSpPr>
        <p:spPr>
          <a:xfrm>
            <a:off x="6288471" y="1014291"/>
            <a:ext cx="0" cy="852755"/>
          </a:xfrm>
          <a:prstGeom prst="straightConnector1">
            <a:avLst/>
          </a:prstGeom>
          <a:noFill/>
          <a:ln cap="flat" cmpd="sng" w="38100">
            <a:solidFill>
              <a:srgbClr val="000000"/>
            </a:solidFill>
            <a:prstDash val="solid"/>
            <a:round/>
            <a:headEnd len="med" w="med" type="none"/>
            <a:tailEnd len="lg" w="lg" type="stealth"/>
          </a:ln>
        </p:spPr>
      </p:cxnSp>
      <p:sp>
        <p:nvSpPr>
          <p:cNvPr id="27" name="Shape 27"/>
          <p:cNvSpPr txBox="1"/>
          <p:nvPr/>
        </p:nvSpPr>
        <p:spPr>
          <a:xfrm>
            <a:off x="6413457" y="1349171"/>
            <a:ext cx="311578" cy="4431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 sz="1800" u="none" cap="none" strike="noStrike">
                <a:solidFill>
                  <a:schemeClr val="dk1"/>
                </a:solidFill>
                <a:latin typeface="Consolas"/>
                <a:ea typeface="Consolas"/>
                <a:cs typeface="Consolas"/>
                <a:sym typeface="Consolas"/>
              </a:rPr>
              <a:t>Z</a:t>
            </a:r>
          </a:p>
        </p:txBody>
      </p:sp>
      <p:cxnSp>
        <p:nvCxnSpPr>
          <p:cNvPr id="28" name="Shape 28"/>
          <p:cNvCxnSpPr/>
          <p:nvPr/>
        </p:nvCxnSpPr>
        <p:spPr>
          <a:xfrm>
            <a:off x="1856725" y="2239890"/>
            <a:ext cx="0" cy="852755"/>
          </a:xfrm>
          <a:prstGeom prst="straightConnector1">
            <a:avLst/>
          </a:prstGeom>
          <a:noFill/>
          <a:ln cap="flat" cmpd="sng" w="38100">
            <a:solidFill>
              <a:srgbClr val="000000"/>
            </a:solidFill>
            <a:prstDash val="solid"/>
            <a:round/>
            <a:headEnd len="med" w="med" type="none"/>
            <a:tailEnd len="lg" w="lg" type="stealth"/>
          </a:ln>
        </p:spPr>
      </p:cxnSp>
      <p:sp>
        <p:nvSpPr>
          <p:cNvPr id="29" name="Shape 29"/>
          <p:cNvSpPr txBox="1"/>
          <p:nvPr/>
        </p:nvSpPr>
        <p:spPr>
          <a:xfrm>
            <a:off x="2005576" y="2538754"/>
            <a:ext cx="484082" cy="4431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 sz="1800" u="none" cap="none" strike="noStrike">
                <a:solidFill>
                  <a:schemeClr val="dk1"/>
                </a:solidFill>
                <a:latin typeface="Consolas"/>
                <a:ea typeface="Consolas"/>
                <a:cs typeface="Consolas"/>
                <a:sym typeface="Consolas"/>
              </a:rPr>
              <a:t>A</a:t>
            </a:r>
          </a:p>
        </p:txBody>
      </p:sp>
      <p:cxnSp>
        <p:nvCxnSpPr>
          <p:cNvPr id="30" name="Shape 30"/>
          <p:cNvCxnSpPr/>
          <p:nvPr/>
        </p:nvCxnSpPr>
        <p:spPr>
          <a:xfrm>
            <a:off x="7543528" y="2239890"/>
            <a:ext cx="0" cy="852755"/>
          </a:xfrm>
          <a:prstGeom prst="straightConnector1">
            <a:avLst/>
          </a:prstGeom>
          <a:noFill/>
          <a:ln cap="flat" cmpd="sng" w="38100">
            <a:solidFill>
              <a:srgbClr val="000000"/>
            </a:solidFill>
            <a:prstDash val="solid"/>
            <a:round/>
            <a:headEnd len="med" w="med" type="none"/>
            <a:tailEnd len="lg" w="lg" type="stealth"/>
          </a:ln>
        </p:spPr>
      </p:cxnSp>
      <p:sp>
        <p:nvSpPr>
          <p:cNvPr id="31" name="Shape 31"/>
          <p:cNvSpPr txBox="1"/>
          <p:nvPr/>
        </p:nvSpPr>
        <p:spPr>
          <a:xfrm>
            <a:off x="7734329" y="2589867"/>
            <a:ext cx="312905" cy="4431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 sz="1800" u="none" cap="none" strike="noStrike">
                <a:solidFill>
                  <a:schemeClr val="dk1"/>
                </a:solidFill>
                <a:latin typeface="Consolas"/>
                <a:ea typeface="Consolas"/>
                <a:cs typeface="Consolas"/>
                <a:sym typeface="Consolas"/>
              </a:rPr>
              <a:t>O</a:t>
            </a:r>
          </a:p>
        </p:txBody>
      </p:sp>
      <p:cxnSp>
        <p:nvCxnSpPr>
          <p:cNvPr id="32" name="Shape 32"/>
          <p:cNvCxnSpPr/>
          <p:nvPr/>
        </p:nvCxnSpPr>
        <p:spPr>
          <a:xfrm>
            <a:off x="3429446" y="3426055"/>
            <a:ext cx="0" cy="852755"/>
          </a:xfrm>
          <a:prstGeom prst="straightConnector1">
            <a:avLst/>
          </a:prstGeom>
          <a:noFill/>
          <a:ln cap="flat" cmpd="sng" w="38100">
            <a:solidFill>
              <a:srgbClr val="000000"/>
            </a:solidFill>
            <a:prstDash val="solid"/>
            <a:round/>
            <a:headEnd len="med" w="med" type="none"/>
            <a:tailEnd len="lg" w="lg" type="stealth"/>
          </a:ln>
        </p:spPr>
      </p:cxnSp>
      <p:sp>
        <p:nvSpPr>
          <p:cNvPr id="33" name="Shape 33"/>
          <p:cNvSpPr txBox="1"/>
          <p:nvPr/>
        </p:nvSpPr>
        <p:spPr>
          <a:xfrm>
            <a:off x="3580862" y="3815466"/>
            <a:ext cx="312905" cy="4431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 sz="1800" u="none" cap="none" strike="noStrike">
                <a:solidFill>
                  <a:schemeClr val="dk1"/>
                </a:solidFill>
                <a:latin typeface="Consolas"/>
                <a:ea typeface="Consolas"/>
                <a:cs typeface="Consolas"/>
                <a:sym typeface="Consolas"/>
              </a:rPr>
              <a:t>T</a:t>
            </a:r>
          </a:p>
        </p:txBody>
      </p:sp>
      <p:sp>
        <p:nvSpPr>
          <p:cNvPr id="34" name="Shape 34"/>
          <p:cNvSpPr/>
          <p:nvPr/>
        </p:nvSpPr>
        <p:spPr>
          <a:xfrm>
            <a:off x="1004887" y="4278811"/>
            <a:ext cx="3233239" cy="542216"/>
          </a:xfrm>
          <a:prstGeom prst="rect">
            <a:avLst/>
          </a:prstGeom>
          <a:noFill/>
          <a:ln cap="flat" cmpd="sng" w="57150">
            <a:solidFill>
              <a:srgbClr val="00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35" name="Shape 35"/>
          <p:cNvCxnSpPr/>
          <p:nvPr/>
        </p:nvCxnSpPr>
        <p:spPr>
          <a:xfrm>
            <a:off x="7355867" y="3426055"/>
            <a:ext cx="0" cy="852755"/>
          </a:xfrm>
          <a:prstGeom prst="straightConnector1">
            <a:avLst/>
          </a:prstGeom>
          <a:noFill/>
          <a:ln cap="flat" cmpd="sng" w="38100">
            <a:solidFill>
              <a:srgbClr val="000000"/>
            </a:solidFill>
            <a:prstDash val="solid"/>
            <a:round/>
            <a:headEnd len="med" w="med" type="none"/>
            <a:tailEnd len="lg" w="lg" type="stealth"/>
          </a:ln>
        </p:spPr>
      </p:cxnSp>
      <p:sp>
        <p:nvSpPr>
          <p:cNvPr id="36" name="Shape 36"/>
          <p:cNvSpPr txBox="1"/>
          <p:nvPr/>
        </p:nvSpPr>
        <p:spPr>
          <a:xfrm>
            <a:off x="7492592" y="3815466"/>
            <a:ext cx="312905" cy="4431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 sz="1800" u="none" cap="none" strike="noStrike">
                <a:solidFill>
                  <a:schemeClr val="dk1"/>
                </a:solidFill>
                <a:latin typeface="Consolas"/>
                <a:ea typeface="Consolas"/>
                <a:cs typeface="Consolas"/>
                <a:sym typeface="Consolas"/>
              </a:rPr>
              <a:t>O</a:t>
            </a:r>
          </a:p>
        </p:txBody>
      </p:sp>
      <p:cxnSp>
        <p:nvCxnSpPr>
          <p:cNvPr id="37" name="Shape 37"/>
          <p:cNvCxnSpPr/>
          <p:nvPr/>
        </p:nvCxnSpPr>
        <p:spPr>
          <a:xfrm>
            <a:off x="7073164" y="4572785"/>
            <a:ext cx="0" cy="852755"/>
          </a:xfrm>
          <a:prstGeom prst="straightConnector1">
            <a:avLst/>
          </a:prstGeom>
          <a:noFill/>
          <a:ln cap="flat" cmpd="sng" w="38100">
            <a:solidFill>
              <a:srgbClr val="000000"/>
            </a:solidFill>
            <a:prstDash val="solid"/>
            <a:round/>
            <a:headEnd len="med" w="med" type="none"/>
            <a:tailEnd len="lg" w="lg" type="stealth"/>
          </a:ln>
        </p:spPr>
      </p:cxnSp>
      <p:sp>
        <p:nvSpPr>
          <p:cNvPr id="38" name="Shape 38"/>
          <p:cNvSpPr txBox="1"/>
          <p:nvPr/>
        </p:nvSpPr>
        <p:spPr>
          <a:xfrm>
            <a:off x="7310089" y="4962196"/>
            <a:ext cx="325730" cy="4431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 sz="1800" u="none" cap="none" strike="noStrike">
                <a:solidFill>
                  <a:schemeClr val="dk1"/>
                </a:solidFill>
                <a:latin typeface="Consolas"/>
                <a:ea typeface="Consolas"/>
                <a:cs typeface="Consolas"/>
                <a:sym typeface="Consolas"/>
              </a:rPr>
              <a:t>M</a:t>
            </a:r>
          </a:p>
        </p:txBody>
      </p:sp>
      <p:cxnSp>
        <p:nvCxnSpPr>
          <p:cNvPr id="39" name="Shape 39"/>
          <p:cNvCxnSpPr/>
          <p:nvPr/>
        </p:nvCxnSpPr>
        <p:spPr>
          <a:xfrm>
            <a:off x="1455240" y="4278811"/>
            <a:ext cx="0" cy="542216"/>
          </a:xfrm>
          <a:prstGeom prst="straightConnector1">
            <a:avLst/>
          </a:prstGeom>
          <a:noFill/>
          <a:ln cap="flat" cmpd="sng" w="57150">
            <a:solidFill>
              <a:schemeClr val="dk1"/>
            </a:solidFill>
            <a:prstDash val="solid"/>
            <a:round/>
            <a:headEnd len="med" w="med" type="none"/>
            <a:tailEnd len="med" w="med" type="none"/>
          </a:ln>
        </p:spPr>
      </p:cxnSp>
      <p:grpSp>
        <p:nvGrpSpPr>
          <p:cNvPr id="40" name="Shape 40"/>
          <p:cNvGrpSpPr/>
          <p:nvPr/>
        </p:nvGrpSpPr>
        <p:grpSpPr>
          <a:xfrm>
            <a:off x="873040" y="3084232"/>
            <a:ext cx="3233239" cy="542216"/>
            <a:chOff x="1157286" y="4431210"/>
            <a:chExt cx="3233239" cy="542216"/>
          </a:xfrm>
        </p:grpSpPr>
        <p:sp>
          <p:nvSpPr>
            <p:cNvPr id="41" name="Shape 41"/>
            <p:cNvSpPr/>
            <p:nvPr/>
          </p:nvSpPr>
          <p:spPr>
            <a:xfrm>
              <a:off x="1157286" y="4431210"/>
              <a:ext cx="3233239" cy="542216"/>
            </a:xfrm>
            <a:prstGeom prst="rect">
              <a:avLst/>
            </a:prstGeom>
            <a:noFill/>
            <a:ln cap="flat" cmpd="sng" w="57150">
              <a:solidFill>
                <a:srgbClr val="00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42" name="Shape 42"/>
            <p:cNvCxnSpPr/>
            <p:nvPr/>
          </p:nvCxnSpPr>
          <p:spPr>
            <a:xfrm>
              <a:off x="1607640" y="4431210"/>
              <a:ext cx="0" cy="542216"/>
            </a:xfrm>
            <a:prstGeom prst="straightConnector1">
              <a:avLst/>
            </a:prstGeom>
            <a:noFill/>
            <a:ln cap="flat" cmpd="sng" w="57150">
              <a:solidFill>
                <a:schemeClr val="dk1"/>
              </a:solidFill>
              <a:prstDash val="solid"/>
              <a:round/>
              <a:headEnd len="med" w="med" type="none"/>
              <a:tailEnd len="med" w="med" type="none"/>
            </a:ln>
          </p:spPr>
        </p:cxnSp>
      </p:grpSp>
      <p:grpSp>
        <p:nvGrpSpPr>
          <p:cNvPr id="43" name="Shape 43"/>
          <p:cNvGrpSpPr/>
          <p:nvPr/>
        </p:nvGrpSpPr>
        <p:grpSpPr>
          <a:xfrm>
            <a:off x="1242814" y="1888501"/>
            <a:ext cx="3233239" cy="542216"/>
            <a:chOff x="1157286" y="4431210"/>
            <a:chExt cx="3233239" cy="542216"/>
          </a:xfrm>
        </p:grpSpPr>
        <p:sp>
          <p:nvSpPr>
            <p:cNvPr id="44" name="Shape 44"/>
            <p:cNvSpPr/>
            <p:nvPr/>
          </p:nvSpPr>
          <p:spPr>
            <a:xfrm>
              <a:off x="1157286" y="4431210"/>
              <a:ext cx="3233239" cy="542216"/>
            </a:xfrm>
            <a:prstGeom prst="rect">
              <a:avLst/>
            </a:prstGeom>
            <a:noFill/>
            <a:ln cap="flat" cmpd="sng" w="57150">
              <a:solidFill>
                <a:srgbClr val="00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45" name="Shape 45"/>
            <p:cNvCxnSpPr/>
            <p:nvPr/>
          </p:nvCxnSpPr>
          <p:spPr>
            <a:xfrm>
              <a:off x="1607640" y="4431210"/>
              <a:ext cx="0" cy="542216"/>
            </a:xfrm>
            <a:prstGeom prst="straightConnector1">
              <a:avLst/>
            </a:prstGeom>
            <a:noFill/>
            <a:ln cap="flat" cmpd="sng" w="57150">
              <a:solidFill>
                <a:schemeClr val="dk1"/>
              </a:solidFill>
              <a:prstDash val="solid"/>
              <a:round/>
              <a:headEnd len="med" w="med" type="none"/>
              <a:tailEnd len="med" w="med" type="none"/>
            </a:ln>
          </p:spPr>
        </p:cxnSp>
      </p:grpSp>
      <p:grpSp>
        <p:nvGrpSpPr>
          <p:cNvPr id="46" name="Shape 46"/>
          <p:cNvGrpSpPr/>
          <p:nvPr/>
        </p:nvGrpSpPr>
        <p:grpSpPr>
          <a:xfrm>
            <a:off x="3225982" y="640205"/>
            <a:ext cx="3233239" cy="542216"/>
            <a:chOff x="1157286" y="4431210"/>
            <a:chExt cx="3233239" cy="542216"/>
          </a:xfrm>
        </p:grpSpPr>
        <p:sp>
          <p:nvSpPr>
            <p:cNvPr id="47" name="Shape 47"/>
            <p:cNvSpPr/>
            <p:nvPr/>
          </p:nvSpPr>
          <p:spPr>
            <a:xfrm>
              <a:off x="1157286" y="4431210"/>
              <a:ext cx="3233239" cy="542216"/>
            </a:xfrm>
            <a:prstGeom prst="rect">
              <a:avLst/>
            </a:prstGeom>
            <a:noFill/>
            <a:ln cap="flat" cmpd="sng" w="57150">
              <a:solidFill>
                <a:srgbClr val="00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48" name="Shape 48"/>
            <p:cNvCxnSpPr/>
            <p:nvPr/>
          </p:nvCxnSpPr>
          <p:spPr>
            <a:xfrm>
              <a:off x="1607640" y="4431210"/>
              <a:ext cx="0" cy="542216"/>
            </a:xfrm>
            <a:prstGeom prst="straightConnector1">
              <a:avLst/>
            </a:prstGeom>
            <a:noFill/>
            <a:ln cap="flat" cmpd="sng" w="57150">
              <a:solidFill>
                <a:schemeClr val="dk1"/>
              </a:solidFill>
              <a:prstDash val="solid"/>
              <a:round/>
              <a:headEnd len="med" w="med" type="none"/>
              <a:tailEnd len="med" w="med" type="none"/>
            </a:ln>
          </p:spPr>
        </p:cxnSp>
      </p:grpSp>
      <p:grpSp>
        <p:nvGrpSpPr>
          <p:cNvPr id="49" name="Shape 49"/>
          <p:cNvGrpSpPr/>
          <p:nvPr/>
        </p:nvGrpSpPr>
        <p:grpSpPr>
          <a:xfrm>
            <a:off x="5609323" y="1867046"/>
            <a:ext cx="3233239" cy="542216"/>
            <a:chOff x="1157286" y="4431210"/>
            <a:chExt cx="3233239" cy="542216"/>
          </a:xfrm>
        </p:grpSpPr>
        <p:sp>
          <p:nvSpPr>
            <p:cNvPr id="50" name="Shape 50"/>
            <p:cNvSpPr/>
            <p:nvPr/>
          </p:nvSpPr>
          <p:spPr>
            <a:xfrm>
              <a:off x="1157286" y="4431210"/>
              <a:ext cx="3233239" cy="542216"/>
            </a:xfrm>
            <a:prstGeom prst="rect">
              <a:avLst/>
            </a:prstGeom>
            <a:noFill/>
            <a:ln cap="flat" cmpd="sng" w="57150">
              <a:solidFill>
                <a:srgbClr val="00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51" name="Shape 51"/>
            <p:cNvCxnSpPr/>
            <p:nvPr/>
          </p:nvCxnSpPr>
          <p:spPr>
            <a:xfrm>
              <a:off x="1607640" y="4431210"/>
              <a:ext cx="0" cy="542216"/>
            </a:xfrm>
            <a:prstGeom prst="straightConnector1">
              <a:avLst/>
            </a:prstGeom>
            <a:noFill/>
            <a:ln cap="flat" cmpd="sng" w="57150">
              <a:solidFill>
                <a:schemeClr val="dk1"/>
              </a:solidFill>
              <a:prstDash val="solid"/>
              <a:round/>
              <a:headEnd len="med" w="med" type="none"/>
              <a:tailEnd len="med" w="med" type="none"/>
            </a:ln>
          </p:spPr>
        </p:cxnSp>
      </p:grpSp>
      <p:grpSp>
        <p:nvGrpSpPr>
          <p:cNvPr id="52" name="Shape 52"/>
          <p:cNvGrpSpPr/>
          <p:nvPr/>
        </p:nvGrpSpPr>
        <p:grpSpPr>
          <a:xfrm>
            <a:off x="5401202" y="3084232"/>
            <a:ext cx="3233239" cy="542216"/>
            <a:chOff x="1157286" y="4431210"/>
            <a:chExt cx="3233239" cy="542216"/>
          </a:xfrm>
        </p:grpSpPr>
        <p:sp>
          <p:nvSpPr>
            <p:cNvPr id="53" name="Shape 53"/>
            <p:cNvSpPr/>
            <p:nvPr/>
          </p:nvSpPr>
          <p:spPr>
            <a:xfrm>
              <a:off x="1157286" y="4431210"/>
              <a:ext cx="3233239" cy="542216"/>
            </a:xfrm>
            <a:prstGeom prst="rect">
              <a:avLst/>
            </a:prstGeom>
            <a:noFill/>
            <a:ln cap="flat" cmpd="sng" w="57150">
              <a:solidFill>
                <a:srgbClr val="00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54" name="Shape 54"/>
            <p:cNvCxnSpPr/>
            <p:nvPr/>
          </p:nvCxnSpPr>
          <p:spPr>
            <a:xfrm>
              <a:off x="1607640" y="4431210"/>
              <a:ext cx="0" cy="542216"/>
            </a:xfrm>
            <a:prstGeom prst="straightConnector1">
              <a:avLst/>
            </a:prstGeom>
            <a:noFill/>
            <a:ln cap="flat" cmpd="sng" w="57150">
              <a:solidFill>
                <a:schemeClr val="dk1"/>
              </a:solidFill>
              <a:prstDash val="solid"/>
              <a:round/>
              <a:headEnd len="med" w="med" type="none"/>
              <a:tailEnd len="med" w="med" type="none"/>
            </a:ln>
          </p:spPr>
        </p:cxnSp>
      </p:grpSp>
      <p:grpSp>
        <p:nvGrpSpPr>
          <p:cNvPr id="55" name="Shape 55"/>
          <p:cNvGrpSpPr/>
          <p:nvPr/>
        </p:nvGrpSpPr>
        <p:grpSpPr>
          <a:xfrm>
            <a:off x="5298234" y="4272675"/>
            <a:ext cx="3233239" cy="542216"/>
            <a:chOff x="1157286" y="4431210"/>
            <a:chExt cx="3233239" cy="542216"/>
          </a:xfrm>
        </p:grpSpPr>
        <p:sp>
          <p:nvSpPr>
            <p:cNvPr id="56" name="Shape 56"/>
            <p:cNvSpPr/>
            <p:nvPr/>
          </p:nvSpPr>
          <p:spPr>
            <a:xfrm>
              <a:off x="1157286" y="4431210"/>
              <a:ext cx="3233239" cy="542216"/>
            </a:xfrm>
            <a:prstGeom prst="rect">
              <a:avLst/>
            </a:prstGeom>
            <a:noFill/>
            <a:ln cap="flat" cmpd="sng" w="57150">
              <a:solidFill>
                <a:srgbClr val="00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57" name="Shape 57"/>
            <p:cNvCxnSpPr/>
            <p:nvPr/>
          </p:nvCxnSpPr>
          <p:spPr>
            <a:xfrm>
              <a:off x="1607640" y="4431210"/>
              <a:ext cx="0" cy="542216"/>
            </a:xfrm>
            <a:prstGeom prst="straightConnector1">
              <a:avLst/>
            </a:prstGeom>
            <a:noFill/>
            <a:ln cap="flat" cmpd="sng" w="57150">
              <a:solidFill>
                <a:schemeClr val="dk1"/>
              </a:solidFill>
              <a:prstDash val="solid"/>
              <a:round/>
              <a:headEnd len="med" w="med" type="none"/>
              <a:tailEnd len="med" w="med" type="none"/>
            </a:ln>
          </p:spPr>
        </p:cxnSp>
      </p:grpSp>
      <p:grpSp>
        <p:nvGrpSpPr>
          <p:cNvPr id="58" name="Shape 58"/>
          <p:cNvGrpSpPr/>
          <p:nvPr/>
        </p:nvGrpSpPr>
        <p:grpSpPr>
          <a:xfrm>
            <a:off x="4842600" y="5425541"/>
            <a:ext cx="3233239" cy="542216"/>
            <a:chOff x="1157286" y="4431210"/>
            <a:chExt cx="3233239" cy="542216"/>
          </a:xfrm>
        </p:grpSpPr>
        <p:sp>
          <p:nvSpPr>
            <p:cNvPr id="59" name="Shape 59"/>
            <p:cNvSpPr/>
            <p:nvPr/>
          </p:nvSpPr>
          <p:spPr>
            <a:xfrm>
              <a:off x="1157286" y="4431210"/>
              <a:ext cx="3233239" cy="542216"/>
            </a:xfrm>
            <a:prstGeom prst="rect">
              <a:avLst/>
            </a:prstGeom>
            <a:noFill/>
            <a:ln cap="flat" cmpd="sng" w="57150">
              <a:solidFill>
                <a:srgbClr val="00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60" name="Shape 60"/>
            <p:cNvCxnSpPr/>
            <p:nvPr/>
          </p:nvCxnSpPr>
          <p:spPr>
            <a:xfrm>
              <a:off x="1607640" y="4431210"/>
              <a:ext cx="0" cy="542216"/>
            </a:xfrm>
            <a:prstGeom prst="straightConnector1">
              <a:avLst/>
            </a:prstGeom>
            <a:noFill/>
            <a:ln cap="flat" cmpd="sng" w="57150">
              <a:solidFill>
                <a:schemeClr val="dk1"/>
              </a:solidFill>
              <a:prstDash val="solid"/>
              <a:round/>
              <a:headEnd len="med" w="med" type="none"/>
              <a:tailEnd len="med" w="med" type="none"/>
            </a:ln>
          </p:spPr>
        </p:cxnSp>
      </p:grpSp>
      <p:sp>
        <p:nvSpPr>
          <p:cNvPr id="61" name="Shape 61"/>
          <p:cNvSpPr/>
          <p:nvPr/>
        </p:nvSpPr>
        <p:spPr>
          <a:xfrm>
            <a:off x="4930775" y="5537200"/>
            <a:ext cx="285750" cy="339724"/>
          </a:xfrm>
          <a:prstGeom prst="smileyFace">
            <a:avLst>
              <a:gd fmla="val 4653" name="adj"/>
            </a:avLst>
          </a:prstGeom>
          <a:solidFill>
            <a:srgbClr val="FFFF00"/>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2" name="Shape 62"/>
          <p:cNvSpPr/>
          <p:nvPr/>
        </p:nvSpPr>
        <p:spPr>
          <a:xfrm>
            <a:off x="1099937" y="4402923"/>
            <a:ext cx="285750" cy="339724"/>
          </a:xfrm>
          <a:prstGeom prst="smileyFace">
            <a:avLst>
              <a:gd fmla="val 4653" name="adj"/>
            </a:avLst>
          </a:prstGeom>
          <a:solidFill>
            <a:srgbClr val="FFFF00"/>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lgn="l">
              <a:spcBef>
                <a:spcPts val="600"/>
              </a:spcBef>
              <a:buClr>
                <a:schemeClr val="lt1"/>
              </a:buClr>
              <a:buSzPct val="100000"/>
              <a:buFont typeface="Arial"/>
              <a:buChar char="●"/>
              <a:defRPr b="0" i="0" sz="3000" u="none" cap="none" strike="noStrike">
                <a:solidFill>
                  <a:schemeClr val="lt1"/>
                </a:solidFill>
                <a:latin typeface="Arial"/>
                <a:ea typeface="Arial"/>
                <a:cs typeface="Arial"/>
                <a:sym typeface="Arial"/>
              </a:defRPr>
            </a:lvl1pPr>
            <a:lvl2pPr lvl="1" rtl="0" algn="l">
              <a:spcBef>
                <a:spcPts val="480"/>
              </a:spcBef>
              <a:buClr>
                <a:schemeClr val="lt1"/>
              </a:buClr>
              <a:buSzPct val="100000"/>
              <a:buFont typeface="Courier New"/>
              <a:buChar char="o"/>
              <a:defRPr b="0" i="0" sz="2400" u="none" cap="none" strike="noStrike">
                <a:solidFill>
                  <a:schemeClr val="lt1"/>
                </a:solidFill>
                <a:latin typeface="Arial"/>
                <a:ea typeface="Arial"/>
                <a:cs typeface="Arial"/>
                <a:sym typeface="Arial"/>
              </a:defRPr>
            </a:lvl2pPr>
            <a:lvl3pPr lvl="2" rtl="0" algn="l">
              <a:spcBef>
                <a:spcPts val="480"/>
              </a:spcBef>
              <a:buClr>
                <a:schemeClr val="lt1"/>
              </a:buClr>
              <a:buSzPct val="100000"/>
              <a:buFont typeface="Wingdings"/>
              <a:buChar char="§"/>
              <a:defRPr b="0" i="0" sz="2400" u="none" cap="none" strike="noStrike">
                <a:solidFill>
                  <a:schemeClr val="lt1"/>
                </a:solidFill>
                <a:latin typeface="Arial"/>
                <a:ea typeface="Arial"/>
                <a:cs typeface="Arial"/>
                <a:sym typeface="Arial"/>
              </a:defRPr>
            </a:lvl3pPr>
            <a:lvl4pPr lvl="3"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4pPr>
            <a:lvl5pPr lvl="4"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5pPr>
            <a:lvl6pPr lvl="5"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6pPr>
            <a:lvl7pPr lvl="6"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7pPr>
            <a:lvl8pPr lvl="7"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8pPr>
            <a:lvl9pPr lvl="8"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nvSpPr>
        <p:spPr>
          <a:xfrm>
            <a:off x="603300" y="182050"/>
            <a:ext cx="7937400" cy="1275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sz="4000">
                <a:solidFill>
                  <a:srgbClr val="FFFFFF"/>
                </a:solidFill>
              </a:rPr>
              <a:t>Tries</a:t>
            </a:r>
          </a:p>
          <a:p>
            <a:pPr lvl="0" rtl="0">
              <a:spcBef>
                <a:spcPts val="0"/>
              </a:spcBef>
              <a:buNone/>
            </a:pPr>
            <a:r>
              <a:t/>
            </a:r>
            <a:endParaRPr/>
          </a:p>
        </p:txBody>
      </p:sp>
      <p:pic>
        <p:nvPicPr>
          <p:cNvPr id="68" name="Shape 68"/>
          <p:cNvPicPr preferRelativeResize="0"/>
          <p:nvPr/>
        </p:nvPicPr>
        <p:blipFill>
          <a:blip r:embed="rId3">
            <a:alphaModFix/>
          </a:blip>
          <a:stretch>
            <a:fillRect/>
          </a:stretch>
        </p:blipFill>
        <p:spPr>
          <a:xfrm>
            <a:off x="2114550" y="1713937"/>
            <a:ext cx="4914900" cy="433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p:nvPr/>
        </p:nvSpPr>
        <p:spPr>
          <a:xfrm>
            <a:off x="4318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405" name="Shape 405"/>
          <p:cNvGrpSpPr/>
          <p:nvPr/>
        </p:nvGrpSpPr>
        <p:grpSpPr>
          <a:xfrm>
            <a:off x="2634600" y="955675"/>
            <a:ext cx="3570000" cy="601174"/>
            <a:chOff x="1140950" y="2097875"/>
            <a:chExt cx="3570000" cy="601174"/>
          </a:xfrm>
        </p:grpSpPr>
        <p:sp>
          <p:nvSpPr>
            <p:cNvPr id="406" name="Shape 40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7" name="Shape 40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08" name="Shape 408"/>
          <p:cNvGrpSpPr/>
          <p:nvPr/>
        </p:nvGrpSpPr>
        <p:grpSpPr>
          <a:xfrm>
            <a:off x="202900" y="2063675"/>
            <a:ext cx="3570000" cy="601174"/>
            <a:chOff x="1140950" y="2097875"/>
            <a:chExt cx="3570000" cy="601174"/>
          </a:xfrm>
        </p:grpSpPr>
        <p:sp>
          <p:nvSpPr>
            <p:cNvPr id="409" name="Shape 40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0" name="Shape 41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11" name="Shape 411"/>
          <p:cNvGrpSpPr/>
          <p:nvPr/>
        </p:nvGrpSpPr>
        <p:grpSpPr>
          <a:xfrm>
            <a:off x="4546575" y="2063675"/>
            <a:ext cx="3570000" cy="601174"/>
            <a:chOff x="1140950" y="2097875"/>
            <a:chExt cx="3570000" cy="601174"/>
          </a:xfrm>
        </p:grpSpPr>
        <p:sp>
          <p:nvSpPr>
            <p:cNvPr id="412" name="Shape 41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3" name="Shape 41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14" name="Shape 414"/>
          <p:cNvGrpSpPr/>
          <p:nvPr/>
        </p:nvGrpSpPr>
        <p:grpSpPr>
          <a:xfrm>
            <a:off x="4546575" y="5356775"/>
            <a:ext cx="3570000" cy="601174"/>
            <a:chOff x="1140950" y="2097875"/>
            <a:chExt cx="3570000" cy="601174"/>
          </a:xfrm>
        </p:grpSpPr>
        <p:sp>
          <p:nvSpPr>
            <p:cNvPr id="415" name="Shape 41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6" name="Shape 41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17" name="Shape 417"/>
          <p:cNvGrpSpPr/>
          <p:nvPr/>
        </p:nvGrpSpPr>
        <p:grpSpPr>
          <a:xfrm>
            <a:off x="4917900" y="4248750"/>
            <a:ext cx="3570000" cy="601174"/>
            <a:chOff x="1140950" y="2097875"/>
            <a:chExt cx="3570000" cy="601174"/>
          </a:xfrm>
        </p:grpSpPr>
        <p:sp>
          <p:nvSpPr>
            <p:cNvPr id="418" name="Shape 41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9" name="Shape 41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20" name="Shape 420"/>
          <p:cNvGrpSpPr/>
          <p:nvPr/>
        </p:nvGrpSpPr>
        <p:grpSpPr>
          <a:xfrm>
            <a:off x="4917900" y="3156212"/>
            <a:ext cx="3570000" cy="601174"/>
            <a:chOff x="1140950" y="2097875"/>
            <a:chExt cx="3570000" cy="601174"/>
          </a:xfrm>
        </p:grpSpPr>
        <p:sp>
          <p:nvSpPr>
            <p:cNvPr id="421" name="Shape 42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2" name="Shape 42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23" name="Shape 423"/>
          <p:cNvGrpSpPr/>
          <p:nvPr/>
        </p:nvGrpSpPr>
        <p:grpSpPr>
          <a:xfrm>
            <a:off x="432025" y="4175150"/>
            <a:ext cx="3570000" cy="601174"/>
            <a:chOff x="1140950" y="2097875"/>
            <a:chExt cx="3570000" cy="601174"/>
          </a:xfrm>
        </p:grpSpPr>
        <p:sp>
          <p:nvSpPr>
            <p:cNvPr id="424" name="Shape 42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5" name="Shape 42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26" name="Shape 426"/>
          <p:cNvGrpSpPr/>
          <p:nvPr/>
        </p:nvGrpSpPr>
        <p:grpSpPr>
          <a:xfrm>
            <a:off x="202900" y="3119400"/>
            <a:ext cx="3570000" cy="601174"/>
            <a:chOff x="1140950" y="2097875"/>
            <a:chExt cx="3570000" cy="601174"/>
          </a:xfrm>
        </p:grpSpPr>
        <p:sp>
          <p:nvSpPr>
            <p:cNvPr id="427" name="Shape 42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8" name="Shape 42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429" name="Shape 429"/>
          <p:cNvCxnSpPr/>
          <p:nvPr/>
        </p:nvCxnSpPr>
        <p:spPr>
          <a:xfrm flipH="1">
            <a:off x="32135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30" name="Shape 430"/>
          <p:cNvCxnSpPr/>
          <p:nvPr/>
        </p:nvCxnSpPr>
        <p:spPr>
          <a:xfrm flipH="1">
            <a:off x="10963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31" name="Shape 431"/>
          <p:cNvCxnSpPr/>
          <p:nvPr/>
        </p:nvCxnSpPr>
        <p:spPr>
          <a:xfrm flipH="1">
            <a:off x="35086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32" name="Shape 432"/>
          <p:cNvCxnSpPr/>
          <p:nvPr/>
        </p:nvCxnSpPr>
        <p:spPr>
          <a:xfrm flipH="1">
            <a:off x="70329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33" name="Shape 433"/>
          <p:cNvCxnSpPr/>
          <p:nvPr/>
        </p:nvCxnSpPr>
        <p:spPr>
          <a:xfrm flipH="1">
            <a:off x="70329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34" name="Shape 434"/>
          <p:cNvCxnSpPr/>
          <p:nvPr/>
        </p:nvCxnSpPr>
        <p:spPr>
          <a:xfrm flipH="1">
            <a:off x="58603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35" name="Shape 435"/>
          <p:cNvCxnSpPr/>
          <p:nvPr/>
        </p:nvCxnSpPr>
        <p:spPr>
          <a:xfrm flipH="1">
            <a:off x="77303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436" name="Shape 436"/>
          <p:cNvSpPr txBox="1"/>
          <p:nvPr/>
        </p:nvSpPr>
        <p:spPr>
          <a:xfrm>
            <a:off x="364930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37" name="Shape 437"/>
          <p:cNvSpPr txBox="1"/>
          <p:nvPr/>
        </p:nvSpPr>
        <p:spPr>
          <a:xfrm>
            <a:off x="12539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38" name="Shape 438"/>
          <p:cNvSpPr txBox="1"/>
          <p:nvPr/>
        </p:nvSpPr>
        <p:spPr>
          <a:xfrm>
            <a:off x="35731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39" name="Shape 439"/>
          <p:cNvSpPr txBox="1"/>
          <p:nvPr/>
        </p:nvSpPr>
        <p:spPr>
          <a:xfrm>
            <a:off x="59951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40" name="Shape 440"/>
          <p:cNvSpPr txBox="1"/>
          <p:nvPr/>
        </p:nvSpPr>
        <p:spPr>
          <a:xfrm>
            <a:off x="72394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41" name="Shape 441"/>
          <p:cNvSpPr txBox="1"/>
          <p:nvPr/>
        </p:nvSpPr>
        <p:spPr>
          <a:xfrm>
            <a:off x="73143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42" name="Shape 442"/>
          <p:cNvSpPr txBox="1"/>
          <p:nvPr/>
        </p:nvSpPr>
        <p:spPr>
          <a:xfrm>
            <a:off x="78838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43" name="Shape 443"/>
          <p:cNvSpPr/>
          <p:nvPr/>
        </p:nvSpPr>
        <p:spPr>
          <a:xfrm>
            <a:off x="6250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444" name="Shape 444"/>
          <p:cNvSpPr/>
          <p:nvPr/>
        </p:nvSpPr>
        <p:spPr>
          <a:xfrm>
            <a:off x="47110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445" name="Shape 445"/>
          <p:cNvSpPr/>
          <p:nvPr/>
        </p:nvSpPr>
        <p:spPr>
          <a:xfrm flipH="1">
            <a:off x="6423537" y="958787"/>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p:nvPr/>
        </p:nvSpPr>
        <p:spPr>
          <a:xfrm>
            <a:off x="2794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451" name="Shape 451"/>
          <p:cNvGrpSpPr/>
          <p:nvPr/>
        </p:nvGrpSpPr>
        <p:grpSpPr>
          <a:xfrm>
            <a:off x="2482200" y="955675"/>
            <a:ext cx="3570000" cy="601174"/>
            <a:chOff x="1140950" y="2097875"/>
            <a:chExt cx="3570000" cy="601174"/>
          </a:xfrm>
        </p:grpSpPr>
        <p:sp>
          <p:nvSpPr>
            <p:cNvPr id="452" name="Shape 45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53" name="Shape 45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54" name="Shape 454"/>
          <p:cNvGrpSpPr/>
          <p:nvPr/>
        </p:nvGrpSpPr>
        <p:grpSpPr>
          <a:xfrm>
            <a:off x="50500" y="2063675"/>
            <a:ext cx="3570000" cy="601174"/>
            <a:chOff x="1140950" y="2097875"/>
            <a:chExt cx="3570000" cy="601174"/>
          </a:xfrm>
        </p:grpSpPr>
        <p:sp>
          <p:nvSpPr>
            <p:cNvPr id="455" name="Shape 45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56" name="Shape 45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57" name="Shape 457"/>
          <p:cNvGrpSpPr/>
          <p:nvPr/>
        </p:nvGrpSpPr>
        <p:grpSpPr>
          <a:xfrm>
            <a:off x="4394175" y="2063675"/>
            <a:ext cx="3570000" cy="601174"/>
            <a:chOff x="1140950" y="2097875"/>
            <a:chExt cx="3570000" cy="601174"/>
          </a:xfrm>
        </p:grpSpPr>
        <p:sp>
          <p:nvSpPr>
            <p:cNvPr id="458" name="Shape 45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59" name="Shape 45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60" name="Shape 460"/>
          <p:cNvGrpSpPr/>
          <p:nvPr/>
        </p:nvGrpSpPr>
        <p:grpSpPr>
          <a:xfrm>
            <a:off x="4394175" y="5356775"/>
            <a:ext cx="3570000" cy="601174"/>
            <a:chOff x="1140950" y="2097875"/>
            <a:chExt cx="3570000" cy="601174"/>
          </a:xfrm>
        </p:grpSpPr>
        <p:sp>
          <p:nvSpPr>
            <p:cNvPr id="461" name="Shape 46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62" name="Shape 46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63" name="Shape 463"/>
          <p:cNvGrpSpPr/>
          <p:nvPr/>
        </p:nvGrpSpPr>
        <p:grpSpPr>
          <a:xfrm>
            <a:off x="4765500" y="4248750"/>
            <a:ext cx="3570000" cy="601174"/>
            <a:chOff x="1140950" y="2097875"/>
            <a:chExt cx="3570000" cy="601174"/>
          </a:xfrm>
        </p:grpSpPr>
        <p:sp>
          <p:nvSpPr>
            <p:cNvPr id="464" name="Shape 46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65" name="Shape 46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66" name="Shape 466"/>
          <p:cNvGrpSpPr/>
          <p:nvPr/>
        </p:nvGrpSpPr>
        <p:grpSpPr>
          <a:xfrm>
            <a:off x="4765500" y="3156212"/>
            <a:ext cx="3570000" cy="601174"/>
            <a:chOff x="1140950" y="2097875"/>
            <a:chExt cx="3570000" cy="601174"/>
          </a:xfrm>
        </p:grpSpPr>
        <p:sp>
          <p:nvSpPr>
            <p:cNvPr id="467" name="Shape 46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68" name="Shape 46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69" name="Shape 469"/>
          <p:cNvGrpSpPr/>
          <p:nvPr/>
        </p:nvGrpSpPr>
        <p:grpSpPr>
          <a:xfrm>
            <a:off x="279625" y="4175150"/>
            <a:ext cx="3570000" cy="601174"/>
            <a:chOff x="1140950" y="2097875"/>
            <a:chExt cx="3570000" cy="601174"/>
          </a:xfrm>
        </p:grpSpPr>
        <p:sp>
          <p:nvSpPr>
            <p:cNvPr id="470" name="Shape 47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71" name="Shape 47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472" name="Shape 472"/>
          <p:cNvGrpSpPr/>
          <p:nvPr/>
        </p:nvGrpSpPr>
        <p:grpSpPr>
          <a:xfrm>
            <a:off x="50500" y="3119400"/>
            <a:ext cx="3570000" cy="601174"/>
            <a:chOff x="1140950" y="2097875"/>
            <a:chExt cx="3570000" cy="601174"/>
          </a:xfrm>
        </p:grpSpPr>
        <p:sp>
          <p:nvSpPr>
            <p:cNvPr id="473" name="Shape 47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74" name="Shape 47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475" name="Shape 475"/>
          <p:cNvCxnSpPr/>
          <p:nvPr/>
        </p:nvCxnSpPr>
        <p:spPr>
          <a:xfrm flipH="1">
            <a:off x="30611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76" name="Shape 476"/>
          <p:cNvCxnSpPr/>
          <p:nvPr/>
        </p:nvCxnSpPr>
        <p:spPr>
          <a:xfrm flipH="1">
            <a:off x="9439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77" name="Shape 477"/>
          <p:cNvCxnSpPr/>
          <p:nvPr/>
        </p:nvCxnSpPr>
        <p:spPr>
          <a:xfrm flipH="1">
            <a:off x="33562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78" name="Shape 478"/>
          <p:cNvCxnSpPr/>
          <p:nvPr/>
        </p:nvCxnSpPr>
        <p:spPr>
          <a:xfrm flipH="1">
            <a:off x="68805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79" name="Shape 479"/>
          <p:cNvCxnSpPr/>
          <p:nvPr/>
        </p:nvCxnSpPr>
        <p:spPr>
          <a:xfrm flipH="1">
            <a:off x="68805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80" name="Shape 480"/>
          <p:cNvCxnSpPr/>
          <p:nvPr/>
        </p:nvCxnSpPr>
        <p:spPr>
          <a:xfrm flipH="1">
            <a:off x="57079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481" name="Shape 481"/>
          <p:cNvCxnSpPr/>
          <p:nvPr/>
        </p:nvCxnSpPr>
        <p:spPr>
          <a:xfrm flipH="1">
            <a:off x="75779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482" name="Shape 482"/>
          <p:cNvSpPr txBox="1"/>
          <p:nvPr/>
        </p:nvSpPr>
        <p:spPr>
          <a:xfrm>
            <a:off x="349690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83" name="Shape 483"/>
          <p:cNvSpPr txBox="1"/>
          <p:nvPr/>
        </p:nvSpPr>
        <p:spPr>
          <a:xfrm>
            <a:off x="11015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84" name="Shape 484"/>
          <p:cNvSpPr txBox="1"/>
          <p:nvPr/>
        </p:nvSpPr>
        <p:spPr>
          <a:xfrm>
            <a:off x="34207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85" name="Shape 485"/>
          <p:cNvSpPr txBox="1"/>
          <p:nvPr/>
        </p:nvSpPr>
        <p:spPr>
          <a:xfrm>
            <a:off x="58427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86" name="Shape 486"/>
          <p:cNvSpPr txBox="1"/>
          <p:nvPr/>
        </p:nvSpPr>
        <p:spPr>
          <a:xfrm>
            <a:off x="70870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87" name="Shape 487"/>
          <p:cNvSpPr txBox="1"/>
          <p:nvPr/>
        </p:nvSpPr>
        <p:spPr>
          <a:xfrm>
            <a:off x="71619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88" name="Shape 488"/>
          <p:cNvSpPr txBox="1"/>
          <p:nvPr/>
        </p:nvSpPr>
        <p:spPr>
          <a:xfrm>
            <a:off x="77314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489" name="Shape 489"/>
          <p:cNvSpPr/>
          <p:nvPr/>
        </p:nvSpPr>
        <p:spPr>
          <a:xfrm>
            <a:off x="4726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490" name="Shape 490"/>
          <p:cNvSpPr/>
          <p:nvPr/>
        </p:nvSpPr>
        <p:spPr>
          <a:xfrm>
            <a:off x="45586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491" name="Shape 491"/>
          <p:cNvSpPr/>
          <p:nvPr/>
        </p:nvSpPr>
        <p:spPr>
          <a:xfrm flipH="1">
            <a:off x="8159812" y="2051362"/>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p:nvPr/>
        </p:nvSpPr>
        <p:spPr>
          <a:xfrm>
            <a:off x="2794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497" name="Shape 497"/>
          <p:cNvGrpSpPr/>
          <p:nvPr/>
        </p:nvGrpSpPr>
        <p:grpSpPr>
          <a:xfrm>
            <a:off x="2482200" y="955675"/>
            <a:ext cx="3570000" cy="601174"/>
            <a:chOff x="1140950" y="2097875"/>
            <a:chExt cx="3570000" cy="601174"/>
          </a:xfrm>
        </p:grpSpPr>
        <p:sp>
          <p:nvSpPr>
            <p:cNvPr id="498" name="Shape 49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99" name="Shape 49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00" name="Shape 500"/>
          <p:cNvGrpSpPr/>
          <p:nvPr/>
        </p:nvGrpSpPr>
        <p:grpSpPr>
          <a:xfrm>
            <a:off x="50500" y="2063675"/>
            <a:ext cx="3570000" cy="601174"/>
            <a:chOff x="1140950" y="2097875"/>
            <a:chExt cx="3570000" cy="601174"/>
          </a:xfrm>
        </p:grpSpPr>
        <p:sp>
          <p:nvSpPr>
            <p:cNvPr id="501" name="Shape 50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2" name="Shape 50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03" name="Shape 503"/>
          <p:cNvGrpSpPr/>
          <p:nvPr/>
        </p:nvGrpSpPr>
        <p:grpSpPr>
          <a:xfrm>
            <a:off x="4394175" y="2063675"/>
            <a:ext cx="3570000" cy="601174"/>
            <a:chOff x="1140950" y="2097875"/>
            <a:chExt cx="3570000" cy="601174"/>
          </a:xfrm>
        </p:grpSpPr>
        <p:sp>
          <p:nvSpPr>
            <p:cNvPr id="504" name="Shape 50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5" name="Shape 50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06" name="Shape 506"/>
          <p:cNvGrpSpPr/>
          <p:nvPr/>
        </p:nvGrpSpPr>
        <p:grpSpPr>
          <a:xfrm>
            <a:off x="4394175" y="5356775"/>
            <a:ext cx="3570000" cy="601174"/>
            <a:chOff x="1140950" y="2097875"/>
            <a:chExt cx="3570000" cy="601174"/>
          </a:xfrm>
        </p:grpSpPr>
        <p:sp>
          <p:nvSpPr>
            <p:cNvPr id="507" name="Shape 50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8" name="Shape 50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09" name="Shape 509"/>
          <p:cNvGrpSpPr/>
          <p:nvPr/>
        </p:nvGrpSpPr>
        <p:grpSpPr>
          <a:xfrm>
            <a:off x="4765500" y="4248750"/>
            <a:ext cx="3570000" cy="601174"/>
            <a:chOff x="1140950" y="2097875"/>
            <a:chExt cx="3570000" cy="601174"/>
          </a:xfrm>
        </p:grpSpPr>
        <p:sp>
          <p:nvSpPr>
            <p:cNvPr id="510" name="Shape 51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1" name="Shape 51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12" name="Shape 512"/>
          <p:cNvGrpSpPr/>
          <p:nvPr/>
        </p:nvGrpSpPr>
        <p:grpSpPr>
          <a:xfrm>
            <a:off x="4765500" y="3156212"/>
            <a:ext cx="3570000" cy="601174"/>
            <a:chOff x="1140950" y="2097875"/>
            <a:chExt cx="3570000" cy="601174"/>
          </a:xfrm>
        </p:grpSpPr>
        <p:sp>
          <p:nvSpPr>
            <p:cNvPr id="513" name="Shape 51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4" name="Shape 51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15" name="Shape 515"/>
          <p:cNvGrpSpPr/>
          <p:nvPr/>
        </p:nvGrpSpPr>
        <p:grpSpPr>
          <a:xfrm>
            <a:off x="279625" y="4175150"/>
            <a:ext cx="3570000" cy="601174"/>
            <a:chOff x="1140950" y="2097875"/>
            <a:chExt cx="3570000" cy="601174"/>
          </a:xfrm>
        </p:grpSpPr>
        <p:sp>
          <p:nvSpPr>
            <p:cNvPr id="516" name="Shape 51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7" name="Shape 51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18" name="Shape 518"/>
          <p:cNvGrpSpPr/>
          <p:nvPr/>
        </p:nvGrpSpPr>
        <p:grpSpPr>
          <a:xfrm>
            <a:off x="50500" y="3119400"/>
            <a:ext cx="3570000" cy="601174"/>
            <a:chOff x="1140950" y="2097875"/>
            <a:chExt cx="3570000" cy="601174"/>
          </a:xfrm>
        </p:grpSpPr>
        <p:sp>
          <p:nvSpPr>
            <p:cNvPr id="519" name="Shape 51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20" name="Shape 52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521" name="Shape 521"/>
          <p:cNvCxnSpPr/>
          <p:nvPr/>
        </p:nvCxnSpPr>
        <p:spPr>
          <a:xfrm flipH="1">
            <a:off x="30611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22" name="Shape 522"/>
          <p:cNvCxnSpPr/>
          <p:nvPr/>
        </p:nvCxnSpPr>
        <p:spPr>
          <a:xfrm flipH="1">
            <a:off x="9439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23" name="Shape 523"/>
          <p:cNvCxnSpPr/>
          <p:nvPr/>
        </p:nvCxnSpPr>
        <p:spPr>
          <a:xfrm flipH="1">
            <a:off x="33562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24" name="Shape 524"/>
          <p:cNvCxnSpPr/>
          <p:nvPr/>
        </p:nvCxnSpPr>
        <p:spPr>
          <a:xfrm flipH="1">
            <a:off x="68805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25" name="Shape 525"/>
          <p:cNvCxnSpPr/>
          <p:nvPr/>
        </p:nvCxnSpPr>
        <p:spPr>
          <a:xfrm flipH="1">
            <a:off x="68805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26" name="Shape 526"/>
          <p:cNvCxnSpPr/>
          <p:nvPr/>
        </p:nvCxnSpPr>
        <p:spPr>
          <a:xfrm flipH="1">
            <a:off x="57079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27" name="Shape 527"/>
          <p:cNvCxnSpPr/>
          <p:nvPr/>
        </p:nvCxnSpPr>
        <p:spPr>
          <a:xfrm flipH="1">
            <a:off x="75779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528" name="Shape 528"/>
          <p:cNvSpPr txBox="1"/>
          <p:nvPr/>
        </p:nvSpPr>
        <p:spPr>
          <a:xfrm>
            <a:off x="349690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29" name="Shape 529"/>
          <p:cNvSpPr txBox="1"/>
          <p:nvPr/>
        </p:nvSpPr>
        <p:spPr>
          <a:xfrm>
            <a:off x="11015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30" name="Shape 530"/>
          <p:cNvSpPr txBox="1"/>
          <p:nvPr/>
        </p:nvSpPr>
        <p:spPr>
          <a:xfrm>
            <a:off x="34207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31" name="Shape 531"/>
          <p:cNvSpPr txBox="1"/>
          <p:nvPr/>
        </p:nvSpPr>
        <p:spPr>
          <a:xfrm>
            <a:off x="58427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32" name="Shape 532"/>
          <p:cNvSpPr txBox="1"/>
          <p:nvPr/>
        </p:nvSpPr>
        <p:spPr>
          <a:xfrm>
            <a:off x="70870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33" name="Shape 533"/>
          <p:cNvSpPr txBox="1"/>
          <p:nvPr/>
        </p:nvSpPr>
        <p:spPr>
          <a:xfrm>
            <a:off x="71619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34" name="Shape 534"/>
          <p:cNvSpPr txBox="1"/>
          <p:nvPr/>
        </p:nvSpPr>
        <p:spPr>
          <a:xfrm>
            <a:off x="77314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35" name="Shape 535"/>
          <p:cNvSpPr/>
          <p:nvPr/>
        </p:nvSpPr>
        <p:spPr>
          <a:xfrm>
            <a:off x="4726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536" name="Shape 536"/>
          <p:cNvSpPr/>
          <p:nvPr/>
        </p:nvSpPr>
        <p:spPr>
          <a:xfrm>
            <a:off x="45586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537" name="Shape 537"/>
          <p:cNvSpPr/>
          <p:nvPr/>
        </p:nvSpPr>
        <p:spPr>
          <a:xfrm flipH="1">
            <a:off x="8441987" y="3150050"/>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p:nvPr/>
        </p:nvSpPr>
        <p:spPr>
          <a:xfrm>
            <a:off x="2794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543" name="Shape 543"/>
          <p:cNvGrpSpPr/>
          <p:nvPr/>
        </p:nvGrpSpPr>
        <p:grpSpPr>
          <a:xfrm>
            <a:off x="2482200" y="955675"/>
            <a:ext cx="3570000" cy="601174"/>
            <a:chOff x="1140950" y="2097875"/>
            <a:chExt cx="3570000" cy="601174"/>
          </a:xfrm>
        </p:grpSpPr>
        <p:sp>
          <p:nvSpPr>
            <p:cNvPr id="544" name="Shape 54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45" name="Shape 54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46" name="Shape 546"/>
          <p:cNvGrpSpPr/>
          <p:nvPr/>
        </p:nvGrpSpPr>
        <p:grpSpPr>
          <a:xfrm>
            <a:off x="50500" y="2063675"/>
            <a:ext cx="3570000" cy="601174"/>
            <a:chOff x="1140950" y="2097875"/>
            <a:chExt cx="3570000" cy="601174"/>
          </a:xfrm>
        </p:grpSpPr>
        <p:sp>
          <p:nvSpPr>
            <p:cNvPr id="547" name="Shape 54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48" name="Shape 54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49" name="Shape 549"/>
          <p:cNvGrpSpPr/>
          <p:nvPr/>
        </p:nvGrpSpPr>
        <p:grpSpPr>
          <a:xfrm>
            <a:off x="4394175" y="2063675"/>
            <a:ext cx="3570000" cy="601174"/>
            <a:chOff x="1140950" y="2097875"/>
            <a:chExt cx="3570000" cy="601174"/>
          </a:xfrm>
        </p:grpSpPr>
        <p:sp>
          <p:nvSpPr>
            <p:cNvPr id="550" name="Shape 55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1" name="Shape 55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52" name="Shape 552"/>
          <p:cNvGrpSpPr/>
          <p:nvPr/>
        </p:nvGrpSpPr>
        <p:grpSpPr>
          <a:xfrm>
            <a:off x="4394175" y="5356775"/>
            <a:ext cx="3570000" cy="601174"/>
            <a:chOff x="1140950" y="2097875"/>
            <a:chExt cx="3570000" cy="601174"/>
          </a:xfrm>
        </p:grpSpPr>
        <p:sp>
          <p:nvSpPr>
            <p:cNvPr id="553" name="Shape 55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4" name="Shape 55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55" name="Shape 555"/>
          <p:cNvGrpSpPr/>
          <p:nvPr/>
        </p:nvGrpSpPr>
        <p:grpSpPr>
          <a:xfrm>
            <a:off x="4765500" y="4248750"/>
            <a:ext cx="3570000" cy="601174"/>
            <a:chOff x="1140950" y="2097875"/>
            <a:chExt cx="3570000" cy="601174"/>
          </a:xfrm>
        </p:grpSpPr>
        <p:sp>
          <p:nvSpPr>
            <p:cNvPr id="556" name="Shape 55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7" name="Shape 55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58" name="Shape 558"/>
          <p:cNvGrpSpPr/>
          <p:nvPr/>
        </p:nvGrpSpPr>
        <p:grpSpPr>
          <a:xfrm>
            <a:off x="4765500" y="3156212"/>
            <a:ext cx="3570000" cy="601174"/>
            <a:chOff x="1140950" y="2097875"/>
            <a:chExt cx="3570000" cy="601174"/>
          </a:xfrm>
        </p:grpSpPr>
        <p:sp>
          <p:nvSpPr>
            <p:cNvPr id="559" name="Shape 55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0" name="Shape 56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61" name="Shape 561"/>
          <p:cNvGrpSpPr/>
          <p:nvPr/>
        </p:nvGrpSpPr>
        <p:grpSpPr>
          <a:xfrm>
            <a:off x="279625" y="4175150"/>
            <a:ext cx="3570000" cy="601174"/>
            <a:chOff x="1140950" y="2097875"/>
            <a:chExt cx="3570000" cy="601174"/>
          </a:xfrm>
        </p:grpSpPr>
        <p:sp>
          <p:nvSpPr>
            <p:cNvPr id="562" name="Shape 56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3" name="Shape 56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64" name="Shape 564"/>
          <p:cNvGrpSpPr/>
          <p:nvPr/>
        </p:nvGrpSpPr>
        <p:grpSpPr>
          <a:xfrm>
            <a:off x="50500" y="3119400"/>
            <a:ext cx="3570000" cy="601174"/>
            <a:chOff x="1140950" y="2097875"/>
            <a:chExt cx="3570000" cy="601174"/>
          </a:xfrm>
        </p:grpSpPr>
        <p:sp>
          <p:nvSpPr>
            <p:cNvPr id="565" name="Shape 56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6" name="Shape 56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567" name="Shape 567"/>
          <p:cNvCxnSpPr/>
          <p:nvPr/>
        </p:nvCxnSpPr>
        <p:spPr>
          <a:xfrm flipH="1">
            <a:off x="30611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68" name="Shape 568"/>
          <p:cNvCxnSpPr/>
          <p:nvPr/>
        </p:nvCxnSpPr>
        <p:spPr>
          <a:xfrm flipH="1">
            <a:off x="9439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69" name="Shape 569"/>
          <p:cNvCxnSpPr/>
          <p:nvPr/>
        </p:nvCxnSpPr>
        <p:spPr>
          <a:xfrm flipH="1">
            <a:off x="33562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70" name="Shape 570"/>
          <p:cNvCxnSpPr/>
          <p:nvPr/>
        </p:nvCxnSpPr>
        <p:spPr>
          <a:xfrm flipH="1">
            <a:off x="68805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71" name="Shape 571"/>
          <p:cNvCxnSpPr/>
          <p:nvPr/>
        </p:nvCxnSpPr>
        <p:spPr>
          <a:xfrm flipH="1">
            <a:off x="68805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72" name="Shape 572"/>
          <p:cNvCxnSpPr/>
          <p:nvPr/>
        </p:nvCxnSpPr>
        <p:spPr>
          <a:xfrm flipH="1">
            <a:off x="57079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573" name="Shape 573"/>
          <p:cNvCxnSpPr/>
          <p:nvPr/>
        </p:nvCxnSpPr>
        <p:spPr>
          <a:xfrm flipH="1">
            <a:off x="75779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574" name="Shape 574"/>
          <p:cNvSpPr txBox="1"/>
          <p:nvPr/>
        </p:nvSpPr>
        <p:spPr>
          <a:xfrm>
            <a:off x="349690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75" name="Shape 575"/>
          <p:cNvSpPr txBox="1"/>
          <p:nvPr/>
        </p:nvSpPr>
        <p:spPr>
          <a:xfrm>
            <a:off x="11015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76" name="Shape 576"/>
          <p:cNvSpPr txBox="1"/>
          <p:nvPr/>
        </p:nvSpPr>
        <p:spPr>
          <a:xfrm>
            <a:off x="34207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77" name="Shape 577"/>
          <p:cNvSpPr txBox="1"/>
          <p:nvPr/>
        </p:nvSpPr>
        <p:spPr>
          <a:xfrm>
            <a:off x="58427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78" name="Shape 578"/>
          <p:cNvSpPr txBox="1"/>
          <p:nvPr/>
        </p:nvSpPr>
        <p:spPr>
          <a:xfrm>
            <a:off x="70870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79" name="Shape 579"/>
          <p:cNvSpPr txBox="1"/>
          <p:nvPr/>
        </p:nvSpPr>
        <p:spPr>
          <a:xfrm>
            <a:off x="71619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80" name="Shape 580"/>
          <p:cNvSpPr txBox="1"/>
          <p:nvPr/>
        </p:nvSpPr>
        <p:spPr>
          <a:xfrm>
            <a:off x="77314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581" name="Shape 581"/>
          <p:cNvSpPr/>
          <p:nvPr/>
        </p:nvSpPr>
        <p:spPr>
          <a:xfrm>
            <a:off x="4726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582" name="Shape 582"/>
          <p:cNvSpPr/>
          <p:nvPr/>
        </p:nvSpPr>
        <p:spPr>
          <a:xfrm>
            <a:off x="45586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583" name="Shape 583"/>
          <p:cNvSpPr/>
          <p:nvPr/>
        </p:nvSpPr>
        <p:spPr>
          <a:xfrm flipH="1">
            <a:off x="8518187" y="4242587"/>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4" name="Shape 584"/>
          <p:cNvSpPr/>
          <p:nvPr/>
        </p:nvSpPr>
        <p:spPr>
          <a:xfrm>
            <a:off x="4863450" y="40684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p:nvPr/>
        </p:nvSpPr>
        <p:spPr>
          <a:xfrm>
            <a:off x="8890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590" name="Shape 590"/>
          <p:cNvGrpSpPr/>
          <p:nvPr/>
        </p:nvGrpSpPr>
        <p:grpSpPr>
          <a:xfrm>
            <a:off x="3091800" y="955675"/>
            <a:ext cx="3570000" cy="601174"/>
            <a:chOff x="1140950" y="2097875"/>
            <a:chExt cx="3570000" cy="601174"/>
          </a:xfrm>
        </p:grpSpPr>
        <p:sp>
          <p:nvSpPr>
            <p:cNvPr id="591" name="Shape 59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92" name="Shape 59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93" name="Shape 593"/>
          <p:cNvGrpSpPr/>
          <p:nvPr/>
        </p:nvGrpSpPr>
        <p:grpSpPr>
          <a:xfrm>
            <a:off x="660100" y="2063675"/>
            <a:ext cx="3570000" cy="601174"/>
            <a:chOff x="1140950" y="2097875"/>
            <a:chExt cx="3570000" cy="601174"/>
          </a:xfrm>
        </p:grpSpPr>
        <p:sp>
          <p:nvSpPr>
            <p:cNvPr id="594" name="Shape 59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95" name="Shape 59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96" name="Shape 596"/>
          <p:cNvGrpSpPr/>
          <p:nvPr/>
        </p:nvGrpSpPr>
        <p:grpSpPr>
          <a:xfrm>
            <a:off x="5003775" y="2063675"/>
            <a:ext cx="3570000" cy="601174"/>
            <a:chOff x="1140950" y="2097875"/>
            <a:chExt cx="3570000" cy="601174"/>
          </a:xfrm>
        </p:grpSpPr>
        <p:sp>
          <p:nvSpPr>
            <p:cNvPr id="597" name="Shape 59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98" name="Shape 59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599" name="Shape 599"/>
          <p:cNvGrpSpPr/>
          <p:nvPr/>
        </p:nvGrpSpPr>
        <p:grpSpPr>
          <a:xfrm>
            <a:off x="5003775" y="5356775"/>
            <a:ext cx="3570000" cy="601174"/>
            <a:chOff x="1140950" y="2097875"/>
            <a:chExt cx="3570000" cy="601174"/>
          </a:xfrm>
        </p:grpSpPr>
        <p:sp>
          <p:nvSpPr>
            <p:cNvPr id="600" name="Shape 60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01" name="Shape 60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02" name="Shape 602"/>
          <p:cNvGrpSpPr/>
          <p:nvPr/>
        </p:nvGrpSpPr>
        <p:grpSpPr>
          <a:xfrm>
            <a:off x="5375100" y="4248750"/>
            <a:ext cx="3570000" cy="601174"/>
            <a:chOff x="1140950" y="2097875"/>
            <a:chExt cx="3570000" cy="601174"/>
          </a:xfrm>
        </p:grpSpPr>
        <p:sp>
          <p:nvSpPr>
            <p:cNvPr id="603" name="Shape 60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04" name="Shape 60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05" name="Shape 605"/>
          <p:cNvGrpSpPr/>
          <p:nvPr/>
        </p:nvGrpSpPr>
        <p:grpSpPr>
          <a:xfrm>
            <a:off x="5375100" y="3156212"/>
            <a:ext cx="3570000" cy="601174"/>
            <a:chOff x="1140950" y="2097875"/>
            <a:chExt cx="3570000" cy="601174"/>
          </a:xfrm>
        </p:grpSpPr>
        <p:sp>
          <p:nvSpPr>
            <p:cNvPr id="606" name="Shape 60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07" name="Shape 60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08" name="Shape 608"/>
          <p:cNvGrpSpPr/>
          <p:nvPr/>
        </p:nvGrpSpPr>
        <p:grpSpPr>
          <a:xfrm>
            <a:off x="889225" y="4175150"/>
            <a:ext cx="3570000" cy="601174"/>
            <a:chOff x="1140950" y="2097875"/>
            <a:chExt cx="3570000" cy="601174"/>
          </a:xfrm>
        </p:grpSpPr>
        <p:sp>
          <p:nvSpPr>
            <p:cNvPr id="609" name="Shape 60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10" name="Shape 61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11" name="Shape 611"/>
          <p:cNvGrpSpPr/>
          <p:nvPr/>
        </p:nvGrpSpPr>
        <p:grpSpPr>
          <a:xfrm>
            <a:off x="660100" y="3119400"/>
            <a:ext cx="3570000" cy="601174"/>
            <a:chOff x="1140950" y="2097875"/>
            <a:chExt cx="3570000" cy="601174"/>
          </a:xfrm>
        </p:grpSpPr>
        <p:sp>
          <p:nvSpPr>
            <p:cNvPr id="612" name="Shape 61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13" name="Shape 61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614" name="Shape 614"/>
          <p:cNvCxnSpPr/>
          <p:nvPr/>
        </p:nvCxnSpPr>
        <p:spPr>
          <a:xfrm flipH="1">
            <a:off x="36707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15" name="Shape 615"/>
          <p:cNvCxnSpPr/>
          <p:nvPr/>
        </p:nvCxnSpPr>
        <p:spPr>
          <a:xfrm flipH="1">
            <a:off x="15535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16" name="Shape 616"/>
          <p:cNvCxnSpPr/>
          <p:nvPr/>
        </p:nvCxnSpPr>
        <p:spPr>
          <a:xfrm flipH="1">
            <a:off x="39658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17" name="Shape 617"/>
          <p:cNvCxnSpPr/>
          <p:nvPr/>
        </p:nvCxnSpPr>
        <p:spPr>
          <a:xfrm flipH="1">
            <a:off x="74901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18" name="Shape 618"/>
          <p:cNvCxnSpPr/>
          <p:nvPr/>
        </p:nvCxnSpPr>
        <p:spPr>
          <a:xfrm flipH="1">
            <a:off x="74901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19" name="Shape 619"/>
          <p:cNvCxnSpPr/>
          <p:nvPr/>
        </p:nvCxnSpPr>
        <p:spPr>
          <a:xfrm flipH="1">
            <a:off x="63175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20" name="Shape 620"/>
          <p:cNvCxnSpPr/>
          <p:nvPr/>
        </p:nvCxnSpPr>
        <p:spPr>
          <a:xfrm flipH="1">
            <a:off x="81875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621" name="Shape 621"/>
          <p:cNvSpPr txBox="1"/>
          <p:nvPr/>
        </p:nvSpPr>
        <p:spPr>
          <a:xfrm>
            <a:off x="410650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22" name="Shape 622"/>
          <p:cNvSpPr txBox="1"/>
          <p:nvPr/>
        </p:nvSpPr>
        <p:spPr>
          <a:xfrm>
            <a:off x="17111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23" name="Shape 623"/>
          <p:cNvSpPr txBox="1"/>
          <p:nvPr/>
        </p:nvSpPr>
        <p:spPr>
          <a:xfrm>
            <a:off x="40303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24" name="Shape 624"/>
          <p:cNvSpPr txBox="1"/>
          <p:nvPr/>
        </p:nvSpPr>
        <p:spPr>
          <a:xfrm>
            <a:off x="64523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25" name="Shape 625"/>
          <p:cNvSpPr txBox="1"/>
          <p:nvPr/>
        </p:nvSpPr>
        <p:spPr>
          <a:xfrm>
            <a:off x="76966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26" name="Shape 626"/>
          <p:cNvSpPr txBox="1"/>
          <p:nvPr/>
        </p:nvSpPr>
        <p:spPr>
          <a:xfrm>
            <a:off x="77715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27" name="Shape 627"/>
          <p:cNvSpPr txBox="1"/>
          <p:nvPr/>
        </p:nvSpPr>
        <p:spPr>
          <a:xfrm>
            <a:off x="83410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28" name="Shape 628"/>
          <p:cNvSpPr/>
          <p:nvPr/>
        </p:nvSpPr>
        <p:spPr>
          <a:xfrm>
            <a:off x="10822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629" name="Shape 629"/>
          <p:cNvSpPr/>
          <p:nvPr/>
        </p:nvSpPr>
        <p:spPr>
          <a:xfrm>
            <a:off x="51682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630" name="Shape 630"/>
          <p:cNvSpPr/>
          <p:nvPr/>
        </p:nvSpPr>
        <p:spPr>
          <a:xfrm>
            <a:off x="110487" y="4175112"/>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1" name="Shape 631"/>
          <p:cNvSpPr/>
          <p:nvPr/>
        </p:nvSpPr>
        <p:spPr>
          <a:xfrm>
            <a:off x="5473050" y="40684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cxnSp>
        <p:nvCxnSpPr>
          <p:cNvPr id="632" name="Shape 632"/>
          <p:cNvCxnSpPr/>
          <p:nvPr/>
        </p:nvCxnSpPr>
        <p:spPr>
          <a:xfrm flipH="1">
            <a:off x="2587524" y="4175150"/>
            <a:ext cx="391500" cy="6237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Shape 637"/>
          <p:cNvSpPr/>
          <p:nvPr/>
        </p:nvSpPr>
        <p:spPr>
          <a:xfrm>
            <a:off x="8890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638" name="Shape 638"/>
          <p:cNvGrpSpPr/>
          <p:nvPr/>
        </p:nvGrpSpPr>
        <p:grpSpPr>
          <a:xfrm>
            <a:off x="3091800" y="955675"/>
            <a:ext cx="3570000" cy="601174"/>
            <a:chOff x="1140950" y="2097875"/>
            <a:chExt cx="3570000" cy="601174"/>
          </a:xfrm>
        </p:grpSpPr>
        <p:sp>
          <p:nvSpPr>
            <p:cNvPr id="639" name="Shape 63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40" name="Shape 64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41" name="Shape 641"/>
          <p:cNvGrpSpPr/>
          <p:nvPr/>
        </p:nvGrpSpPr>
        <p:grpSpPr>
          <a:xfrm>
            <a:off x="660100" y="2063675"/>
            <a:ext cx="3570000" cy="601174"/>
            <a:chOff x="1140950" y="2097875"/>
            <a:chExt cx="3570000" cy="601174"/>
          </a:xfrm>
        </p:grpSpPr>
        <p:sp>
          <p:nvSpPr>
            <p:cNvPr id="642" name="Shape 64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43" name="Shape 64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44" name="Shape 644"/>
          <p:cNvGrpSpPr/>
          <p:nvPr/>
        </p:nvGrpSpPr>
        <p:grpSpPr>
          <a:xfrm>
            <a:off x="5003775" y="2063675"/>
            <a:ext cx="3570000" cy="601174"/>
            <a:chOff x="1140950" y="2097875"/>
            <a:chExt cx="3570000" cy="601174"/>
          </a:xfrm>
        </p:grpSpPr>
        <p:sp>
          <p:nvSpPr>
            <p:cNvPr id="645" name="Shape 64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46" name="Shape 64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47" name="Shape 647"/>
          <p:cNvGrpSpPr/>
          <p:nvPr/>
        </p:nvGrpSpPr>
        <p:grpSpPr>
          <a:xfrm>
            <a:off x="5003775" y="5356775"/>
            <a:ext cx="3570000" cy="601174"/>
            <a:chOff x="1140950" y="2097875"/>
            <a:chExt cx="3570000" cy="601174"/>
          </a:xfrm>
        </p:grpSpPr>
        <p:sp>
          <p:nvSpPr>
            <p:cNvPr id="648" name="Shape 64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49" name="Shape 64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50" name="Shape 650"/>
          <p:cNvGrpSpPr/>
          <p:nvPr/>
        </p:nvGrpSpPr>
        <p:grpSpPr>
          <a:xfrm>
            <a:off x="5375100" y="4248750"/>
            <a:ext cx="3570000" cy="601174"/>
            <a:chOff x="1140950" y="2097875"/>
            <a:chExt cx="3570000" cy="601174"/>
          </a:xfrm>
        </p:grpSpPr>
        <p:sp>
          <p:nvSpPr>
            <p:cNvPr id="651" name="Shape 65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52" name="Shape 65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53" name="Shape 653"/>
          <p:cNvGrpSpPr/>
          <p:nvPr/>
        </p:nvGrpSpPr>
        <p:grpSpPr>
          <a:xfrm>
            <a:off x="5375100" y="3156212"/>
            <a:ext cx="3570000" cy="601174"/>
            <a:chOff x="1140950" y="2097875"/>
            <a:chExt cx="3570000" cy="601174"/>
          </a:xfrm>
        </p:grpSpPr>
        <p:sp>
          <p:nvSpPr>
            <p:cNvPr id="654" name="Shape 65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55" name="Shape 65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56" name="Shape 656"/>
          <p:cNvGrpSpPr/>
          <p:nvPr/>
        </p:nvGrpSpPr>
        <p:grpSpPr>
          <a:xfrm>
            <a:off x="889225" y="4175150"/>
            <a:ext cx="3570000" cy="601174"/>
            <a:chOff x="1140950" y="2097875"/>
            <a:chExt cx="3570000" cy="601174"/>
          </a:xfrm>
        </p:grpSpPr>
        <p:sp>
          <p:nvSpPr>
            <p:cNvPr id="657" name="Shape 65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58" name="Shape 65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659" name="Shape 659"/>
          <p:cNvGrpSpPr/>
          <p:nvPr/>
        </p:nvGrpSpPr>
        <p:grpSpPr>
          <a:xfrm>
            <a:off x="660100" y="3119400"/>
            <a:ext cx="3570000" cy="601174"/>
            <a:chOff x="1140950" y="2097875"/>
            <a:chExt cx="3570000" cy="601174"/>
          </a:xfrm>
        </p:grpSpPr>
        <p:sp>
          <p:nvSpPr>
            <p:cNvPr id="660" name="Shape 66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61" name="Shape 66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662" name="Shape 662"/>
          <p:cNvCxnSpPr/>
          <p:nvPr/>
        </p:nvCxnSpPr>
        <p:spPr>
          <a:xfrm flipH="1">
            <a:off x="36707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63" name="Shape 663"/>
          <p:cNvCxnSpPr/>
          <p:nvPr/>
        </p:nvCxnSpPr>
        <p:spPr>
          <a:xfrm flipH="1">
            <a:off x="15535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64" name="Shape 664"/>
          <p:cNvCxnSpPr/>
          <p:nvPr/>
        </p:nvCxnSpPr>
        <p:spPr>
          <a:xfrm flipH="1">
            <a:off x="39658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65" name="Shape 665"/>
          <p:cNvCxnSpPr/>
          <p:nvPr/>
        </p:nvCxnSpPr>
        <p:spPr>
          <a:xfrm flipH="1">
            <a:off x="74901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66" name="Shape 666"/>
          <p:cNvCxnSpPr/>
          <p:nvPr/>
        </p:nvCxnSpPr>
        <p:spPr>
          <a:xfrm flipH="1">
            <a:off x="74901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67" name="Shape 667"/>
          <p:cNvCxnSpPr/>
          <p:nvPr/>
        </p:nvCxnSpPr>
        <p:spPr>
          <a:xfrm flipH="1">
            <a:off x="63175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668" name="Shape 668"/>
          <p:cNvCxnSpPr/>
          <p:nvPr/>
        </p:nvCxnSpPr>
        <p:spPr>
          <a:xfrm flipH="1">
            <a:off x="81875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669" name="Shape 669"/>
          <p:cNvSpPr txBox="1"/>
          <p:nvPr/>
        </p:nvSpPr>
        <p:spPr>
          <a:xfrm>
            <a:off x="410650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70" name="Shape 670"/>
          <p:cNvSpPr txBox="1"/>
          <p:nvPr/>
        </p:nvSpPr>
        <p:spPr>
          <a:xfrm>
            <a:off x="17111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71" name="Shape 671"/>
          <p:cNvSpPr txBox="1"/>
          <p:nvPr/>
        </p:nvSpPr>
        <p:spPr>
          <a:xfrm>
            <a:off x="40303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72" name="Shape 672"/>
          <p:cNvSpPr txBox="1"/>
          <p:nvPr/>
        </p:nvSpPr>
        <p:spPr>
          <a:xfrm>
            <a:off x="64523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73" name="Shape 673"/>
          <p:cNvSpPr txBox="1"/>
          <p:nvPr/>
        </p:nvSpPr>
        <p:spPr>
          <a:xfrm>
            <a:off x="76966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74" name="Shape 674"/>
          <p:cNvSpPr txBox="1"/>
          <p:nvPr/>
        </p:nvSpPr>
        <p:spPr>
          <a:xfrm>
            <a:off x="77715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75" name="Shape 675"/>
          <p:cNvSpPr txBox="1"/>
          <p:nvPr/>
        </p:nvSpPr>
        <p:spPr>
          <a:xfrm>
            <a:off x="83410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676" name="Shape 676"/>
          <p:cNvSpPr/>
          <p:nvPr/>
        </p:nvSpPr>
        <p:spPr>
          <a:xfrm>
            <a:off x="10822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677" name="Shape 677"/>
          <p:cNvSpPr/>
          <p:nvPr/>
        </p:nvSpPr>
        <p:spPr>
          <a:xfrm>
            <a:off x="51682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678" name="Shape 678"/>
          <p:cNvSpPr/>
          <p:nvPr/>
        </p:nvSpPr>
        <p:spPr>
          <a:xfrm>
            <a:off x="110487" y="4175112"/>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9" name="Shape 679"/>
          <p:cNvSpPr/>
          <p:nvPr/>
        </p:nvSpPr>
        <p:spPr>
          <a:xfrm>
            <a:off x="5473050" y="40684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cxnSp>
        <p:nvCxnSpPr>
          <p:cNvPr id="680" name="Shape 680"/>
          <p:cNvCxnSpPr/>
          <p:nvPr/>
        </p:nvCxnSpPr>
        <p:spPr>
          <a:xfrm flipH="1">
            <a:off x="2587524" y="4175150"/>
            <a:ext cx="391500" cy="623700"/>
          </a:xfrm>
          <a:prstGeom prst="straightConnector1">
            <a:avLst/>
          </a:prstGeom>
          <a:noFill/>
          <a:ln cap="flat" cmpd="sng" w="38100">
            <a:solidFill>
              <a:srgbClr val="FFFFFF"/>
            </a:solidFill>
            <a:prstDash val="solid"/>
            <a:round/>
            <a:headEnd len="lg" w="lg" type="none"/>
            <a:tailEnd len="lg" w="lg" type="none"/>
          </a:ln>
        </p:spPr>
      </p:cxnSp>
      <p:sp>
        <p:nvSpPr>
          <p:cNvPr id="681" name="Shape 681"/>
          <p:cNvSpPr/>
          <p:nvPr/>
        </p:nvSpPr>
        <p:spPr>
          <a:xfrm>
            <a:off x="998275" y="53567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82" name="Shape 682"/>
          <p:cNvCxnSpPr/>
          <p:nvPr/>
        </p:nvCxnSpPr>
        <p:spPr>
          <a:xfrm>
            <a:off x="1575725" y="52643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83" name="Shape 683"/>
          <p:cNvCxnSpPr/>
          <p:nvPr/>
        </p:nvCxnSpPr>
        <p:spPr>
          <a:xfrm>
            <a:off x="2261525" y="52643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84" name="Shape 684"/>
          <p:cNvCxnSpPr/>
          <p:nvPr/>
        </p:nvCxnSpPr>
        <p:spPr>
          <a:xfrm>
            <a:off x="2947325" y="52643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85" name="Shape 685"/>
          <p:cNvCxnSpPr/>
          <p:nvPr/>
        </p:nvCxnSpPr>
        <p:spPr>
          <a:xfrm>
            <a:off x="3480725" y="52643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86" name="Shape 686"/>
          <p:cNvCxnSpPr/>
          <p:nvPr/>
        </p:nvCxnSpPr>
        <p:spPr>
          <a:xfrm>
            <a:off x="4014125" y="51881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87" name="Shape 687"/>
          <p:cNvCxnSpPr/>
          <p:nvPr/>
        </p:nvCxnSpPr>
        <p:spPr>
          <a:xfrm>
            <a:off x="4547525" y="52643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88" name="Shape 688"/>
          <p:cNvCxnSpPr/>
          <p:nvPr/>
        </p:nvCxnSpPr>
        <p:spPr>
          <a:xfrm>
            <a:off x="4547525" y="56453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89" name="Shape 689"/>
          <p:cNvCxnSpPr/>
          <p:nvPr/>
        </p:nvCxnSpPr>
        <p:spPr>
          <a:xfrm>
            <a:off x="4242725" y="57977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90" name="Shape 690"/>
          <p:cNvCxnSpPr/>
          <p:nvPr/>
        </p:nvCxnSpPr>
        <p:spPr>
          <a:xfrm>
            <a:off x="3709325" y="57977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91" name="Shape 691"/>
          <p:cNvCxnSpPr/>
          <p:nvPr/>
        </p:nvCxnSpPr>
        <p:spPr>
          <a:xfrm>
            <a:off x="3175925" y="57977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92" name="Shape 692"/>
          <p:cNvCxnSpPr/>
          <p:nvPr/>
        </p:nvCxnSpPr>
        <p:spPr>
          <a:xfrm>
            <a:off x="2642525" y="57977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93" name="Shape 693"/>
          <p:cNvCxnSpPr/>
          <p:nvPr/>
        </p:nvCxnSpPr>
        <p:spPr>
          <a:xfrm>
            <a:off x="2032925" y="57977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94" name="Shape 694"/>
          <p:cNvCxnSpPr/>
          <p:nvPr/>
        </p:nvCxnSpPr>
        <p:spPr>
          <a:xfrm>
            <a:off x="1423325" y="57977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95" name="Shape 695"/>
          <p:cNvCxnSpPr/>
          <p:nvPr/>
        </p:nvCxnSpPr>
        <p:spPr>
          <a:xfrm>
            <a:off x="966125" y="5797775"/>
            <a:ext cx="18000" cy="214799"/>
          </a:xfrm>
          <a:prstGeom prst="straightConnector1">
            <a:avLst/>
          </a:prstGeom>
          <a:noFill/>
          <a:ln cap="flat" cmpd="sng" w="228600">
            <a:solidFill>
              <a:srgbClr val="000000"/>
            </a:solidFill>
            <a:prstDash val="solid"/>
            <a:round/>
            <a:headEnd len="lg" w="lg" type="none"/>
            <a:tailEnd len="lg" w="lg" type="none"/>
          </a:ln>
        </p:spPr>
      </p:cxnSp>
      <p:cxnSp>
        <p:nvCxnSpPr>
          <p:cNvPr id="696" name="Shape 696"/>
          <p:cNvCxnSpPr/>
          <p:nvPr/>
        </p:nvCxnSpPr>
        <p:spPr>
          <a:xfrm>
            <a:off x="966125" y="5264375"/>
            <a:ext cx="18000" cy="214799"/>
          </a:xfrm>
          <a:prstGeom prst="straightConnector1">
            <a:avLst/>
          </a:prstGeom>
          <a:noFill/>
          <a:ln cap="flat" cmpd="sng" w="228600">
            <a:solidFill>
              <a:srgbClr val="000000"/>
            </a:solidFill>
            <a:prstDash val="solid"/>
            <a:round/>
            <a:headEnd len="lg" w="lg" type="none"/>
            <a:tailEnd len="lg" w="lg"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Shape 701"/>
          <p:cNvSpPr/>
          <p:nvPr/>
        </p:nvSpPr>
        <p:spPr>
          <a:xfrm>
            <a:off x="8890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702" name="Shape 702"/>
          <p:cNvGrpSpPr/>
          <p:nvPr/>
        </p:nvGrpSpPr>
        <p:grpSpPr>
          <a:xfrm>
            <a:off x="3091800" y="955675"/>
            <a:ext cx="3570000" cy="601174"/>
            <a:chOff x="1140950" y="2097875"/>
            <a:chExt cx="3570000" cy="601174"/>
          </a:xfrm>
        </p:grpSpPr>
        <p:sp>
          <p:nvSpPr>
            <p:cNvPr id="703" name="Shape 70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04" name="Shape 70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05" name="Shape 705"/>
          <p:cNvGrpSpPr/>
          <p:nvPr/>
        </p:nvGrpSpPr>
        <p:grpSpPr>
          <a:xfrm>
            <a:off x="660100" y="2063675"/>
            <a:ext cx="3570000" cy="601174"/>
            <a:chOff x="1140950" y="2097875"/>
            <a:chExt cx="3570000" cy="601174"/>
          </a:xfrm>
        </p:grpSpPr>
        <p:sp>
          <p:nvSpPr>
            <p:cNvPr id="706" name="Shape 70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07" name="Shape 70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08" name="Shape 708"/>
          <p:cNvGrpSpPr/>
          <p:nvPr/>
        </p:nvGrpSpPr>
        <p:grpSpPr>
          <a:xfrm>
            <a:off x="5003775" y="2063675"/>
            <a:ext cx="3570000" cy="601174"/>
            <a:chOff x="1140950" y="2097875"/>
            <a:chExt cx="3570000" cy="601174"/>
          </a:xfrm>
        </p:grpSpPr>
        <p:sp>
          <p:nvSpPr>
            <p:cNvPr id="709" name="Shape 70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10" name="Shape 71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11" name="Shape 711"/>
          <p:cNvGrpSpPr/>
          <p:nvPr/>
        </p:nvGrpSpPr>
        <p:grpSpPr>
          <a:xfrm>
            <a:off x="5003775" y="5356775"/>
            <a:ext cx="3570000" cy="601174"/>
            <a:chOff x="1140950" y="2097875"/>
            <a:chExt cx="3570000" cy="601174"/>
          </a:xfrm>
        </p:grpSpPr>
        <p:sp>
          <p:nvSpPr>
            <p:cNvPr id="712" name="Shape 71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13" name="Shape 71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14" name="Shape 714"/>
          <p:cNvGrpSpPr/>
          <p:nvPr/>
        </p:nvGrpSpPr>
        <p:grpSpPr>
          <a:xfrm>
            <a:off x="5375100" y="4248750"/>
            <a:ext cx="3570000" cy="601174"/>
            <a:chOff x="1140950" y="2097875"/>
            <a:chExt cx="3570000" cy="601174"/>
          </a:xfrm>
        </p:grpSpPr>
        <p:sp>
          <p:nvSpPr>
            <p:cNvPr id="715" name="Shape 71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16" name="Shape 71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17" name="Shape 717"/>
          <p:cNvGrpSpPr/>
          <p:nvPr/>
        </p:nvGrpSpPr>
        <p:grpSpPr>
          <a:xfrm>
            <a:off x="5375100" y="3156212"/>
            <a:ext cx="3570000" cy="601174"/>
            <a:chOff x="1140950" y="2097875"/>
            <a:chExt cx="3570000" cy="601174"/>
          </a:xfrm>
        </p:grpSpPr>
        <p:sp>
          <p:nvSpPr>
            <p:cNvPr id="718" name="Shape 71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19" name="Shape 71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20" name="Shape 720"/>
          <p:cNvGrpSpPr/>
          <p:nvPr/>
        </p:nvGrpSpPr>
        <p:grpSpPr>
          <a:xfrm>
            <a:off x="889225" y="4175150"/>
            <a:ext cx="3570000" cy="601174"/>
            <a:chOff x="1140950" y="2097875"/>
            <a:chExt cx="3570000" cy="601174"/>
          </a:xfrm>
        </p:grpSpPr>
        <p:sp>
          <p:nvSpPr>
            <p:cNvPr id="721" name="Shape 72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22" name="Shape 72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23" name="Shape 723"/>
          <p:cNvGrpSpPr/>
          <p:nvPr/>
        </p:nvGrpSpPr>
        <p:grpSpPr>
          <a:xfrm>
            <a:off x="660100" y="3119400"/>
            <a:ext cx="3570000" cy="601174"/>
            <a:chOff x="1140950" y="2097875"/>
            <a:chExt cx="3570000" cy="601174"/>
          </a:xfrm>
        </p:grpSpPr>
        <p:sp>
          <p:nvSpPr>
            <p:cNvPr id="724" name="Shape 72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25" name="Shape 72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726" name="Shape 726"/>
          <p:cNvCxnSpPr/>
          <p:nvPr/>
        </p:nvCxnSpPr>
        <p:spPr>
          <a:xfrm flipH="1">
            <a:off x="36707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27" name="Shape 727"/>
          <p:cNvCxnSpPr/>
          <p:nvPr/>
        </p:nvCxnSpPr>
        <p:spPr>
          <a:xfrm flipH="1">
            <a:off x="15535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28" name="Shape 728"/>
          <p:cNvCxnSpPr/>
          <p:nvPr/>
        </p:nvCxnSpPr>
        <p:spPr>
          <a:xfrm flipH="1">
            <a:off x="39658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29" name="Shape 729"/>
          <p:cNvCxnSpPr/>
          <p:nvPr/>
        </p:nvCxnSpPr>
        <p:spPr>
          <a:xfrm flipH="1">
            <a:off x="74901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30" name="Shape 730"/>
          <p:cNvCxnSpPr/>
          <p:nvPr/>
        </p:nvCxnSpPr>
        <p:spPr>
          <a:xfrm flipH="1">
            <a:off x="74901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31" name="Shape 731"/>
          <p:cNvCxnSpPr/>
          <p:nvPr/>
        </p:nvCxnSpPr>
        <p:spPr>
          <a:xfrm flipH="1">
            <a:off x="63175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32" name="Shape 732"/>
          <p:cNvCxnSpPr/>
          <p:nvPr/>
        </p:nvCxnSpPr>
        <p:spPr>
          <a:xfrm flipH="1">
            <a:off x="81875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733" name="Shape 733"/>
          <p:cNvSpPr txBox="1"/>
          <p:nvPr/>
        </p:nvSpPr>
        <p:spPr>
          <a:xfrm>
            <a:off x="410650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34" name="Shape 734"/>
          <p:cNvSpPr txBox="1"/>
          <p:nvPr/>
        </p:nvSpPr>
        <p:spPr>
          <a:xfrm>
            <a:off x="17111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35" name="Shape 735"/>
          <p:cNvSpPr txBox="1"/>
          <p:nvPr/>
        </p:nvSpPr>
        <p:spPr>
          <a:xfrm>
            <a:off x="40303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36" name="Shape 736"/>
          <p:cNvSpPr txBox="1"/>
          <p:nvPr/>
        </p:nvSpPr>
        <p:spPr>
          <a:xfrm>
            <a:off x="64523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37" name="Shape 737"/>
          <p:cNvSpPr txBox="1"/>
          <p:nvPr/>
        </p:nvSpPr>
        <p:spPr>
          <a:xfrm>
            <a:off x="76966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38" name="Shape 738"/>
          <p:cNvSpPr txBox="1"/>
          <p:nvPr/>
        </p:nvSpPr>
        <p:spPr>
          <a:xfrm>
            <a:off x="77715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39" name="Shape 739"/>
          <p:cNvSpPr txBox="1"/>
          <p:nvPr/>
        </p:nvSpPr>
        <p:spPr>
          <a:xfrm>
            <a:off x="83410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40" name="Shape 740"/>
          <p:cNvSpPr/>
          <p:nvPr/>
        </p:nvSpPr>
        <p:spPr>
          <a:xfrm>
            <a:off x="10822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741" name="Shape 741"/>
          <p:cNvSpPr/>
          <p:nvPr/>
        </p:nvSpPr>
        <p:spPr>
          <a:xfrm>
            <a:off x="51682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742" name="Shape 742"/>
          <p:cNvSpPr/>
          <p:nvPr/>
        </p:nvSpPr>
        <p:spPr>
          <a:xfrm>
            <a:off x="110487" y="4175112"/>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3" name="Shape 743"/>
          <p:cNvSpPr/>
          <p:nvPr/>
        </p:nvSpPr>
        <p:spPr>
          <a:xfrm>
            <a:off x="5473050" y="40684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grpSp>
        <p:nvGrpSpPr>
          <p:cNvPr id="744" name="Shape 744"/>
          <p:cNvGrpSpPr/>
          <p:nvPr/>
        </p:nvGrpSpPr>
        <p:grpSpPr>
          <a:xfrm>
            <a:off x="998275" y="5356775"/>
            <a:ext cx="3570000" cy="601174"/>
            <a:chOff x="1140950" y="2097875"/>
            <a:chExt cx="3570000" cy="601174"/>
          </a:xfrm>
        </p:grpSpPr>
        <p:sp>
          <p:nvSpPr>
            <p:cNvPr id="745" name="Shape 74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46" name="Shape 74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747" name="Shape 747"/>
          <p:cNvCxnSpPr/>
          <p:nvPr/>
        </p:nvCxnSpPr>
        <p:spPr>
          <a:xfrm flipH="1">
            <a:off x="2608874"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748" name="Shape 748"/>
          <p:cNvSpPr txBox="1"/>
          <p:nvPr/>
        </p:nvSpPr>
        <p:spPr>
          <a:xfrm>
            <a:off x="2811100" y="46419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h</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Shape 753"/>
          <p:cNvSpPr/>
          <p:nvPr/>
        </p:nvSpPr>
        <p:spPr>
          <a:xfrm>
            <a:off x="8890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754" name="Shape 754"/>
          <p:cNvGrpSpPr/>
          <p:nvPr/>
        </p:nvGrpSpPr>
        <p:grpSpPr>
          <a:xfrm>
            <a:off x="3091800" y="955675"/>
            <a:ext cx="3570000" cy="601174"/>
            <a:chOff x="1140950" y="2097875"/>
            <a:chExt cx="3570000" cy="601174"/>
          </a:xfrm>
        </p:grpSpPr>
        <p:sp>
          <p:nvSpPr>
            <p:cNvPr id="755" name="Shape 75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56" name="Shape 75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57" name="Shape 757"/>
          <p:cNvGrpSpPr/>
          <p:nvPr/>
        </p:nvGrpSpPr>
        <p:grpSpPr>
          <a:xfrm>
            <a:off x="660100" y="2063675"/>
            <a:ext cx="3570000" cy="601174"/>
            <a:chOff x="1140950" y="2097875"/>
            <a:chExt cx="3570000" cy="601174"/>
          </a:xfrm>
        </p:grpSpPr>
        <p:sp>
          <p:nvSpPr>
            <p:cNvPr id="758" name="Shape 75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59" name="Shape 75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60" name="Shape 760"/>
          <p:cNvGrpSpPr/>
          <p:nvPr/>
        </p:nvGrpSpPr>
        <p:grpSpPr>
          <a:xfrm>
            <a:off x="5003775" y="2063675"/>
            <a:ext cx="3570000" cy="601174"/>
            <a:chOff x="1140950" y="2097875"/>
            <a:chExt cx="3570000" cy="601174"/>
          </a:xfrm>
        </p:grpSpPr>
        <p:sp>
          <p:nvSpPr>
            <p:cNvPr id="761" name="Shape 76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62" name="Shape 76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63" name="Shape 763"/>
          <p:cNvGrpSpPr/>
          <p:nvPr/>
        </p:nvGrpSpPr>
        <p:grpSpPr>
          <a:xfrm>
            <a:off x="5003775" y="5356775"/>
            <a:ext cx="3570000" cy="601174"/>
            <a:chOff x="1140950" y="2097875"/>
            <a:chExt cx="3570000" cy="601174"/>
          </a:xfrm>
        </p:grpSpPr>
        <p:sp>
          <p:nvSpPr>
            <p:cNvPr id="764" name="Shape 76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65" name="Shape 76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66" name="Shape 766"/>
          <p:cNvGrpSpPr/>
          <p:nvPr/>
        </p:nvGrpSpPr>
        <p:grpSpPr>
          <a:xfrm>
            <a:off x="5375100" y="4248750"/>
            <a:ext cx="3570000" cy="601174"/>
            <a:chOff x="1140950" y="2097875"/>
            <a:chExt cx="3570000" cy="601174"/>
          </a:xfrm>
        </p:grpSpPr>
        <p:sp>
          <p:nvSpPr>
            <p:cNvPr id="767" name="Shape 76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68" name="Shape 76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69" name="Shape 769"/>
          <p:cNvGrpSpPr/>
          <p:nvPr/>
        </p:nvGrpSpPr>
        <p:grpSpPr>
          <a:xfrm>
            <a:off x="5375100" y="3156212"/>
            <a:ext cx="3570000" cy="601174"/>
            <a:chOff x="1140950" y="2097875"/>
            <a:chExt cx="3570000" cy="601174"/>
          </a:xfrm>
        </p:grpSpPr>
        <p:sp>
          <p:nvSpPr>
            <p:cNvPr id="770" name="Shape 77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71" name="Shape 77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72" name="Shape 772"/>
          <p:cNvGrpSpPr/>
          <p:nvPr/>
        </p:nvGrpSpPr>
        <p:grpSpPr>
          <a:xfrm>
            <a:off x="889225" y="4175150"/>
            <a:ext cx="3570000" cy="601174"/>
            <a:chOff x="1140950" y="2097875"/>
            <a:chExt cx="3570000" cy="601174"/>
          </a:xfrm>
        </p:grpSpPr>
        <p:sp>
          <p:nvSpPr>
            <p:cNvPr id="773" name="Shape 77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74" name="Shape 77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775" name="Shape 775"/>
          <p:cNvGrpSpPr/>
          <p:nvPr/>
        </p:nvGrpSpPr>
        <p:grpSpPr>
          <a:xfrm>
            <a:off x="660100" y="3119400"/>
            <a:ext cx="3570000" cy="601174"/>
            <a:chOff x="1140950" y="2097875"/>
            <a:chExt cx="3570000" cy="601174"/>
          </a:xfrm>
        </p:grpSpPr>
        <p:sp>
          <p:nvSpPr>
            <p:cNvPr id="776" name="Shape 77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77" name="Shape 77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778" name="Shape 778"/>
          <p:cNvCxnSpPr/>
          <p:nvPr/>
        </p:nvCxnSpPr>
        <p:spPr>
          <a:xfrm flipH="1">
            <a:off x="36707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79" name="Shape 779"/>
          <p:cNvCxnSpPr/>
          <p:nvPr/>
        </p:nvCxnSpPr>
        <p:spPr>
          <a:xfrm flipH="1">
            <a:off x="15535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80" name="Shape 780"/>
          <p:cNvCxnSpPr/>
          <p:nvPr/>
        </p:nvCxnSpPr>
        <p:spPr>
          <a:xfrm flipH="1">
            <a:off x="39658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81" name="Shape 781"/>
          <p:cNvCxnSpPr/>
          <p:nvPr/>
        </p:nvCxnSpPr>
        <p:spPr>
          <a:xfrm flipH="1">
            <a:off x="74901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82" name="Shape 782"/>
          <p:cNvCxnSpPr/>
          <p:nvPr/>
        </p:nvCxnSpPr>
        <p:spPr>
          <a:xfrm flipH="1">
            <a:off x="74901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83" name="Shape 783"/>
          <p:cNvCxnSpPr/>
          <p:nvPr/>
        </p:nvCxnSpPr>
        <p:spPr>
          <a:xfrm flipH="1">
            <a:off x="63175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784" name="Shape 784"/>
          <p:cNvCxnSpPr/>
          <p:nvPr/>
        </p:nvCxnSpPr>
        <p:spPr>
          <a:xfrm flipH="1">
            <a:off x="81875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785" name="Shape 785"/>
          <p:cNvSpPr txBox="1"/>
          <p:nvPr/>
        </p:nvSpPr>
        <p:spPr>
          <a:xfrm>
            <a:off x="410650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86" name="Shape 786"/>
          <p:cNvSpPr txBox="1"/>
          <p:nvPr/>
        </p:nvSpPr>
        <p:spPr>
          <a:xfrm>
            <a:off x="17111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87" name="Shape 787"/>
          <p:cNvSpPr txBox="1"/>
          <p:nvPr/>
        </p:nvSpPr>
        <p:spPr>
          <a:xfrm>
            <a:off x="40303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88" name="Shape 788"/>
          <p:cNvSpPr txBox="1"/>
          <p:nvPr/>
        </p:nvSpPr>
        <p:spPr>
          <a:xfrm>
            <a:off x="64523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89" name="Shape 789"/>
          <p:cNvSpPr txBox="1"/>
          <p:nvPr/>
        </p:nvSpPr>
        <p:spPr>
          <a:xfrm>
            <a:off x="76966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90" name="Shape 790"/>
          <p:cNvSpPr txBox="1"/>
          <p:nvPr/>
        </p:nvSpPr>
        <p:spPr>
          <a:xfrm>
            <a:off x="77715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91" name="Shape 791"/>
          <p:cNvSpPr txBox="1"/>
          <p:nvPr/>
        </p:nvSpPr>
        <p:spPr>
          <a:xfrm>
            <a:off x="83410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792" name="Shape 792"/>
          <p:cNvSpPr/>
          <p:nvPr/>
        </p:nvSpPr>
        <p:spPr>
          <a:xfrm>
            <a:off x="10822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793" name="Shape 793"/>
          <p:cNvSpPr/>
          <p:nvPr/>
        </p:nvSpPr>
        <p:spPr>
          <a:xfrm>
            <a:off x="51682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794" name="Shape 794"/>
          <p:cNvSpPr/>
          <p:nvPr/>
        </p:nvSpPr>
        <p:spPr>
          <a:xfrm>
            <a:off x="110487" y="4175112"/>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5" name="Shape 795"/>
          <p:cNvSpPr/>
          <p:nvPr/>
        </p:nvSpPr>
        <p:spPr>
          <a:xfrm>
            <a:off x="5473050" y="40684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grpSp>
        <p:nvGrpSpPr>
          <p:cNvPr id="796" name="Shape 796"/>
          <p:cNvGrpSpPr/>
          <p:nvPr/>
        </p:nvGrpSpPr>
        <p:grpSpPr>
          <a:xfrm>
            <a:off x="998275" y="5356775"/>
            <a:ext cx="3570000" cy="601174"/>
            <a:chOff x="1140950" y="2097875"/>
            <a:chExt cx="3570000" cy="601174"/>
          </a:xfrm>
        </p:grpSpPr>
        <p:sp>
          <p:nvSpPr>
            <p:cNvPr id="797" name="Shape 79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98" name="Shape 79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799" name="Shape 799"/>
          <p:cNvCxnSpPr/>
          <p:nvPr/>
        </p:nvCxnSpPr>
        <p:spPr>
          <a:xfrm flipH="1">
            <a:off x="2608874"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800" name="Shape 800"/>
          <p:cNvSpPr/>
          <p:nvPr/>
        </p:nvSpPr>
        <p:spPr>
          <a:xfrm>
            <a:off x="1158400" y="5119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801" name="Shape 801"/>
          <p:cNvSpPr txBox="1"/>
          <p:nvPr/>
        </p:nvSpPr>
        <p:spPr>
          <a:xfrm>
            <a:off x="2811100" y="46419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h</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nvSpPr>
        <p:spPr>
          <a:xfrm>
            <a:off x="2075950" y="1929000"/>
            <a:ext cx="5705400" cy="30000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2400">
                <a:solidFill>
                  <a:srgbClr val="6D9EEB"/>
                </a:solidFill>
                <a:latin typeface="Consolas"/>
                <a:ea typeface="Consolas"/>
                <a:cs typeface="Consolas"/>
                <a:sym typeface="Consolas"/>
              </a:rPr>
              <a:t>typedef struct</a:t>
            </a:r>
            <a:r>
              <a:rPr lang="en" sz="2400">
                <a:solidFill>
                  <a:srgbClr val="FFFFFF"/>
                </a:solidFill>
                <a:latin typeface="Consolas"/>
                <a:ea typeface="Consolas"/>
                <a:cs typeface="Consolas"/>
                <a:sym typeface="Consolas"/>
              </a:rPr>
              <a:t> node</a:t>
            </a:r>
          </a:p>
          <a:p>
            <a:pPr lvl="0" rtl="0">
              <a:lnSpc>
                <a:spcPct val="115000"/>
              </a:lnSpc>
              <a:spcBef>
                <a:spcPts val="0"/>
              </a:spcBef>
              <a:buNone/>
            </a:pPr>
            <a:r>
              <a:rPr lang="en" sz="2400">
                <a:solidFill>
                  <a:srgbClr val="FFFFFF"/>
                </a:solidFill>
                <a:latin typeface="Consolas"/>
                <a:ea typeface="Consolas"/>
                <a:cs typeface="Consolas"/>
                <a:sym typeface="Consolas"/>
              </a:rPr>
              <a:t>{</a:t>
            </a:r>
          </a:p>
          <a:p>
            <a:pPr lvl="0" rtl="0">
              <a:lnSpc>
                <a:spcPct val="115000"/>
              </a:lnSpc>
              <a:spcBef>
                <a:spcPts val="0"/>
              </a:spcBef>
              <a:buNone/>
            </a:pPr>
            <a:r>
              <a:rPr lang="en" sz="2400">
                <a:solidFill>
                  <a:srgbClr val="FFFFFF"/>
                </a:solidFill>
                <a:latin typeface="Consolas"/>
                <a:ea typeface="Consolas"/>
                <a:cs typeface="Consolas"/>
                <a:sym typeface="Consolas"/>
              </a:rPr>
              <a:t>    </a:t>
            </a:r>
            <a:r>
              <a:rPr lang="en" sz="2400">
                <a:solidFill>
                  <a:schemeClr val="accent4"/>
                </a:solidFill>
                <a:latin typeface="Consolas"/>
                <a:ea typeface="Consolas"/>
                <a:cs typeface="Consolas"/>
                <a:sym typeface="Consolas"/>
              </a:rPr>
              <a:t>// marker for end of word</a:t>
            </a:r>
          </a:p>
          <a:p>
            <a:pPr lvl="0" rtl="0">
              <a:lnSpc>
                <a:spcPct val="115000"/>
              </a:lnSpc>
              <a:spcBef>
                <a:spcPts val="0"/>
              </a:spcBef>
              <a:buNone/>
            </a:pPr>
            <a:r>
              <a:rPr lang="en" sz="2400">
                <a:solidFill>
                  <a:srgbClr val="FFFFFF"/>
                </a:solidFill>
                <a:latin typeface="Consolas"/>
                <a:ea typeface="Consolas"/>
                <a:cs typeface="Consolas"/>
                <a:sym typeface="Consolas"/>
              </a:rPr>
              <a:t>     </a:t>
            </a:r>
            <a:r>
              <a:rPr lang="en" sz="2400">
                <a:solidFill>
                  <a:srgbClr val="6D9EEB"/>
                </a:solidFill>
                <a:latin typeface="Consolas"/>
                <a:ea typeface="Consolas"/>
                <a:cs typeface="Consolas"/>
                <a:sym typeface="Consolas"/>
              </a:rPr>
              <a:t>bool</a:t>
            </a:r>
            <a:r>
              <a:rPr lang="en" sz="2400">
                <a:solidFill>
                  <a:srgbClr val="FFFFFF"/>
                </a:solidFill>
                <a:latin typeface="Consolas"/>
                <a:ea typeface="Consolas"/>
                <a:cs typeface="Consolas"/>
                <a:sym typeface="Consolas"/>
              </a:rPr>
              <a:t> is_word;</a:t>
            </a:r>
          </a:p>
          <a:p>
            <a:pPr lvl="0" rtl="0">
              <a:lnSpc>
                <a:spcPct val="115000"/>
              </a:lnSpc>
              <a:spcBef>
                <a:spcPts val="0"/>
              </a:spcBef>
              <a:buNone/>
            </a:pPr>
            <a:r>
              <a:t/>
            </a:r>
            <a:endParaRPr sz="2400">
              <a:solidFill>
                <a:srgbClr val="FFFFFF"/>
              </a:solidFill>
              <a:latin typeface="Consolas"/>
              <a:ea typeface="Consolas"/>
              <a:cs typeface="Consolas"/>
              <a:sym typeface="Consolas"/>
            </a:endParaRPr>
          </a:p>
          <a:p>
            <a:pPr lvl="0" rtl="0">
              <a:lnSpc>
                <a:spcPct val="115000"/>
              </a:lnSpc>
              <a:spcBef>
                <a:spcPts val="0"/>
              </a:spcBef>
              <a:buNone/>
            </a:pPr>
            <a:r>
              <a:rPr lang="en" sz="2400">
                <a:solidFill>
                  <a:srgbClr val="FFFFFF"/>
                </a:solidFill>
                <a:latin typeface="Consolas"/>
                <a:ea typeface="Consolas"/>
                <a:cs typeface="Consolas"/>
                <a:sym typeface="Consolas"/>
              </a:rPr>
              <a:t>     </a:t>
            </a:r>
            <a:r>
              <a:rPr lang="en" sz="2400">
                <a:solidFill>
                  <a:schemeClr val="accent4"/>
                </a:solidFill>
                <a:latin typeface="Consolas"/>
                <a:ea typeface="Consolas"/>
                <a:cs typeface="Consolas"/>
                <a:sym typeface="Consolas"/>
              </a:rPr>
              <a:t>// pointers to other nodes</a:t>
            </a:r>
          </a:p>
          <a:p>
            <a:pPr lvl="0" rtl="0">
              <a:lnSpc>
                <a:spcPct val="115000"/>
              </a:lnSpc>
              <a:spcBef>
                <a:spcPts val="0"/>
              </a:spcBef>
              <a:buNone/>
            </a:pPr>
            <a:r>
              <a:rPr lang="en" sz="2400">
                <a:solidFill>
                  <a:srgbClr val="FFFFFF"/>
                </a:solidFill>
                <a:latin typeface="Consolas"/>
                <a:ea typeface="Consolas"/>
                <a:cs typeface="Consolas"/>
                <a:sym typeface="Consolas"/>
              </a:rPr>
              <a:t>     </a:t>
            </a:r>
            <a:r>
              <a:rPr lang="en" sz="2400">
                <a:solidFill>
                  <a:srgbClr val="6D9EEB"/>
                </a:solidFill>
                <a:latin typeface="Consolas"/>
                <a:ea typeface="Consolas"/>
                <a:cs typeface="Consolas"/>
                <a:sym typeface="Consolas"/>
              </a:rPr>
              <a:t>struct</a:t>
            </a:r>
            <a:r>
              <a:rPr lang="en" sz="2400">
                <a:solidFill>
                  <a:srgbClr val="FFFFFF"/>
                </a:solidFill>
                <a:latin typeface="Consolas"/>
                <a:ea typeface="Consolas"/>
                <a:cs typeface="Consolas"/>
                <a:sym typeface="Consolas"/>
              </a:rPr>
              <a:t> node* children[</a:t>
            </a:r>
            <a:r>
              <a:rPr lang="en" sz="2400">
                <a:solidFill>
                  <a:schemeClr val="accent3"/>
                </a:solidFill>
                <a:latin typeface="Consolas"/>
                <a:ea typeface="Consolas"/>
                <a:cs typeface="Consolas"/>
                <a:sym typeface="Consolas"/>
              </a:rPr>
              <a:t>27</a:t>
            </a:r>
            <a:r>
              <a:rPr lang="en" sz="2400">
                <a:solidFill>
                  <a:srgbClr val="FFFFFF"/>
                </a:solidFill>
                <a:latin typeface="Consolas"/>
                <a:ea typeface="Consolas"/>
                <a:cs typeface="Consolas"/>
                <a:sym typeface="Consolas"/>
              </a:rPr>
              <a:t>];</a:t>
            </a:r>
          </a:p>
          <a:p>
            <a:pPr lvl="0" rtl="0">
              <a:lnSpc>
                <a:spcPct val="115000"/>
              </a:lnSpc>
              <a:spcBef>
                <a:spcPts val="0"/>
              </a:spcBef>
              <a:buNone/>
            </a:pPr>
            <a:r>
              <a:rPr lang="en" sz="2400">
                <a:solidFill>
                  <a:srgbClr val="FFFFFF"/>
                </a:solidFill>
                <a:latin typeface="Consolas"/>
                <a:ea typeface="Consolas"/>
                <a:cs typeface="Consolas"/>
                <a:sym typeface="Consolas"/>
              </a:rPr>
              <a:t>}</a:t>
            </a:r>
          </a:p>
          <a:p>
            <a:pPr lvl="0" rtl="0">
              <a:lnSpc>
                <a:spcPct val="115000"/>
              </a:lnSpc>
              <a:spcBef>
                <a:spcPts val="0"/>
              </a:spcBef>
              <a:buNone/>
            </a:pPr>
            <a:r>
              <a:rPr lang="en" sz="2400">
                <a:solidFill>
                  <a:srgbClr val="FFFFFF"/>
                </a:solidFill>
                <a:latin typeface="Consolas"/>
                <a:ea typeface="Consolas"/>
                <a:cs typeface="Consolas"/>
                <a:sym typeface="Consolas"/>
              </a:rPr>
              <a:t>node;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p:nvPr/>
        </p:nvSpPr>
        <p:spPr>
          <a:xfrm>
            <a:off x="812800" y="6400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79" name="Shape 79"/>
          <p:cNvGrpSpPr/>
          <p:nvPr/>
        </p:nvGrpSpPr>
        <p:grpSpPr>
          <a:xfrm>
            <a:off x="2787000" y="1108075"/>
            <a:ext cx="3570000" cy="601174"/>
            <a:chOff x="1140950" y="2097875"/>
            <a:chExt cx="3570000" cy="601174"/>
          </a:xfrm>
        </p:grpSpPr>
        <p:sp>
          <p:nvSpPr>
            <p:cNvPr id="80" name="Shape 8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1" name="Shape 8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82" name="Shape 82"/>
          <p:cNvGrpSpPr/>
          <p:nvPr/>
        </p:nvGrpSpPr>
        <p:grpSpPr>
          <a:xfrm>
            <a:off x="583900" y="2216075"/>
            <a:ext cx="3570000" cy="601174"/>
            <a:chOff x="1140950" y="2097875"/>
            <a:chExt cx="3570000" cy="601174"/>
          </a:xfrm>
        </p:grpSpPr>
        <p:sp>
          <p:nvSpPr>
            <p:cNvPr id="83" name="Shape 8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4" name="Shape 8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85" name="Shape 85"/>
          <p:cNvGrpSpPr/>
          <p:nvPr/>
        </p:nvGrpSpPr>
        <p:grpSpPr>
          <a:xfrm>
            <a:off x="4698975" y="2216075"/>
            <a:ext cx="3570000" cy="601174"/>
            <a:chOff x="1140950" y="2097875"/>
            <a:chExt cx="3570000" cy="601174"/>
          </a:xfrm>
        </p:grpSpPr>
        <p:sp>
          <p:nvSpPr>
            <p:cNvPr id="86" name="Shape 8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7" name="Shape 8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88" name="Shape 88"/>
          <p:cNvGrpSpPr/>
          <p:nvPr/>
        </p:nvGrpSpPr>
        <p:grpSpPr>
          <a:xfrm>
            <a:off x="4698975" y="5509175"/>
            <a:ext cx="3570000" cy="601174"/>
            <a:chOff x="1140950" y="2097875"/>
            <a:chExt cx="3570000" cy="601174"/>
          </a:xfrm>
        </p:grpSpPr>
        <p:sp>
          <p:nvSpPr>
            <p:cNvPr id="89" name="Shape 8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0" name="Shape 9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91" name="Shape 91"/>
          <p:cNvGrpSpPr/>
          <p:nvPr/>
        </p:nvGrpSpPr>
        <p:grpSpPr>
          <a:xfrm>
            <a:off x="5070300" y="4401150"/>
            <a:ext cx="3570000" cy="601174"/>
            <a:chOff x="1140950" y="2097875"/>
            <a:chExt cx="3570000" cy="601174"/>
          </a:xfrm>
        </p:grpSpPr>
        <p:sp>
          <p:nvSpPr>
            <p:cNvPr id="92" name="Shape 9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3" name="Shape 9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94" name="Shape 94"/>
          <p:cNvGrpSpPr/>
          <p:nvPr/>
        </p:nvGrpSpPr>
        <p:grpSpPr>
          <a:xfrm>
            <a:off x="5070300" y="3308612"/>
            <a:ext cx="3570000" cy="601174"/>
            <a:chOff x="1140950" y="2097875"/>
            <a:chExt cx="3570000" cy="601174"/>
          </a:xfrm>
        </p:grpSpPr>
        <p:sp>
          <p:nvSpPr>
            <p:cNvPr id="95" name="Shape 9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6" name="Shape 9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97" name="Shape 97"/>
          <p:cNvGrpSpPr/>
          <p:nvPr/>
        </p:nvGrpSpPr>
        <p:grpSpPr>
          <a:xfrm>
            <a:off x="813025" y="4327550"/>
            <a:ext cx="3570000" cy="601174"/>
            <a:chOff x="1140950" y="2097875"/>
            <a:chExt cx="3570000" cy="601174"/>
          </a:xfrm>
        </p:grpSpPr>
        <p:sp>
          <p:nvSpPr>
            <p:cNvPr id="98" name="Shape 9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9" name="Shape 9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00" name="Shape 100"/>
          <p:cNvGrpSpPr/>
          <p:nvPr/>
        </p:nvGrpSpPr>
        <p:grpSpPr>
          <a:xfrm>
            <a:off x="583900" y="3271800"/>
            <a:ext cx="3570000" cy="601174"/>
            <a:chOff x="1140950" y="2097875"/>
            <a:chExt cx="3570000" cy="601174"/>
          </a:xfrm>
        </p:grpSpPr>
        <p:sp>
          <p:nvSpPr>
            <p:cNvPr id="101" name="Shape 10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2" name="Shape 10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103" name="Shape 103"/>
          <p:cNvCxnSpPr/>
          <p:nvPr/>
        </p:nvCxnSpPr>
        <p:spPr>
          <a:xfrm flipH="1">
            <a:off x="3594574" y="34745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04" name="Shape 104"/>
          <p:cNvCxnSpPr/>
          <p:nvPr/>
        </p:nvCxnSpPr>
        <p:spPr>
          <a:xfrm flipH="1">
            <a:off x="1477324" y="24545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05" name="Shape 105"/>
          <p:cNvCxnSpPr/>
          <p:nvPr/>
        </p:nvCxnSpPr>
        <p:spPr>
          <a:xfrm flipH="1">
            <a:off x="3813499" y="13747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06" name="Shape 106"/>
          <p:cNvCxnSpPr/>
          <p:nvPr/>
        </p:nvCxnSpPr>
        <p:spPr>
          <a:xfrm flipH="1">
            <a:off x="7185399" y="35667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07" name="Shape 107"/>
          <p:cNvCxnSpPr/>
          <p:nvPr/>
        </p:nvCxnSpPr>
        <p:spPr>
          <a:xfrm flipH="1">
            <a:off x="7185399" y="24545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08" name="Shape 108"/>
          <p:cNvCxnSpPr/>
          <p:nvPr/>
        </p:nvCxnSpPr>
        <p:spPr>
          <a:xfrm flipH="1">
            <a:off x="6012799" y="13747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09" name="Shape 109"/>
          <p:cNvCxnSpPr/>
          <p:nvPr/>
        </p:nvCxnSpPr>
        <p:spPr>
          <a:xfrm flipH="1">
            <a:off x="7882799" y="46833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110" name="Shape 110"/>
          <p:cNvSpPr txBox="1"/>
          <p:nvPr/>
        </p:nvSpPr>
        <p:spPr>
          <a:xfrm>
            <a:off x="3825800" y="15567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11" name="Shape 111"/>
          <p:cNvSpPr txBox="1"/>
          <p:nvPr/>
        </p:nvSpPr>
        <p:spPr>
          <a:xfrm>
            <a:off x="1634950" y="26718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12" name="Shape 112"/>
          <p:cNvSpPr txBox="1"/>
          <p:nvPr/>
        </p:nvSpPr>
        <p:spPr>
          <a:xfrm>
            <a:off x="3725500" y="37275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13" name="Shape 113"/>
          <p:cNvSpPr txBox="1"/>
          <p:nvPr/>
        </p:nvSpPr>
        <p:spPr>
          <a:xfrm>
            <a:off x="6147550" y="15355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14" name="Shape 114"/>
          <p:cNvSpPr txBox="1"/>
          <p:nvPr/>
        </p:nvSpPr>
        <p:spPr>
          <a:xfrm>
            <a:off x="7391825" y="26718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15" name="Shape 115"/>
          <p:cNvSpPr txBox="1"/>
          <p:nvPr/>
        </p:nvSpPr>
        <p:spPr>
          <a:xfrm>
            <a:off x="7466700" y="38037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16" name="Shape 116"/>
          <p:cNvSpPr txBox="1"/>
          <p:nvPr/>
        </p:nvSpPr>
        <p:spPr>
          <a:xfrm>
            <a:off x="8036225" y="48640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17" name="Shape 117"/>
          <p:cNvSpPr/>
          <p:nvPr/>
        </p:nvSpPr>
        <p:spPr>
          <a:xfrm>
            <a:off x="1006000" y="4129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118" name="Shape 118"/>
          <p:cNvSpPr/>
          <p:nvPr/>
        </p:nvSpPr>
        <p:spPr>
          <a:xfrm>
            <a:off x="4863450" y="52876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119" name="Shape 119"/>
          <p:cNvSpPr/>
          <p:nvPr/>
        </p:nvSpPr>
        <p:spPr>
          <a:xfrm rot="-5400000">
            <a:off x="4881100" y="-508975"/>
            <a:ext cx="281700" cy="2592900"/>
          </a:xfrm>
          <a:prstGeom prst="leftBrace">
            <a:avLst>
              <a:gd fmla="val 8333" name="adj1"/>
              <a:gd fmla="val 50000" name="adj2"/>
            </a:avLst>
          </a:prstGeom>
          <a:noFill/>
          <a:ln cap="flat" cmpd="sng" w="38100">
            <a:solidFill>
              <a:srgbClr val="00FFFF"/>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20" name="Shape 120"/>
          <p:cNvSpPr/>
          <p:nvPr/>
        </p:nvSpPr>
        <p:spPr>
          <a:xfrm rot="-5400000">
            <a:off x="2968100" y="359125"/>
            <a:ext cx="281700" cy="843599"/>
          </a:xfrm>
          <a:prstGeom prst="leftBrace">
            <a:avLst>
              <a:gd fmla="val 8333" name="adj1"/>
              <a:gd fmla="val 50000" name="adj2"/>
            </a:avLst>
          </a:prstGeom>
          <a:noFill/>
          <a:ln cap="flat" cmpd="sng" w="38100">
            <a:solidFill>
              <a:srgbClr val="00FFFF"/>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21" name="Shape 121"/>
          <p:cNvSpPr txBox="1"/>
          <p:nvPr/>
        </p:nvSpPr>
        <p:spPr>
          <a:xfrm>
            <a:off x="1202525" y="130679"/>
            <a:ext cx="7505099" cy="5238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 sz="2400" u="none" cap="none" strike="noStrike">
                <a:solidFill>
                  <a:srgbClr val="00FFFF"/>
                </a:solidFill>
              </a:rPr>
              <a:t>children</a:t>
            </a:r>
          </a:p>
        </p:txBody>
      </p:sp>
      <p:sp>
        <p:nvSpPr>
          <p:cNvPr id="122" name="Shape 122"/>
          <p:cNvSpPr txBox="1"/>
          <p:nvPr/>
        </p:nvSpPr>
        <p:spPr>
          <a:xfrm>
            <a:off x="2458100" y="130675"/>
            <a:ext cx="1453499" cy="601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rgbClr val="00FFFF"/>
                </a:solidFill>
              </a:rPr>
              <a:t>is_word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p:nvPr/>
        </p:nvSpPr>
        <p:spPr>
          <a:xfrm>
            <a:off x="8128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128" name="Shape 128"/>
          <p:cNvGrpSpPr/>
          <p:nvPr/>
        </p:nvGrpSpPr>
        <p:grpSpPr>
          <a:xfrm>
            <a:off x="2787000" y="955675"/>
            <a:ext cx="3570000" cy="601174"/>
            <a:chOff x="1140950" y="2097875"/>
            <a:chExt cx="3570000" cy="601174"/>
          </a:xfrm>
        </p:grpSpPr>
        <p:sp>
          <p:nvSpPr>
            <p:cNvPr id="129" name="Shape 12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0" name="Shape 13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31" name="Shape 131"/>
          <p:cNvGrpSpPr/>
          <p:nvPr/>
        </p:nvGrpSpPr>
        <p:grpSpPr>
          <a:xfrm>
            <a:off x="583900" y="2063675"/>
            <a:ext cx="3570000" cy="601174"/>
            <a:chOff x="1140950" y="2097875"/>
            <a:chExt cx="3570000" cy="601174"/>
          </a:xfrm>
        </p:grpSpPr>
        <p:sp>
          <p:nvSpPr>
            <p:cNvPr id="132" name="Shape 13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3" name="Shape 13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34" name="Shape 134"/>
          <p:cNvGrpSpPr/>
          <p:nvPr/>
        </p:nvGrpSpPr>
        <p:grpSpPr>
          <a:xfrm>
            <a:off x="4698975" y="2063675"/>
            <a:ext cx="3570000" cy="601174"/>
            <a:chOff x="1140950" y="2097875"/>
            <a:chExt cx="3570000" cy="601174"/>
          </a:xfrm>
        </p:grpSpPr>
        <p:sp>
          <p:nvSpPr>
            <p:cNvPr id="135" name="Shape 13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6" name="Shape 13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37" name="Shape 137"/>
          <p:cNvGrpSpPr/>
          <p:nvPr/>
        </p:nvGrpSpPr>
        <p:grpSpPr>
          <a:xfrm>
            <a:off x="4698975" y="5356775"/>
            <a:ext cx="3570000" cy="601174"/>
            <a:chOff x="1140950" y="2097875"/>
            <a:chExt cx="3570000" cy="601174"/>
          </a:xfrm>
        </p:grpSpPr>
        <p:sp>
          <p:nvSpPr>
            <p:cNvPr id="138" name="Shape 13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9" name="Shape 13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40" name="Shape 140"/>
          <p:cNvGrpSpPr/>
          <p:nvPr/>
        </p:nvGrpSpPr>
        <p:grpSpPr>
          <a:xfrm>
            <a:off x="5070300" y="4248750"/>
            <a:ext cx="3570000" cy="601174"/>
            <a:chOff x="1140950" y="2097875"/>
            <a:chExt cx="3570000" cy="601174"/>
          </a:xfrm>
        </p:grpSpPr>
        <p:sp>
          <p:nvSpPr>
            <p:cNvPr id="141" name="Shape 14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2" name="Shape 14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43" name="Shape 143"/>
          <p:cNvGrpSpPr/>
          <p:nvPr/>
        </p:nvGrpSpPr>
        <p:grpSpPr>
          <a:xfrm>
            <a:off x="5070300" y="3156212"/>
            <a:ext cx="3570000" cy="601174"/>
            <a:chOff x="1140950" y="2097875"/>
            <a:chExt cx="3570000" cy="601174"/>
          </a:xfrm>
        </p:grpSpPr>
        <p:sp>
          <p:nvSpPr>
            <p:cNvPr id="144" name="Shape 14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5" name="Shape 14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46" name="Shape 146"/>
          <p:cNvGrpSpPr/>
          <p:nvPr/>
        </p:nvGrpSpPr>
        <p:grpSpPr>
          <a:xfrm>
            <a:off x="813025" y="4175150"/>
            <a:ext cx="3570000" cy="601174"/>
            <a:chOff x="1140950" y="2097875"/>
            <a:chExt cx="3570000" cy="601174"/>
          </a:xfrm>
        </p:grpSpPr>
        <p:sp>
          <p:nvSpPr>
            <p:cNvPr id="147" name="Shape 14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8" name="Shape 14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49" name="Shape 149"/>
          <p:cNvGrpSpPr/>
          <p:nvPr/>
        </p:nvGrpSpPr>
        <p:grpSpPr>
          <a:xfrm>
            <a:off x="583900" y="3119400"/>
            <a:ext cx="3570000" cy="601174"/>
            <a:chOff x="1140950" y="2097875"/>
            <a:chExt cx="3570000" cy="601174"/>
          </a:xfrm>
        </p:grpSpPr>
        <p:sp>
          <p:nvSpPr>
            <p:cNvPr id="150" name="Shape 15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1" name="Shape 15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152" name="Shape 152"/>
          <p:cNvCxnSpPr/>
          <p:nvPr/>
        </p:nvCxnSpPr>
        <p:spPr>
          <a:xfrm flipH="1">
            <a:off x="35945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53" name="Shape 153"/>
          <p:cNvCxnSpPr/>
          <p:nvPr/>
        </p:nvCxnSpPr>
        <p:spPr>
          <a:xfrm flipH="1">
            <a:off x="14773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54" name="Shape 154"/>
          <p:cNvCxnSpPr/>
          <p:nvPr/>
        </p:nvCxnSpPr>
        <p:spPr>
          <a:xfrm flipH="1">
            <a:off x="38134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55" name="Shape 155"/>
          <p:cNvCxnSpPr/>
          <p:nvPr/>
        </p:nvCxnSpPr>
        <p:spPr>
          <a:xfrm flipH="1">
            <a:off x="71853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56" name="Shape 156"/>
          <p:cNvCxnSpPr/>
          <p:nvPr/>
        </p:nvCxnSpPr>
        <p:spPr>
          <a:xfrm flipH="1">
            <a:off x="71853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57" name="Shape 157"/>
          <p:cNvCxnSpPr/>
          <p:nvPr/>
        </p:nvCxnSpPr>
        <p:spPr>
          <a:xfrm flipH="1">
            <a:off x="60127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58" name="Shape 158"/>
          <p:cNvCxnSpPr/>
          <p:nvPr/>
        </p:nvCxnSpPr>
        <p:spPr>
          <a:xfrm flipH="1">
            <a:off x="78827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159" name="Shape 159"/>
          <p:cNvSpPr txBox="1"/>
          <p:nvPr/>
        </p:nvSpPr>
        <p:spPr>
          <a:xfrm>
            <a:off x="3825800" y="14043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60" name="Shape 160"/>
          <p:cNvSpPr txBox="1"/>
          <p:nvPr/>
        </p:nvSpPr>
        <p:spPr>
          <a:xfrm>
            <a:off x="16349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61" name="Shape 161"/>
          <p:cNvSpPr txBox="1"/>
          <p:nvPr/>
        </p:nvSpPr>
        <p:spPr>
          <a:xfrm>
            <a:off x="37255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62" name="Shape 162"/>
          <p:cNvSpPr txBox="1"/>
          <p:nvPr/>
        </p:nvSpPr>
        <p:spPr>
          <a:xfrm>
            <a:off x="61475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63" name="Shape 163"/>
          <p:cNvSpPr txBox="1"/>
          <p:nvPr/>
        </p:nvSpPr>
        <p:spPr>
          <a:xfrm>
            <a:off x="73918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64" name="Shape 164"/>
          <p:cNvSpPr txBox="1"/>
          <p:nvPr/>
        </p:nvSpPr>
        <p:spPr>
          <a:xfrm>
            <a:off x="74667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65" name="Shape 165"/>
          <p:cNvSpPr txBox="1"/>
          <p:nvPr/>
        </p:nvSpPr>
        <p:spPr>
          <a:xfrm>
            <a:off x="80362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166" name="Shape 166"/>
          <p:cNvSpPr/>
          <p:nvPr/>
        </p:nvSpPr>
        <p:spPr>
          <a:xfrm>
            <a:off x="10060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167" name="Shape 167"/>
          <p:cNvSpPr/>
          <p:nvPr/>
        </p:nvSpPr>
        <p:spPr>
          <a:xfrm>
            <a:off x="48634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168" name="Shape 168"/>
          <p:cNvSpPr/>
          <p:nvPr/>
        </p:nvSpPr>
        <p:spPr>
          <a:xfrm>
            <a:off x="1852775" y="995625"/>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p:nvPr/>
        </p:nvSpPr>
        <p:spPr>
          <a:xfrm>
            <a:off x="12700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174" name="Shape 174"/>
          <p:cNvGrpSpPr/>
          <p:nvPr/>
        </p:nvGrpSpPr>
        <p:grpSpPr>
          <a:xfrm>
            <a:off x="3244200" y="955675"/>
            <a:ext cx="3570000" cy="601174"/>
            <a:chOff x="1140950" y="2097875"/>
            <a:chExt cx="3570000" cy="601174"/>
          </a:xfrm>
        </p:grpSpPr>
        <p:sp>
          <p:nvSpPr>
            <p:cNvPr id="175" name="Shape 17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6" name="Shape 17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77" name="Shape 177"/>
          <p:cNvGrpSpPr/>
          <p:nvPr/>
        </p:nvGrpSpPr>
        <p:grpSpPr>
          <a:xfrm>
            <a:off x="1041100" y="2063675"/>
            <a:ext cx="3570000" cy="601174"/>
            <a:chOff x="1140950" y="2097875"/>
            <a:chExt cx="3570000" cy="601174"/>
          </a:xfrm>
        </p:grpSpPr>
        <p:sp>
          <p:nvSpPr>
            <p:cNvPr id="178" name="Shape 17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9" name="Shape 17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80" name="Shape 180"/>
          <p:cNvGrpSpPr/>
          <p:nvPr/>
        </p:nvGrpSpPr>
        <p:grpSpPr>
          <a:xfrm>
            <a:off x="5156175" y="2063675"/>
            <a:ext cx="3570000" cy="601174"/>
            <a:chOff x="1140950" y="2097875"/>
            <a:chExt cx="3570000" cy="601174"/>
          </a:xfrm>
        </p:grpSpPr>
        <p:sp>
          <p:nvSpPr>
            <p:cNvPr id="181" name="Shape 18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2" name="Shape 18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83" name="Shape 183"/>
          <p:cNvGrpSpPr/>
          <p:nvPr/>
        </p:nvGrpSpPr>
        <p:grpSpPr>
          <a:xfrm>
            <a:off x="5156175" y="5356775"/>
            <a:ext cx="3570000" cy="601174"/>
            <a:chOff x="1140950" y="2097875"/>
            <a:chExt cx="3570000" cy="601174"/>
          </a:xfrm>
        </p:grpSpPr>
        <p:sp>
          <p:nvSpPr>
            <p:cNvPr id="184" name="Shape 18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5" name="Shape 18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86" name="Shape 186"/>
          <p:cNvGrpSpPr/>
          <p:nvPr/>
        </p:nvGrpSpPr>
        <p:grpSpPr>
          <a:xfrm>
            <a:off x="5527500" y="4248750"/>
            <a:ext cx="3570000" cy="601174"/>
            <a:chOff x="1140950" y="2097875"/>
            <a:chExt cx="3570000" cy="601174"/>
          </a:xfrm>
        </p:grpSpPr>
        <p:sp>
          <p:nvSpPr>
            <p:cNvPr id="187" name="Shape 18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8" name="Shape 18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89" name="Shape 189"/>
          <p:cNvGrpSpPr/>
          <p:nvPr/>
        </p:nvGrpSpPr>
        <p:grpSpPr>
          <a:xfrm>
            <a:off x="5527500" y="3156212"/>
            <a:ext cx="3570000" cy="601174"/>
            <a:chOff x="1140950" y="2097875"/>
            <a:chExt cx="3570000" cy="601174"/>
          </a:xfrm>
        </p:grpSpPr>
        <p:sp>
          <p:nvSpPr>
            <p:cNvPr id="190" name="Shape 19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1" name="Shape 19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92" name="Shape 192"/>
          <p:cNvGrpSpPr/>
          <p:nvPr/>
        </p:nvGrpSpPr>
        <p:grpSpPr>
          <a:xfrm>
            <a:off x="1270225" y="4175150"/>
            <a:ext cx="3570000" cy="601174"/>
            <a:chOff x="1140950" y="2097875"/>
            <a:chExt cx="3570000" cy="601174"/>
          </a:xfrm>
        </p:grpSpPr>
        <p:sp>
          <p:nvSpPr>
            <p:cNvPr id="193" name="Shape 19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4" name="Shape 19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195" name="Shape 195"/>
          <p:cNvGrpSpPr/>
          <p:nvPr/>
        </p:nvGrpSpPr>
        <p:grpSpPr>
          <a:xfrm>
            <a:off x="1041100" y="3119400"/>
            <a:ext cx="3570000" cy="601174"/>
            <a:chOff x="1140950" y="2097875"/>
            <a:chExt cx="3570000" cy="601174"/>
          </a:xfrm>
        </p:grpSpPr>
        <p:sp>
          <p:nvSpPr>
            <p:cNvPr id="196" name="Shape 19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7" name="Shape 19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198" name="Shape 198"/>
          <p:cNvCxnSpPr/>
          <p:nvPr/>
        </p:nvCxnSpPr>
        <p:spPr>
          <a:xfrm flipH="1">
            <a:off x="40517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199" name="Shape 199"/>
          <p:cNvCxnSpPr/>
          <p:nvPr/>
        </p:nvCxnSpPr>
        <p:spPr>
          <a:xfrm flipH="1">
            <a:off x="19345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00" name="Shape 200"/>
          <p:cNvCxnSpPr/>
          <p:nvPr/>
        </p:nvCxnSpPr>
        <p:spPr>
          <a:xfrm flipH="1">
            <a:off x="42706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01" name="Shape 201"/>
          <p:cNvCxnSpPr/>
          <p:nvPr/>
        </p:nvCxnSpPr>
        <p:spPr>
          <a:xfrm flipH="1">
            <a:off x="76425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02" name="Shape 202"/>
          <p:cNvCxnSpPr/>
          <p:nvPr/>
        </p:nvCxnSpPr>
        <p:spPr>
          <a:xfrm flipH="1">
            <a:off x="76425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03" name="Shape 203"/>
          <p:cNvCxnSpPr/>
          <p:nvPr/>
        </p:nvCxnSpPr>
        <p:spPr>
          <a:xfrm flipH="1">
            <a:off x="64699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04" name="Shape 204"/>
          <p:cNvCxnSpPr/>
          <p:nvPr/>
        </p:nvCxnSpPr>
        <p:spPr>
          <a:xfrm flipH="1">
            <a:off x="83399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205" name="Shape 205"/>
          <p:cNvSpPr txBox="1"/>
          <p:nvPr/>
        </p:nvSpPr>
        <p:spPr>
          <a:xfrm>
            <a:off x="4283000" y="14043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06" name="Shape 206"/>
          <p:cNvSpPr txBox="1"/>
          <p:nvPr/>
        </p:nvSpPr>
        <p:spPr>
          <a:xfrm>
            <a:off x="20921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07" name="Shape 207"/>
          <p:cNvSpPr txBox="1"/>
          <p:nvPr/>
        </p:nvSpPr>
        <p:spPr>
          <a:xfrm>
            <a:off x="41827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08" name="Shape 208"/>
          <p:cNvSpPr txBox="1"/>
          <p:nvPr/>
        </p:nvSpPr>
        <p:spPr>
          <a:xfrm>
            <a:off x="66047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09" name="Shape 209"/>
          <p:cNvSpPr txBox="1"/>
          <p:nvPr/>
        </p:nvSpPr>
        <p:spPr>
          <a:xfrm>
            <a:off x="78490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10" name="Shape 210"/>
          <p:cNvSpPr txBox="1"/>
          <p:nvPr/>
        </p:nvSpPr>
        <p:spPr>
          <a:xfrm>
            <a:off x="79239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11" name="Shape 211"/>
          <p:cNvSpPr txBox="1"/>
          <p:nvPr/>
        </p:nvSpPr>
        <p:spPr>
          <a:xfrm>
            <a:off x="84934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12" name="Shape 212"/>
          <p:cNvSpPr/>
          <p:nvPr/>
        </p:nvSpPr>
        <p:spPr>
          <a:xfrm>
            <a:off x="14632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213" name="Shape 213"/>
          <p:cNvSpPr/>
          <p:nvPr/>
        </p:nvSpPr>
        <p:spPr>
          <a:xfrm>
            <a:off x="53206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214" name="Shape 214"/>
          <p:cNvSpPr/>
          <p:nvPr/>
        </p:nvSpPr>
        <p:spPr>
          <a:xfrm>
            <a:off x="208350" y="2063675"/>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p:nvPr/>
        </p:nvSpPr>
        <p:spPr>
          <a:xfrm>
            <a:off x="12700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220" name="Shape 220"/>
          <p:cNvGrpSpPr/>
          <p:nvPr/>
        </p:nvGrpSpPr>
        <p:grpSpPr>
          <a:xfrm>
            <a:off x="3244200" y="955675"/>
            <a:ext cx="3570000" cy="601174"/>
            <a:chOff x="1140950" y="2097875"/>
            <a:chExt cx="3570000" cy="601174"/>
          </a:xfrm>
        </p:grpSpPr>
        <p:sp>
          <p:nvSpPr>
            <p:cNvPr id="221" name="Shape 22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2" name="Shape 22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23" name="Shape 223"/>
          <p:cNvGrpSpPr/>
          <p:nvPr/>
        </p:nvGrpSpPr>
        <p:grpSpPr>
          <a:xfrm>
            <a:off x="1041100" y="2063675"/>
            <a:ext cx="3570000" cy="601174"/>
            <a:chOff x="1140950" y="2097875"/>
            <a:chExt cx="3570000" cy="601174"/>
          </a:xfrm>
        </p:grpSpPr>
        <p:sp>
          <p:nvSpPr>
            <p:cNvPr id="224" name="Shape 22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5" name="Shape 22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26" name="Shape 226"/>
          <p:cNvGrpSpPr/>
          <p:nvPr/>
        </p:nvGrpSpPr>
        <p:grpSpPr>
          <a:xfrm>
            <a:off x="5156175" y="2063675"/>
            <a:ext cx="3570000" cy="601174"/>
            <a:chOff x="1140950" y="2097875"/>
            <a:chExt cx="3570000" cy="601174"/>
          </a:xfrm>
        </p:grpSpPr>
        <p:sp>
          <p:nvSpPr>
            <p:cNvPr id="227" name="Shape 22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8" name="Shape 22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29" name="Shape 229"/>
          <p:cNvGrpSpPr/>
          <p:nvPr/>
        </p:nvGrpSpPr>
        <p:grpSpPr>
          <a:xfrm>
            <a:off x="5156175" y="5356775"/>
            <a:ext cx="3570000" cy="601174"/>
            <a:chOff x="1140950" y="2097875"/>
            <a:chExt cx="3570000" cy="601174"/>
          </a:xfrm>
        </p:grpSpPr>
        <p:sp>
          <p:nvSpPr>
            <p:cNvPr id="230" name="Shape 23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1" name="Shape 23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32" name="Shape 232"/>
          <p:cNvGrpSpPr/>
          <p:nvPr/>
        </p:nvGrpSpPr>
        <p:grpSpPr>
          <a:xfrm>
            <a:off x="5527500" y="4248750"/>
            <a:ext cx="3570000" cy="601174"/>
            <a:chOff x="1140950" y="2097875"/>
            <a:chExt cx="3570000" cy="601174"/>
          </a:xfrm>
        </p:grpSpPr>
        <p:sp>
          <p:nvSpPr>
            <p:cNvPr id="233" name="Shape 23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4" name="Shape 23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35" name="Shape 235"/>
          <p:cNvGrpSpPr/>
          <p:nvPr/>
        </p:nvGrpSpPr>
        <p:grpSpPr>
          <a:xfrm>
            <a:off x="5527500" y="3156212"/>
            <a:ext cx="3570000" cy="601174"/>
            <a:chOff x="1140950" y="2097875"/>
            <a:chExt cx="3570000" cy="601174"/>
          </a:xfrm>
        </p:grpSpPr>
        <p:sp>
          <p:nvSpPr>
            <p:cNvPr id="236" name="Shape 23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7" name="Shape 23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38" name="Shape 238"/>
          <p:cNvGrpSpPr/>
          <p:nvPr/>
        </p:nvGrpSpPr>
        <p:grpSpPr>
          <a:xfrm>
            <a:off x="1270225" y="4175150"/>
            <a:ext cx="3570000" cy="601174"/>
            <a:chOff x="1140950" y="2097875"/>
            <a:chExt cx="3570000" cy="601174"/>
          </a:xfrm>
        </p:grpSpPr>
        <p:sp>
          <p:nvSpPr>
            <p:cNvPr id="239" name="Shape 23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0" name="Shape 24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41" name="Shape 241"/>
          <p:cNvGrpSpPr/>
          <p:nvPr/>
        </p:nvGrpSpPr>
        <p:grpSpPr>
          <a:xfrm>
            <a:off x="1041100" y="3119400"/>
            <a:ext cx="3570000" cy="601174"/>
            <a:chOff x="1140950" y="2097875"/>
            <a:chExt cx="3570000" cy="601174"/>
          </a:xfrm>
        </p:grpSpPr>
        <p:sp>
          <p:nvSpPr>
            <p:cNvPr id="242" name="Shape 24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3" name="Shape 24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244" name="Shape 244"/>
          <p:cNvCxnSpPr/>
          <p:nvPr/>
        </p:nvCxnSpPr>
        <p:spPr>
          <a:xfrm flipH="1">
            <a:off x="40517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45" name="Shape 245"/>
          <p:cNvCxnSpPr/>
          <p:nvPr/>
        </p:nvCxnSpPr>
        <p:spPr>
          <a:xfrm flipH="1">
            <a:off x="19345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46" name="Shape 246"/>
          <p:cNvCxnSpPr/>
          <p:nvPr/>
        </p:nvCxnSpPr>
        <p:spPr>
          <a:xfrm flipH="1">
            <a:off x="42706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47" name="Shape 247"/>
          <p:cNvCxnSpPr/>
          <p:nvPr/>
        </p:nvCxnSpPr>
        <p:spPr>
          <a:xfrm flipH="1">
            <a:off x="76425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48" name="Shape 248"/>
          <p:cNvCxnSpPr/>
          <p:nvPr/>
        </p:nvCxnSpPr>
        <p:spPr>
          <a:xfrm flipH="1">
            <a:off x="76425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49" name="Shape 249"/>
          <p:cNvCxnSpPr/>
          <p:nvPr/>
        </p:nvCxnSpPr>
        <p:spPr>
          <a:xfrm flipH="1">
            <a:off x="64699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50" name="Shape 250"/>
          <p:cNvCxnSpPr/>
          <p:nvPr/>
        </p:nvCxnSpPr>
        <p:spPr>
          <a:xfrm flipH="1">
            <a:off x="83399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251" name="Shape 251"/>
          <p:cNvSpPr txBox="1"/>
          <p:nvPr/>
        </p:nvSpPr>
        <p:spPr>
          <a:xfrm>
            <a:off x="4283000" y="14043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52" name="Shape 252"/>
          <p:cNvSpPr txBox="1"/>
          <p:nvPr/>
        </p:nvSpPr>
        <p:spPr>
          <a:xfrm>
            <a:off x="20921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53" name="Shape 253"/>
          <p:cNvSpPr txBox="1"/>
          <p:nvPr/>
        </p:nvSpPr>
        <p:spPr>
          <a:xfrm>
            <a:off x="41827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54" name="Shape 254"/>
          <p:cNvSpPr txBox="1"/>
          <p:nvPr/>
        </p:nvSpPr>
        <p:spPr>
          <a:xfrm>
            <a:off x="66047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55" name="Shape 255"/>
          <p:cNvSpPr txBox="1"/>
          <p:nvPr/>
        </p:nvSpPr>
        <p:spPr>
          <a:xfrm>
            <a:off x="78490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56" name="Shape 256"/>
          <p:cNvSpPr txBox="1"/>
          <p:nvPr/>
        </p:nvSpPr>
        <p:spPr>
          <a:xfrm>
            <a:off x="79239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57" name="Shape 257"/>
          <p:cNvSpPr txBox="1"/>
          <p:nvPr/>
        </p:nvSpPr>
        <p:spPr>
          <a:xfrm>
            <a:off x="84934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58" name="Shape 258"/>
          <p:cNvSpPr/>
          <p:nvPr/>
        </p:nvSpPr>
        <p:spPr>
          <a:xfrm>
            <a:off x="14632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259" name="Shape 259"/>
          <p:cNvSpPr/>
          <p:nvPr/>
        </p:nvSpPr>
        <p:spPr>
          <a:xfrm>
            <a:off x="53206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260" name="Shape 260"/>
          <p:cNvSpPr/>
          <p:nvPr/>
        </p:nvSpPr>
        <p:spPr>
          <a:xfrm>
            <a:off x="154625" y="3113237"/>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p:nvPr/>
        </p:nvSpPr>
        <p:spPr>
          <a:xfrm>
            <a:off x="12700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266" name="Shape 266"/>
          <p:cNvGrpSpPr/>
          <p:nvPr/>
        </p:nvGrpSpPr>
        <p:grpSpPr>
          <a:xfrm>
            <a:off x="3244200" y="955675"/>
            <a:ext cx="3570000" cy="601174"/>
            <a:chOff x="1140950" y="2097875"/>
            <a:chExt cx="3570000" cy="601174"/>
          </a:xfrm>
        </p:grpSpPr>
        <p:sp>
          <p:nvSpPr>
            <p:cNvPr id="267" name="Shape 26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68" name="Shape 26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69" name="Shape 269"/>
          <p:cNvGrpSpPr/>
          <p:nvPr/>
        </p:nvGrpSpPr>
        <p:grpSpPr>
          <a:xfrm>
            <a:off x="1041100" y="2063675"/>
            <a:ext cx="3570000" cy="601174"/>
            <a:chOff x="1140950" y="2097875"/>
            <a:chExt cx="3570000" cy="601174"/>
          </a:xfrm>
        </p:grpSpPr>
        <p:sp>
          <p:nvSpPr>
            <p:cNvPr id="270" name="Shape 27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71" name="Shape 27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72" name="Shape 272"/>
          <p:cNvGrpSpPr/>
          <p:nvPr/>
        </p:nvGrpSpPr>
        <p:grpSpPr>
          <a:xfrm>
            <a:off x="5156175" y="2063675"/>
            <a:ext cx="3570000" cy="601174"/>
            <a:chOff x="1140950" y="2097875"/>
            <a:chExt cx="3570000" cy="601174"/>
          </a:xfrm>
        </p:grpSpPr>
        <p:sp>
          <p:nvSpPr>
            <p:cNvPr id="273" name="Shape 27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74" name="Shape 27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75" name="Shape 275"/>
          <p:cNvGrpSpPr/>
          <p:nvPr/>
        </p:nvGrpSpPr>
        <p:grpSpPr>
          <a:xfrm>
            <a:off x="5156175" y="5356775"/>
            <a:ext cx="3570000" cy="601174"/>
            <a:chOff x="1140950" y="2097875"/>
            <a:chExt cx="3570000" cy="601174"/>
          </a:xfrm>
        </p:grpSpPr>
        <p:sp>
          <p:nvSpPr>
            <p:cNvPr id="276" name="Shape 27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77" name="Shape 27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78" name="Shape 278"/>
          <p:cNvGrpSpPr/>
          <p:nvPr/>
        </p:nvGrpSpPr>
        <p:grpSpPr>
          <a:xfrm>
            <a:off x="5527500" y="4248750"/>
            <a:ext cx="3570000" cy="601174"/>
            <a:chOff x="1140950" y="2097875"/>
            <a:chExt cx="3570000" cy="601174"/>
          </a:xfrm>
        </p:grpSpPr>
        <p:sp>
          <p:nvSpPr>
            <p:cNvPr id="279" name="Shape 27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0" name="Shape 28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81" name="Shape 281"/>
          <p:cNvGrpSpPr/>
          <p:nvPr/>
        </p:nvGrpSpPr>
        <p:grpSpPr>
          <a:xfrm>
            <a:off x="5527500" y="3156212"/>
            <a:ext cx="3570000" cy="601174"/>
            <a:chOff x="1140950" y="2097875"/>
            <a:chExt cx="3570000" cy="601174"/>
          </a:xfrm>
        </p:grpSpPr>
        <p:sp>
          <p:nvSpPr>
            <p:cNvPr id="282" name="Shape 28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3" name="Shape 28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84" name="Shape 284"/>
          <p:cNvGrpSpPr/>
          <p:nvPr/>
        </p:nvGrpSpPr>
        <p:grpSpPr>
          <a:xfrm>
            <a:off x="1270225" y="4175150"/>
            <a:ext cx="3570000" cy="601174"/>
            <a:chOff x="1140950" y="2097875"/>
            <a:chExt cx="3570000" cy="601174"/>
          </a:xfrm>
        </p:grpSpPr>
        <p:sp>
          <p:nvSpPr>
            <p:cNvPr id="285" name="Shape 28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6" name="Shape 28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287" name="Shape 287"/>
          <p:cNvGrpSpPr/>
          <p:nvPr/>
        </p:nvGrpSpPr>
        <p:grpSpPr>
          <a:xfrm>
            <a:off x="1041100" y="3119400"/>
            <a:ext cx="3570000" cy="601174"/>
            <a:chOff x="1140950" y="2097875"/>
            <a:chExt cx="3570000" cy="601174"/>
          </a:xfrm>
        </p:grpSpPr>
        <p:sp>
          <p:nvSpPr>
            <p:cNvPr id="288" name="Shape 28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9" name="Shape 28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290" name="Shape 290"/>
          <p:cNvCxnSpPr/>
          <p:nvPr/>
        </p:nvCxnSpPr>
        <p:spPr>
          <a:xfrm flipH="1">
            <a:off x="40517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91" name="Shape 291"/>
          <p:cNvCxnSpPr/>
          <p:nvPr/>
        </p:nvCxnSpPr>
        <p:spPr>
          <a:xfrm flipH="1">
            <a:off x="19345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92" name="Shape 292"/>
          <p:cNvCxnSpPr/>
          <p:nvPr/>
        </p:nvCxnSpPr>
        <p:spPr>
          <a:xfrm flipH="1">
            <a:off x="42706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93" name="Shape 293"/>
          <p:cNvCxnSpPr/>
          <p:nvPr/>
        </p:nvCxnSpPr>
        <p:spPr>
          <a:xfrm flipH="1">
            <a:off x="76425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94" name="Shape 294"/>
          <p:cNvCxnSpPr/>
          <p:nvPr/>
        </p:nvCxnSpPr>
        <p:spPr>
          <a:xfrm flipH="1">
            <a:off x="76425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95" name="Shape 295"/>
          <p:cNvCxnSpPr/>
          <p:nvPr/>
        </p:nvCxnSpPr>
        <p:spPr>
          <a:xfrm flipH="1">
            <a:off x="64699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296" name="Shape 296"/>
          <p:cNvCxnSpPr/>
          <p:nvPr/>
        </p:nvCxnSpPr>
        <p:spPr>
          <a:xfrm flipH="1">
            <a:off x="83399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297" name="Shape 297"/>
          <p:cNvSpPr txBox="1"/>
          <p:nvPr/>
        </p:nvSpPr>
        <p:spPr>
          <a:xfrm>
            <a:off x="4283000" y="14043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98" name="Shape 298"/>
          <p:cNvSpPr txBox="1"/>
          <p:nvPr/>
        </p:nvSpPr>
        <p:spPr>
          <a:xfrm>
            <a:off x="20921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299" name="Shape 299"/>
          <p:cNvSpPr txBox="1"/>
          <p:nvPr/>
        </p:nvSpPr>
        <p:spPr>
          <a:xfrm>
            <a:off x="41827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00" name="Shape 300"/>
          <p:cNvSpPr txBox="1"/>
          <p:nvPr/>
        </p:nvSpPr>
        <p:spPr>
          <a:xfrm>
            <a:off x="66047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01" name="Shape 301"/>
          <p:cNvSpPr txBox="1"/>
          <p:nvPr/>
        </p:nvSpPr>
        <p:spPr>
          <a:xfrm>
            <a:off x="78490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02" name="Shape 302"/>
          <p:cNvSpPr txBox="1"/>
          <p:nvPr/>
        </p:nvSpPr>
        <p:spPr>
          <a:xfrm>
            <a:off x="79239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03" name="Shape 303"/>
          <p:cNvSpPr txBox="1"/>
          <p:nvPr/>
        </p:nvSpPr>
        <p:spPr>
          <a:xfrm>
            <a:off x="84934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04" name="Shape 304"/>
          <p:cNvSpPr/>
          <p:nvPr/>
        </p:nvSpPr>
        <p:spPr>
          <a:xfrm>
            <a:off x="14632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305" name="Shape 305"/>
          <p:cNvSpPr/>
          <p:nvPr/>
        </p:nvSpPr>
        <p:spPr>
          <a:xfrm>
            <a:off x="53206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306" name="Shape 306"/>
          <p:cNvSpPr/>
          <p:nvPr/>
        </p:nvSpPr>
        <p:spPr>
          <a:xfrm>
            <a:off x="226275" y="4168987"/>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p:nvPr/>
        </p:nvSpPr>
        <p:spPr>
          <a:xfrm>
            <a:off x="10414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312" name="Shape 312"/>
          <p:cNvGrpSpPr/>
          <p:nvPr/>
        </p:nvGrpSpPr>
        <p:grpSpPr>
          <a:xfrm>
            <a:off x="3244200" y="955675"/>
            <a:ext cx="3570000" cy="601174"/>
            <a:chOff x="1140950" y="2097875"/>
            <a:chExt cx="3570000" cy="601174"/>
          </a:xfrm>
        </p:grpSpPr>
        <p:sp>
          <p:nvSpPr>
            <p:cNvPr id="313" name="Shape 313"/>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14" name="Shape 314"/>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15" name="Shape 315"/>
          <p:cNvGrpSpPr/>
          <p:nvPr/>
        </p:nvGrpSpPr>
        <p:grpSpPr>
          <a:xfrm>
            <a:off x="812500" y="2063675"/>
            <a:ext cx="3570000" cy="601174"/>
            <a:chOff x="1140950" y="2097875"/>
            <a:chExt cx="3570000" cy="601174"/>
          </a:xfrm>
        </p:grpSpPr>
        <p:sp>
          <p:nvSpPr>
            <p:cNvPr id="316" name="Shape 316"/>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17" name="Shape 317"/>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18" name="Shape 318"/>
          <p:cNvGrpSpPr/>
          <p:nvPr/>
        </p:nvGrpSpPr>
        <p:grpSpPr>
          <a:xfrm>
            <a:off x="5156175" y="2063675"/>
            <a:ext cx="3570000" cy="601174"/>
            <a:chOff x="1140950" y="2097875"/>
            <a:chExt cx="3570000" cy="601174"/>
          </a:xfrm>
        </p:grpSpPr>
        <p:sp>
          <p:nvSpPr>
            <p:cNvPr id="319" name="Shape 31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0" name="Shape 32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21" name="Shape 321"/>
          <p:cNvGrpSpPr/>
          <p:nvPr/>
        </p:nvGrpSpPr>
        <p:grpSpPr>
          <a:xfrm>
            <a:off x="5156175" y="5356775"/>
            <a:ext cx="3570000" cy="601174"/>
            <a:chOff x="1140950" y="2097875"/>
            <a:chExt cx="3570000" cy="601174"/>
          </a:xfrm>
        </p:grpSpPr>
        <p:sp>
          <p:nvSpPr>
            <p:cNvPr id="322" name="Shape 32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3" name="Shape 32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24" name="Shape 324"/>
          <p:cNvGrpSpPr/>
          <p:nvPr/>
        </p:nvGrpSpPr>
        <p:grpSpPr>
          <a:xfrm>
            <a:off x="5527500" y="4248750"/>
            <a:ext cx="3570000" cy="601174"/>
            <a:chOff x="1140950" y="2097875"/>
            <a:chExt cx="3570000" cy="601174"/>
          </a:xfrm>
        </p:grpSpPr>
        <p:sp>
          <p:nvSpPr>
            <p:cNvPr id="325" name="Shape 32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6" name="Shape 32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27" name="Shape 327"/>
          <p:cNvGrpSpPr/>
          <p:nvPr/>
        </p:nvGrpSpPr>
        <p:grpSpPr>
          <a:xfrm>
            <a:off x="5527500" y="3156212"/>
            <a:ext cx="3570000" cy="601174"/>
            <a:chOff x="1140950" y="2097875"/>
            <a:chExt cx="3570000" cy="601174"/>
          </a:xfrm>
        </p:grpSpPr>
        <p:sp>
          <p:nvSpPr>
            <p:cNvPr id="328" name="Shape 32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9" name="Shape 32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30" name="Shape 330"/>
          <p:cNvGrpSpPr/>
          <p:nvPr/>
        </p:nvGrpSpPr>
        <p:grpSpPr>
          <a:xfrm>
            <a:off x="1041625" y="4175150"/>
            <a:ext cx="3570000" cy="601174"/>
            <a:chOff x="1140950" y="2097875"/>
            <a:chExt cx="3570000" cy="601174"/>
          </a:xfrm>
        </p:grpSpPr>
        <p:sp>
          <p:nvSpPr>
            <p:cNvPr id="331" name="Shape 33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32" name="Shape 33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33" name="Shape 333"/>
          <p:cNvGrpSpPr/>
          <p:nvPr/>
        </p:nvGrpSpPr>
        <p:grpSpPr>
          <a:xfrm>
            <a:off x="812500" y="3119400"/>
            <a:ext cx="3570000" cy="601174"/>
            <a:chOff x="1140950" y="2097875"/>
            <a:chExt cx="3570000" cy="601174"/>
          </a:xfrm>
        </p:grpSpPr>
        <p:sp>
          <p:nvSpPr>
            <p:cNvPr id="334" name="Shape 33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35" name="Shape 33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336" name="Shape 336"/>
          <p:cNvCxnSpPr/>
          <p:nvPr/>
        </p:nvCxnSpPr>
        <p:spPr>
          <a:xfrm flipH="1">
            <a:off x="38231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37" name="Shape 337"/>
          <p:cNvCxnSpPr/>
          <p:nvPr/>
        </p:nvCxnSpPr>
        <p:spPr>
          <a:xfrm flipH="1">
            <a:off x="17059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38" name="Shape 338"/>
          <p:cNvCxnSpPr/>
          <p:nvPr/>
        </p:nvCxnSpPr>
        <p:spPr>
          <a:xfrm flipH="1">
            <a:off x="41182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39" name="Shape 339"/>
          <p:cNvCxnSpPr/>
          <p:nvPr/>
        </p:nvCxnSpPr>
        <p:spPr>
          <a:xfrm flipH="1">
            <a:off x="76425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40" name="Shape 340"/>
          <p:cNvCxnSpPr/>
          <p:nvPr/>
        </p:nvCxnSpPr>
        <p:spPr>
          <a:xfrm flipH="1">
            <a:off x="76425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41" name="Shape 341"/>
          <p:cNvCxnSpPr/>
          <p:nvPr/>
        </p:nvCxnSpPr>
        <p:spPr>
          <a:xfrm flipH="1">
            <a:off x="64699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42" name="Shape 342"/>
          <p:cNvCxnSpPr/>
          <p:nvPr/>
        </p:nvCxnSpPr>
        <p:spPr>
          <a:xfrm flipH="1">
            <a:off x="83399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343" name="Shape 343"/>
          <p:cNvSpPr txBox="1"/>
          <p:nvPr/>
        </p:nvSpPr>
        <p:spPr>
          <a:xfrm>
            <a:off x="425890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44" name="Shape 344"/>
          <p:cNvSpPr txBox="1"/>
          <p:nvPr/>
        </p:nvSpPr>
        <p:spPr>
          <a:xfrm>
            <a:off x="18635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45" name="Shape 345"/>
          <p:cNvSpPr txBox="1"/>
          <p:nvPr/>
        </p:nvSpPr>
        <p:spPr>
          <a:xfrm>
            <a:off x="41827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46" name="Shape 346"/>
          <p:cNvSpPr txBox="1"/>
          <p:nvPr/>
        </p:nvSpPr>
        <p:spPr>
          <a:xfrm>
            <a:off x="66047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47" name="Shape 347"/>
          <p:cNvSpPr txBox="1"/>
          <p:nvPr/>
        </p:nvSpPr>
        <p:spPr>
          <a:xfrm>
            <a:off x="78490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48" name="Shape 348"/>
          <p:cNvSpPr txBox="1"/>
          <p:nvPr/>
        </p:nvSpPr>
        <p:spPr>
          <a:xfrm>
            <a:off x="79239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49" name="Shape 349"/>
          <p:cNvSpPr txBox="1"/>
          <p:nvPr/>
        </p:nvSpPr>
        <p:spPr>
          <a:xfrm>
            <a:off x="84934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50" name="Shape 350"/>
          <p:cNvSpPr/>
          <p:nvPr/>
        </p:nvSpPr>
        <p:spPr>
          <a:xfrm>
            <a:off x="12346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351" name="Shape 351"/>
          <p:cNvSpPr/>
          <p:nvPr/>
        </p:nvSpPr>
        <p:spPr>
          <a:xfrm>
            <a:off x="53206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352" name="Shape 352"/>
          <p:cNvSpPr/>
          <p:nvPr/>
        </p:nvSpPr>
        <p:spPr>
          <a:xfrm>
            <a:off x="4870962" y="4242575"/>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p:nvPr/>
        </p:nvSpPr>
        <p:spPr>
          <a:xfrm>
            <a:off x="1041400" y="487679"/>
            <a:ext cx="7594500" cy="5429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struct node</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data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 pointers to other nodes</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	   struct node* children[26];</a:t>
            </a:r>
          </a:p>
          <a:p>
            <a:pPr indent="0" lvl="0" marL="0" marR="0" rtl="0" algn="l">
              <a:spcBef>
                <a:spcPts val="0"/>
              </a:spcBef>
              <a:buSzPct val="25000"/>
              <a:buNone/>
            </a:pPr>
            <a:r>
              <a:rPr b="0" i="0" lang="en" sz="3200" u="none" cap="none" strike="noStrike">
                <a:solidFill>
                  <a:schemeClr val="dk1"/>
                </a:solidFill>
                <a:latin typeface="Courier New"/>
                <a:ea typeface="Courier New"/>
                <a:cs typeface="Courier New"/>
                <a:sym typeface="Courier New"/>
              </a:rPr>
              <a:t>};</a:t>
            </a:r>
          </a:p>
        </p:txBody>
      </p:sp>
      <p:grpSp>
        <p:nvGrpSpPr>
          <p:cNvPr id="358" name="Shape 358"/>
          <p:cNvGrpSpPr/>
          <p:nvPr/>
        </p:nvGrpSpPr>
        <p:grpSpPr>
          <a:xfrm>
            <a:off x="3244200" y="955675"/>
            <a:ext cx="3570000" cy="601174"/>
            <a:chOff x="1140950" y="2097875"/>
            <a:chExt cx="3570000" cy="601174"/>
          </a:xfrm>
        </p:grpSpPr>
        <p:sp>
          <p:nvSpPr>
            <p:cNvPr id="359" name="Shape 359"/>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0" name="Shape 360"/>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61" name="Shape 361"/>
          <p:cNvGrpSpPr/>
          <p:nvPr/>
        </p:nvGrpSpPr>
        <p:grpSpPr>
          <a:xfrm>
            <a:off x="812500" y="2063675"/>
            <a:ext cx="3570000" cy="601174"/>
            <a:chOff x="1140950" y="2097875"/>
            <a:chExt cx="3570000" cy="601174"/>
          </a:xfrm>
        </p:grpSpPr>
        <p:sp>
          <p:nvSpPr>
            <p:cNvPr id="362" name="Shape 362"/>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3" name="Shape 363"/>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64" name="Shape 364"/>
          <p:cNvGrpSpPr/>
          <p:nvPr/>
        </p:nvGrpSpPr>
        <p:grpSpPr>
          <a:xfrm>
            <a:off x="5156175" y="2063675"/>
            <a:ext cx="3570000" cy="601174"/>
            <a:chOff x="1140950" y="2097875"/>
            <a:chExt cx="3570000" cy="601174"/>
          </a:xfrm>
        </p:grpSpPr>
        <p:sp>
          <p:nvSpPr>
            <p:cNvPr id="365" name="Shape 365"/>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6" name="Shape 366"/>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67" name="Shape 367"/>
          <p:cNvGrpSpPr/>
          <p:nvPr/>
        </p:nvGrpSpPr>
        <p:grpSpPr>
          <a:xfrm>
            <a:off x="5156175" y="5356775"/>
            <a:ext cx="3570000" cy="601174"/>
            <a:chOff x="1140950" y="2097875"/>
            <a:chExt cx="3570000" cy="601174"/>
          </a:xfrm>
        </p:grpSpPr>
        <p:sp>
          <p:nvSpPr>
            <p:cNvPr id="368" name="Shape 368"/>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9" name="Shape 369"/>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70" name="Shape 370"/>
          <p:cNvGrpSpPr/>
          <p:nvPr/>
        </p:nvGrpSpPr>
        <p:grpSpPr>
          <a:xfrm>
            <a:off x="5527500" y="4248750"/>
            <a:ext cx="3570000" cy="601174"/>
            <a:chOff x="1140950" y="2097875"/>
            <a:chExt cx="3570000" cy="601174"/>
          </a:xfrm>
        </p:grpSpPr>
        <p:sp>
          <p:nvSpPr>
            <p:cNvPr id="371" name="Shape 371"/>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2" name="Shape 372"/>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73" name="Shape 373"/>
          <p:cNvGrpSpPr/>
          <p:nvPr/>
        </p:nvGrpSpPr>
        <p:grpSpPr>
          <a:xfrm>
            <a:off x="5527500" y="3156212"/>
            <a:ext cx="3570000" cy="601174"/>
            <a:chOff x="1140950" y="2097875"/>
            <a:chExt cx="3570000" cy="601174"/>
          </a:xfrm>
        </p:grpSpPr>
        <p:sp>
          <p:nvSpPr>
            <p:cNvPr id="374" name="Shape 374"/>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5" name="Shape 375"/>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76" name="Shape 376"/>
          <p:cNvGrpSpPr/>
          <p:nvPr/>
        </p:nvGrpSpPr>
        <p:grpSpPr>
          <a:xfrm>
            <a:off x="1041625" y="4175150"/>
            <a:ext cx="3570000" cy="601174"/>
            <a:chOff x="1140950" y="2097875"/>
            <a:chExt cx="3570000" cy="601174"/>
          </a:xfrm>
        </p:grpSpPr>
        <p:sp>
          <p:nvSpPr>
            <p:cNvPr id="377" name="Shape 377"/>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8" name="Shape 378"/>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grpSp>
        <p:nvGrpSpPr>
          <p:cNvPr id="379" name="Shape 379"/>
          <p:cNvGrpSpPr/>
          <p:nvPr/>
        </p:nvGrpSpPr>
        <p:grpSpPr>
          <a:xfrm>
            <a:off x="812500" y="3119400"/>
            <a:ext cx="3570000" cy="601174"/>
            <a:chOff x="1140950" y="2097875"/>
            <a:chExt cx="3570000" cy="601174"/>
          </a:xfrm>
        </p:grpSpPr>
        <p:sp>
          <p:nvSpPr>
            <p:cNvPr id="380" name="Shape 380"/>
            <p:cNvSpPr/>
            <p:nvPr/>
          </p:nvSpPr>
          <p:spPr>
            <a:xfrm>
              <a:off x="1140950" y="2097875"/>
              <a:ext cx="3570000" cy="588899"/>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81" name="Shape 381"/>
            <p:cNvCxnSpPr/>
            <p:nvPr/>
          </p:nvCxnSpPr>
          <p:spPr>
            <a:xfrm>
              <a:off x="1815725" y="2110150"/>
              <a:ext cx="0" cy="588899"/>
            </a:xfrm>
            <a:prstGeom prst="straightConnector1">
              <a:avLst/>
            </a:prstGeom>
            <a:noFill/>
            <a:ln cap="flat" cmpd="sng" w="38100">
              <a:solidFill>
                <a:srgbClr val="FFFFFF"/>
              </a:solidFill>
              <a:prstDash val="solid"/>
              <a:round/>
              <a:headEnd len="lg" w="lg" type="none"/>
              <a:tailEnd len="lg" w="lg" type="none"/>
            </a:ln>
          </p:spPr>
        </p:cxnSp>
      </p:grpSp>
      <p:cxnSp>
        <p:nvCxnSpPr>
          <p:cNvPr id="382" name="Shape 382"/>
          <p:cNvCxnSpPr/>
          <p:nvPr/>
        </p:nvCxnSpPr>
        <p:spPr>
          <a:xfrm flipH="1">
            <a:off x="3823174" y="332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83" name="Shape 383"/>
          <p:cNvCxnSpPr/>
          <p:nvPr/>
        </p:nvCxnSpPr>
        <p:spPr>
          <a:xfrm flipH="1">
            <a:off x="1705924"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84" name="Shape 384"/>
          <p:cNvCxnSpPr/>
          <p:nvPr/>
        </p:nvCxnSpPr>
        <p:spPr>
          <a:xfrm flipH="1">
            <a:off x="41182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85" name="Shape 385"/>
          <p:cNvCxnSpPr/>
          <p:nvPr/>
        </p:nvCxnSpPr>
        <p:spPr>
          <a:xfrm flipH="1">
            <a:off x="7642599" y="341435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86" name="Shape 386"/>
          <p:cNvCxnSpPr/>
          <p:nvPr/>
        </p:nvCxnSpPr>
        <p:spPr>
          <a:xfrm flipH="1">
            <a:off x="7642599" y="2302100"/>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87" name="Shape 387"/>
          <p:cNvCxnSpPr/>
          <p:nvPr/>
        </p:nvCxnSpPr>
        <p:spPr>
          <a:xfrm flipH="1">
            <a:off x="6469999" y="1222325"/>
            <a:ext cx="12300" cy="760800"/>
          </a:xfrm>
          <a:prstGeom prst="straightConnector1">
            <a:avLst/>
          </a:prstGeom>
          <a:noFill/>
          <a:ln cap="flat" cmpd="sng" w="38100">
            <a:solidFill>
              <a:srgbClr val="FFFFFF"/>
            </a:solidFill>
            <a:prstDash val="solid"/>
            <a:round/>
            <a:headEnd len="lg" w="lg" type="none"/>
            <a:tailEnd len="lg" w="lg" type="triangle"/>
          </a:ln>
        </p:spPr>
      </p:cxnSp>
      <p:cxnSp>
        <p:nvCxnSpPr>
          <p:cNvPr id="388" name="Shape 388"/>
          <p:cNvCxnSpPr/>
          <p:nvPr/>
        </p:nvCxnSpPr>
        <p:spPr>
          <a:xfrm flipH="1">
            <a:off x="8339999" y="4530975"/>
            <a:ext cx="12300" cy="760800"/>
          </a:xfrm>
          <a:prstGeom prst="straightConnector1">
            <a:avLst/>
          </a:prstGeom>
          <a:noFill/>
          <a:ln cap="flat" cmpd="sng" w="38100">
            <a:solidFill>
              <a:srgbClr val="FFFFFF"/>
            </a:solidFill>
            <a:prstDash val="solid"/>
            <a:round/>
            <a:headEnd len="lg" w="lg" type="none"/>
            <a:tailEnd len="lg" w="lg" type="triangle"/>
          </a:ln>
        </p:spPr>
      </p:cxnSp>
      <p:sp>
        <p:nvSpPr>
          <p:cNvPr id="389" name="Shape 389"/>
          <p:cNvSpPr txBox="1"/>
          <p:nvPr/>
        </p:nvSpPr>
        <p:spPr>
          <a:xfrm>
            <a:off x="425890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b</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90" name="Shape 390"/>
          <p:cNvSpPr txBox="1"/>
          <p:nvPr/>
        </p:nvSpPr>
        <p:spPr>
          <a:xfrm>
            <a:off x="1863550"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a</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91" name="Shape 391"/>
          <p:cNvSpPr txBox="1"/>
          <p:nvPr/>
        </p:nvSpPr>
        <p:spPr>
          <a:xfrm>
            <a:off x="4182700" y="35751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t</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92" name="Shape 392"/>
          <p:cNvSpPr txBox="1"/>
          <p:nvPr/>
        </p:nvSpPr>
        <p:spPr>
          <a:xfrm>
            <a:off x="6604750" y="1383125"/>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z</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93" name="Shape 393"/>
          <p:cNvSpPr txBox="1"/>
          <p:nvPr/>
        </p:nvSpPr>
        <p:spPr>
          <a:xfrm>
            <a:off x="7849025" y="25194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94" name="Shape 394"/>
          <p:cNvSpPr txBox="1"/>
          <p:nvPr/>
        </p:nvSpPr>
        <p:spPr>
          <a:xfrm>
            <a:off x="7923900" y="365135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o</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95" name="Shape 395"/>
          <p:cNvSpPr txBox="1"/>
          <p:nvPr/>
        </p:nvSpPr>
        <p:spPr>
          <a:xfrm>
            <a:off x="8493425" y="4711600"/>
            <a:ext cx="428400" cy="5238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00"/>
                </a:solidFill>
                <a:latin typeface="Consolas"/>
                <a:ea typeface="Consolas"/>
                <a:cs typeface="Consolas"/>
                <a:sym typeface="Consolas"/>
              </a:rPr>
              <a:t>m</a:t>
            </a: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a:p>
            <a:pPr lvl="0" rtl="0">
              <a:spcBef>
                <a:spcPts val="0"/>
              </a:spcBef>
              <a:buNone/>
            </a:pPr>
            <a:r>
              <a:t/>
            </a:r>
            <a:endParaRPr sz="3000">
              <a:solidFill>
                <a:srgbClr val="FFFF00"/>
              </a:solidFill>
              <a:latin typeface="Consolas"/>
              <a:ea typeface="Consolas"/>
              <a:cs typeface="Consolas"/>
              <a:sym typeface="Consolas"/>
            </a:endParaRPr>
          </a:p>
          <a:p>
            <a:pPr lvl="0" rtl="0">
              <a:spcBef>
                <a:spcPts val="0"/>
              </a:spcBef>
              <a:buNone/>
            </a:pPr>
            <a:r>
              <a:t/>
            </a:r>
            <a:endParaRPr sz="3000">
              <a:solidFill>
                <a:srgbClr val="FFFFFF"/>
              </a:solidFill>
              <a:latin typeface="Consolas"/>
              <a:ea typeface="Consolas"/>
              <a:cs typeface="Consolas"/>
              <a:sym typeface="Consolas"/>
            </a:endParaRPr>
          </a:p>
          <a:p>
            <a:pPr lvl="0" rtl="0">
              <a:spcBef>
                <a:spcPts val="0"/>
              </a:spcBef>
              <a:buNone/>
            </a:pPr>
            <a:r>
              <a:t/>
            </a:r>
            <a:endParaRPr sz="2400">
              <a:solidFill>
                <a:srgbClr val="FFFFFF"/>
              </a:solidFill>
              <a:latin typeface="Consolas"/>
              <a:ea typeface="Consolas"/>
              <a:cs typeface="Consolas"/>
              <a:sym typeface="Consolas"/>
            </a:endParaRPr>
          </a:p>
        </p:txBody>
      </p:sp>
      <p:sp>
        <p:nvSpPr>
          <p:cNvPr id="396" name="Shape 396"/>
          <p:cNvSpPr/>
          <p:nvPr/>
        </p:nvSpPr>
        <p:spPr>
          <a:xfrm>
            <a:off x="1234600" y="39768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397" name="Shape 397"/>
          <p:cNvSpPr/>
          <p:nvPr/>
        </p:nvSpPr>
        <p:spPr>
          <a:xfrm>
            <a:off x="5320650" y="5135250"/>
            <a:ext cx="625700" cy="613425"/>
          </a:xfrm>
          <a:custGeom>
            <a:pathLst>
              <a:path extrusionOk="0" h="24537" w="25028">
                <a:moveTo>
                  <a:pt x="0" y="19629"/>
                </a:moveTo>
                <a:lnTo>
                  <a:pt x="9324" y="24537"/>
                </a:lnTo>
                <a:lnTo>
                  <a:pt x="25028" y="0"/>
                </a:lnTo>
              </a:path>
            </a:pathLst>
          </a:custGeom>
          <a:noFill/>
          <a:ln cap="flat" cmpd="sng" w="38100">
            <a:solidFill>
              <a:srgbClr val="FFFF00"/>
            </a:solidFill>
            <a:prstDash val="solid"/>
            <a:round/>
            <a:headEnd len="lg" w="lg" type="none"/>
            <a:tailEnd len="lg" w="lg" type="none"/>
          </a:ln>
        </p:spPr>
      </p:sp>
      <p:sp>
        <p:nvSpPr>
          <p:cNvPr id="398" name="Shape 398"/>
          <p:cNvSpPr/>
          <p:nvPr/>
        </p:nvSpPr>
        <p:spPr>
          <a:xfrm>
            <a:off x="287037" y="4175125"/>
            <a:ext cx="625799" cy="613500"/>
          </a:xfrm>
          <a:prstGeom prst="rightArrow">
            <a:avLst>
              <a:gd fmla="val 50000" name="adj1"/>
              <a:gd fmla="val 50000" name="adj2"/>
            </a:avLst>
          </a:prstGeom>
          <a:solidFill>
            <a:srgbClr val="FF0000"/>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99" name="Shape 399"/>
          <p:cNvCxnSpPr/>
          <p:nvPr/>
        </p:nvCxnSpPr>
        <p:spPr>
          <a:xfrm flipH="1">
            <a:off x="2587524" y="4175150"/>
            <a:ext cx="391500" cy="6237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