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0" r:id="rId7"/>
    <p:sldId id="265" r:id="rId8"/>
    <p:sldId id="259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B89F9-782D-4D92-94CF-2DD42F36975C}" v="210" dt="2020-05-12T17:06:5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Student:DAVID.CONDON" userId="a1712a24-978f-4ada-8d2d-95351e72e25e" providerId="ADAL" clId="{857B89F9-782D-4D92-94CF-2DD42F36975C}"/>
    <pc:docChg chg="undo custSel addSld delSld modSld sldOrd">
      <pc:chgData name="ULStudent:DAVID.CONDON" userId="a1712a24-978f-4ada-8d2d-95351e72e25e" providerId="ADAL" clId="{857B89F9-782D-4D92-94CF-2DD42F36975C}" dt="2020-05-12T17:08:00.195" v="2287" actId="1076"/>
      <pc:docMkLst>
        <pc:docMk/>
      </pc:docMkLst>
      <pc:sldChg chg="del">
        <pc:chgData name="ULStudent:DAVID.CONDON" userId="a1712a24-978f-4ada-8d2d-95351e72e25e" providerId="ADAL" clId="{857B89F9-782D-4D92-94CF-2DD42F36975C}" dt="2020-05-12T16:55:30.707" v="2197" actId="2696"/>
        <pc:sldMkLst>
          <pc:docMk/>
          <pc:sldMk cId="4139375520" sldId="258"/>
        </pc:sldMkLst>
      </pc:sldChg>
      <pc:sldChg chg="del">
        <pc:chgData name="ULStudent:DAVID.CONDON" userId="a1712a24-978f-4ada-8d2d-95351e72e25e" providerId="ADAL" clId="{857B89F9-782D-4D92-94CF-2DD42F36975C}" dt="2020-05-12T16:55:21.737" v="2194" actId="2696"/>
        <pc:sldMkLst>
          <pc:docMk/>
          <pc:sldMk cId="2788597206" sldId="261"/>
        </pc:sldMkLst>
      </pc:sldChg>
      <pc:sldChg chg="addSp modSp del">
        <pc:chgData name="ULStudent:DAVID.CONDON" userId="a1712a24-978f-4ada-8d2d-95351e72e25e" providerId="ADAL" clId="{857B89F9-782D-4D92-94CF-2DD42F36975C}" dt="2020-05-12T16:55:24.636" v="2195" actId="2696"/>
        <pc:sldMkLst>
          <pc:docMk/>
          <pc:sldMk cId="547939426" sldId="262"/>
        </pc:sldMkLst>
        <pc:spChg chg="mod">
          <ac:chgData name="ULStudent:DAVID.CONDON" userId="a1712a24-978f-4ada-8d2d-95351e72e25e" providerId="ADAL" clId="{857B89F9-782D-4D92-94CF-2DD42F36975C}" dt="2020-05-12T15:29:41.788" v="1061" actId="123"/>
          <ac:spMkLst>
            <pc:docMk/>
            <pc:sldMk cId="547939426" sldId="262"/>
            <ac:spMk id="3" creationId="{400CFD44-F315-476B-A95A-5FAA8B707522}"/>
          </ac:spMkLst>
        </pc:spChg>
        <pc:spChg chg="add mod">
          <ac:chgData name="ULStudent:DAVID.CONDON" userId="a1712a24-978f-4ada-8d2d-95351e72e25e" providerId="ADAL" clId="{857B89F9-782D-4D92-94CF-2DD42F36975C}" dt="2020-05-12T15:29:40.046" v="1060" actId="123"/>
          <ac:spMkLst>
            <pc:docMk/>
            <pc:sldMk cId="547939426" sldId="262"/>
            <ac:spMk id="8" creationId="{26C689FB-8079-4627-87F2-BB88FEE44169}"/>
          </ac:spMkLst>
        </pc:spChg>
        <pc:spChg chg="add mod">
          <ac:chgData name="ULStudent:DAVID.CONDON" userId="a1712a24-978f-4ada-8d2d-95351e72e25e" providerId="ADAL" clId="{857B89F9-782D-4D92-94CF-2DD42F36975C}" dt="2020-05-12T15:29:35.892" v="1059" actId="123"/>
          <ac:spMkLst>
            <pc:docMk/>
            <pc:sldMk cId="547939426" sldId="262"/>
            <ac:spMk id="9" creationId="{D50849E0-5054-475F-B62C-220A4328E26C}"/>
          </ac:spMkLst>
        </pc:spChg>
      </pc:sldChg>
      <pc:sldChg chg="modSp del">
        <pc:chgData name="ULStudent:DAVID.CONDON" userId="a1712a24-978f-4ada-8d2d-95351e72e25e" providerId="ADAL" clId="{857B89F9-782D-4D92-94CF-2DD42F36975C}" dt="2020-05-12T16:54:55.798" v="2192" actId="2696"/>
        <pc:sldMkLst>
          <pc:docMk/>
          <pc:sldMk cId="62150027" sldId="263"/>
        </pc:sldMkLst>
        <pc:spChg chg="mod">
          <ac:chgData name="ULStudent:DAVID.CONDON" userId="a1712a24-978f-4ada-8d2d-95351e72e25e" providerId="ADAL" clId="{857B89F9-782D-4D92-94CF-2DD42F36975C}" dt="2020-05-12T15:45:17.892" v="1414" actId="20577"/>
          <ac:spMkLst>
            <pc:docMk/>
            <pc:sldMk cId="62150027" sldId="263"/>
            <ac:spMk id="2" creationId="{DEB7275D-F13C-46F8-AD68-3B3B187F445A}"/>
          </ac:spMkLst>
        </pc:spChg>
        <pc:spChg chg="mod">
          <ac:chgData name="ULStudent:DAVID.CONDON" userId="a1712a24-978f-4ada-8d2d-95351e72e25e" providerId="ADAL" clId="{857B89F9-782D-4D92-94CF-2DD42F36975C}" dt="2020-05-12T15:52:42.908" v="1558" actId="27636"/>
          <ac:spMkLst>
            <pc:docMk/>
            <pc:sldMk cId="62150027" sldId="263"/>
            <ac:spMk id="3" creationId="{15FC720B-DD5A-4AEF-B6F9-D5EF66FEB528}"/>
          </ac:spMkLst>
        </pc:spChg>
      </pc:sldChg>
      <pc:sldChg chg="addSp delSp modSp setBg">
        <pc:chgData name="ULStudent:DAVID.CONDON" userId="a1712a24-978f-4ada-8d2d-95351e72e25e" providerId="ADAL" clId="{857B89F9-782D-4D92-94CF-2DD42F36975C}" dt="2020-05-12T17:08:00.195" v="2287" actId="1076"/>
        <pc:sldMkLst>
          <pc:docMk/>
          <pc:sldMk cId="4119166702" sldId="264"/>
        </pc:sldMkLst>
        <pc:spChg chg="add del mod">
          <ac:chgData name="ULStudent:DAVID.CONDON" userId="a1712a24-978f-4ada-8d2d-95351e72e25e" providerId="ADAL" clId="{857B89F9-782D-4D92-94CF-2DD42F36975C}" dt="2020-05-12T17:03:16.935" v="2252"/>
          <ac:spMkLst>
            <pc:docMk/>
            <pc:sldMk cId="4119166702" sldId="264"/>
            <ac:spMk id="2" creationId="{2BC47F29-C8C8-45E4-B62D-1574795A2024}"/>
          </ac:spMkLst>
        </pc:spChg>
        <pc:spChg chg="del mod">
          <ac:chgData name="ULStudent:DAVID.CONDON" userId="a1712a24-978f-4ada-8d2d-95351e72e25e" providerId="ADAL" clId="{857B89F9-782D-4D92-94CF-2DD42F36975C}" dt="2020-05-12T17:02:47.509" v="2245"/>
          <ac:spMkLst>
            <pc:docMk/>
            <pc:sldMk cId="4119166702" sldId="264"/>
            <ac:spMk id="3" creationId="{038257C3-396E-436B-9BFE-D84FDD7F2F7A}"/>
          </ac:spMkLst>
        </pc:spChg>
        <pc:spChg chg="add del mod">
          <ac:chgData name="ULStudent:DAVID.CONDON" userId="a1712a24-978f-4ada-8d2d-95351e72e25e" providerId="ADAL" clId="{857B89F9-782D-4D92-94CF-2DD42F36975C}" dt="2020-05-12T17:03:16.935" v="2254"/>
          <ac:spMkLst>
            <pc:docMk/>
            <pc:sldMk cId="4119166702" sldId="264"/>
            <ac:spMk id="4" creationId="{92FBC5B9-B758-41E2-B34C-49635C8379DC}"/>
          </ac:spMkLst>
        </pc:spChg>
        <pc:spChg chg="add mod">
          <ac:chgData name="ULStudent:DAVID.CONDON" userId="a1712a24-978f-4ada-8d2d-95351e72e25e" providerId="ADAL" clId="{857B89F9-782D-4D92-94CF-2DD42F36975C}" dt="2020-05-12T15:16:49.258" v="820" actId="120"/>
          <ac:spMkLst>
            <pc:docMk/>
            <pc:sldMk cId="4119166702" sldId="264"/>
            <ac:spMk id="6" creationId="{136B0616-E452-49BB-8CE7-A4BDE4D576FE}"/>
          </ac:spMkLst>
        </pc:spChg>
        <pc:spChg chg="add mod">
          <ac:chgData name="ULStudent:DAVID.CONDON" userId="a1712a24-978f-4ada-8d2d-95351e72e25e" providerId="ADAL" clId="{857B89F9-782D-4D92-94CF-2DD42F36975C}" dt="2020-05-12T17:08:00.195" v="2287" actId="1076"/>
          <ac:spMkLst>
            <pc:docMk/>
            <pc:sldMk cId="4119166702" sldId="264"/>
            <ac:spMk id="7" creationId="{E099E639-71EF-49DB-BB4C-082109E94036}"/>
          </ac:spMkLst>
        </pc:spChg>
        <pc:spChg chg="add">
          <ac:chgData name="ULStudent:DAVID.CONDON" userId="a1712a24-978f-4ada-8d2d-95351e72e25e" providerId="ADAL" clId="{857B89F9-782D-4D92-94CF-2DD42F36975C}" dt="2020-05-12T17:02:59.364" v="2248"/>
          <ac:spMkLst>
            <pc:docMk/>
            <pc:sldMk cId="4119166702" sldId="264"/>
            <ac:spMk id="9" creationId="{E06B5A62-E24E-4DBC-94A6-D25A085B1AED}"/>
          </ac:spMkLst>
        </pc:spChg>
        <pc:picChg chg="mod">
          <ac:chgData name="ULStudent:DAVID.CONDON" userId="a1712a24-978f-4ada-8d2d-95351e72e25e" providerId="ADAL" clId="{857B89F9-782D-4D92-94CF-2DD42F36975C}" dt="2020-05-12T17:03:21.106" v="2255" actId="1076"/>
          <ac:picMkLst>
            <pc:docMk/>
            <pc:sldMk cId="4119166702" sldId="264"/>
            <ac:picMk id="2050" creationId="{F7401BDC-8356-4FE7-B6AE-A1C5DC2554A6}"/>
          </ac:picMkLst>
        </pc:picChg>
        <pc:picChg chg="mod">
          <ac:chgData name="ULStudent:DAVID.CONDON" userId="a1712a24-978f-4ada-8d2d-95351e72e25e" providerId="ADAL" clId="{857B89F9-782D-4D92-94CF-2DD42F36975C}" dt="2020-05-12T17:03:23.294" v="2256" actId="1076"/>
          <ac:picMkLst>
            <pc:docMk/>
            <pc:sldMk cId="4119166702" sldId="264"/>
            <ac:picMk id="2052" creationId="{EBCD1EEE-BDA0-4E11-B445-E8A2EC1CD2CE}"/>
          </ac:picMkLst>
        </pc:picChg>
      </pc:sldChg>
      <pc:sldChg chg="addSp delSp modSp setBg">
        <pc:chgData name="ULStudent:DAVID.CONDON" userId="a1712a24-978f-4ada-8d2d-95351e72e25e" providerId="ADAL" clId="{857B89F9-782D-4D92-94CF-2DD42F36975C}" dt="2020-05-12T17:05:38.106" v="2282"/>
        <pc:sldMkLst>
          <pc:docMk/>
          <pc:sldMk cId="4156079103" sldId="265"/>
        </pc:sldMkLst>
        <pc:spChg chg="add del mod">
          <ac:chgData name="ULStudent:DAVID.CONDON" userId="a1712a24-978f-4ada-8d2d-95351e72e25e" providerId="ADAL" clId="{857B89F9-782D-4D92-94CF-2DD42F36975C}" dt="2020-05-12T16:58:03.499" v="2223"/>
          <ac:spMkLst>
            <pc:docMk/>
            <pc:sldMk cId="4156079103" sldId="265"/>
            <ac:spMk id="2" creationId="{501F098F-FD38-4B00-B635-4EFEAC1B7F67}"/>
          </ac:spMkLst>
        </pc:spChg>
        <pc:spChg chg="add del mod">
          <ac:chgData name="ULStudent:DAVID.CONDON" userId="a1712a24-978f-4ada-8d2d-95351e72e25e" providerId="ADAL" clId="{857B89F9-782D-4D92-94CF-2DD42F36975C}" dt="2020-05-12T16:58:14.404" v="2226"/>
          <ac:spMkLst>
            <pc:docMk/>
            <pc:sldMk cId="4156079103" sldId="265"/>
            <ac:spMk id="3" creationId="{08B9ECDE-D058-43E2-BA62-581462B83E77}"/>
          </ac:spMkLst>
        </pc:spChg>
        <pc:spChg chg="add del mod">
          <ac:chgData name="ULStudent:DAVID.CONDON" userId="a1712a24-978f-4ada-8d2d-95351e72e25e" providerId="ADAL" clId="{857B89F9-782D-4D92-94CF-2DD42F36975C}" dt="2020-05-12T16:57:24.015" v="2212" actId="767"/>
          <ac:spMkLst>
            <pc:docMk/>
            <pc:sldMk cId="4156079103" sldId="265"/>
            <ac:spMk id="4" creationId="{55D74BB4-AE7A-4C09-A620-F9CA9184B223}"/>
          </ac:spMkLst>
        </pc:spChg>
        <pc:spChg chg="add mod">
          <ac:chgData name="ULStudent:DAVID.CONDON" userId="a1712a24-978f-4ada-8d2d-95351e72e25e" providerId="ADAL" clId="{857B89F9-782D-4D92-94CF-2DD42F36975C}" dt="2020-05-12T15:40:59.405" v="1389" actId="123"/>
          <ac:spMkLst>
            <pc:docMk/>
            <pc:sldMk cId="4156079103" sldId="265"/>
            <ac:spMk id="5" creationId="{937B6855-0A0F-417F-B154-AC20AB7F0087}"/>
          </ac:spMkLst>
        </pc:spChg>
        <pc:spChg chg="add mod">
          <ac:chgData name="ULStudent:DAVID.CONDON" userId="a1712a24-978f-4ada-8d2d-95351e72e25e" providerId="ADAL" clId="{857B89F9-782D-4D92-94CF-2DD42F36975C}" dt="2020-05-12T17:05:24.853" v="2279" actId="207"/>
          <ac:spMkLst>
            <pc:docMk/>
            <pc:sldMk cId="4156079103" sldId="265"/>
            <ac:spMk id="6" creationId="{1A52A777-4CF2-4BCE-9891-56B351BC6378}"/>
          </ac:spMkLst>
        </pc:spChg>
        <pc:spChg chg="add del mod">
          <ac:chgData name="ULStudent:DAVID.CONDON" userId="a1712a24-978f-4ada-8d2d-95351e72e25e" providerId="ADAL" clId="{857B89F9-782D-4D92-94CF-2DD42F36975C}" dt="2020-05-12T16:57:35.764" v="2214" actId="767"/>
          <ac:spMkLst>
            <pc:docMk/>
            <pc:sldMk cId="4156079103" sldId="265"/>
            <ac:spMk id="7" creationId="{52E2AF2D-A67E-4996-ABC1-1567376041B9}"/>
          </ac:spMkLst>
        </pc:spChg>
        <pc:spChg chg="add del mod">
          <ac:chgData name="ULStudent:DAVID.CONDON" userId="a1712a24-978f-4ada-8d2d-95351e72e25e" providerId="ADAL" clId="{857B89F9-782D-4D92-94CF-2DD42F36975C}" dt="2020-05-12T16:58:02.983" v="2221" actId="767"/>
          <ac:spMkLst>
            <pc:docMk/>
            <pc:sldMk cId="4156079103" sldId="265"/>
            <ac:spMk id="8" creationId="{6A5C07A5-A546-4F54-985C-2809C144978D}"/>
          </ac:spMkLst>
        </pc:spChg>
        <pc:spChg chg="add del mod">
          <ac:chgData name="ULStudent:DAVID.CONDON" userId="a1712a24-978f-4ada-8d2d-95351e72e25e" providerId="ADAL" clId="{857B89F9-782D-4D92-94CF-2DD42F36975C}" dt="2020-05-12T16:58:42.513" v="2234"/>
          <ac:spMkLst>
            <pc:docMk/>
            <pc:sldMk cId="4156079103" sldId="265"/>
            <ac:spMk id="9" creationId="{6584BB09-EFE6-464C-AC7A-23E57693D25D}"/>
          </ac:spMkLst>
        </pc:spChg>
        <pc:spChg chg="add del mod">
          <ac:chgData name="ULStudent:DAVID.CONDON" userId="a1712a24-978f-4ada-8d2d-95351e72e25e" providerId="ADAL" clId="{857B89F9-782D-4D92-94CF-2DD42F36975C}" dt="2020-05-12T16:58:40.013" v="2233"/>
          <ac:spMkLst>
            <pc:docMk/>
            <pc:sldMk cId="4156079103" sldId="265"/>
            <ac:spMk id="10" creationId="{44822111-0F83-4916-90F0-1B08C3420377}"/>
          </ac:spMkLst>
        </pc:spChg>
        <pc:spChg chg="add mod">
          <ac:chgData name="ULStudent:DAVID.CONDON" userId="a1712a24-978f-4ada-8d2d-95351e72e25e" providerId="ADAL" clId="{857B89F9-782D-4D92-94CF-2DD42F36975C}" dt="2020-05-12T16:59:08.875" v="2239" actId="1076"/>
          <ac:spMkLst>
            <pc:docMk/>
            <pc:sldMk cId="4156079103" sldId="265"/>
            <ac:spMk id="13" creationId="{A6D46E1D-1813-48B3-8F24-4E097DABE871}"/>
          </ac:spMkLst>
        </pc:spChg>
        <pc:picChg chg="mod">
          <ac:chgData name="ULStudent:DAVID.CONDON" userId="a1712a24-978f-4ada-8d2d-95351e72e25e" providerId="ADAL" clId="{857B89F9-782D-4D92-94CF-2DD42F36975C}" dt="2020-05-12T17:05:08.755" v="2277" actId="1076"/>
          <ac:picMkLst>
            <pc:docMk/>
            <pc:sldMk cId="4156079103" sldId="265"/>
            <ac:picMk id="3074" creationId="{74E76972-21D0-4C21-B0E9-1C01ED7734A6}"/>
          </ac:picMkLst>
        </pc:picChg>
        <pc:picChg chg="add mod">
          <ac:chgData name="ULStudent:DAVID.CONDON" userId="a1712a24-978f-4ada-8d2d-95351e72e25e" providerId="ADAL" clId="{857B89F9-782D-4D92-94CF-2DD42F36975C}" dt="2020-05-12T15:39:21.897" v="1254" actId="1076"/>
          <ac:picMkLst>
            <pc:docMk/>
            <pc:sldMk cId="4156079103" sldId="265"/>
            <ac:picMk id="3076" creationId="{436F456D-3420-49D6-AE28-27604922E962}"/>
          </ac:picMkLst>
        </pc:picChg>
      </pc:sldChg>
      <pc:sldChg chg="addSp delSp modSp add del setBg">
        <pc:chgData name="ULStudent:DAVID.CONDON" userId="a1712a24-978f-4ada-8d2d-95351e72e25e" providerId="ADAL" clId="{857B89F9-782D-4D92-94CF-2DD42F36975C}" dt="2020-05-12T16:55:27.933" v="2196" actId="2696"/>
        <pc:sldMkLst>
          <pc:docMk/>
          <pc:sldMk cId="3403387933" sldId="266"/>
        </pc:sldMkLst>
        <pc:spChg chg="del">
          <ac:chgData name="ULStudent:DAVID.CONDON" userId="a1712a24-978f-4ada-8d2d-95351e72e25e" providerId="ADAL" clId="{857B89F9-782D-4D92-94CF-2DD42F36975C}" dt="2020-05-12T14:55:48.425" v="289"/>
          <ac:spMkLst>
            <pc:docMk/>
            <pc:sldMk cId="3403387933" sldId="266"/>
            <ac:spMk id="2" creationId="{57467384-CE49-4358-A865-9D1D7317F520}"/>
          </ac:spMkLst>
        </pc:spChg>
        <pc:spChg chg="mod">
          <ac:chgData name="ULStudent:DAVID.CONDON" userId="a1712a24-978f-4ada-8d2d-95351e72e25e" providerId="ADAL" clId="{857B89F9-782D-4D92-94CF-2DD42F36975C}" dt="2020-05-12T16:15:02.238" v="2021" actId="1076"/>
          <ac:spMkLst>
            <pc:docMk/>
            <pc:sldMk cId="3403387933" sldId="266"/>
            <ac:spMk id="3" creationId="{B786E1BE-2921-4AA2-BE95-0701CBFA56C8}"/>
          </ac:spMkLst>
        </pc:spChg>
        <pc:spChg chg="add mod">
          <ac:chgData name="ULStudent:DAVID.CONDON" userId="a1712a24-978f-4ada-8d2d-95351e72e25e" providerId="ADAL" clId="{857B89F9-782D-4D92-94CF-2DD42F36975C}" dt="2020-05-12T16:15:39.125" v="2031" actId="120"/>
          <ac:spMkLst>
            <pc:docMk/>
            <pc:sldMk cId="3403387933" sldId="266"/>
            <ac:spMk id="4" creationId="{96076E8F-F230-4A60-BCE9-F88F14B27CBC}"/>
          </ac:spMkLst>
        </pc:spChg>
        <pc:picChg chg="add mod">
          <ac:chgData name="ULStudent:DAVID.CONDON" userId="a1712a24-978f-4ada-8d2d-95351e72e25e" providerId="ADAL" clId="{857B89F9-782D-4D92-94CF-2DD42F36975C}" dt="2020-05-12T16:15:22.003" v="2028" actId="14100"/>
          <ac:picMkLst>
            <pc:docMk/>
            <pc:sldMk cId="3403387933" sldId="266"/>
            <ac:picMk id="4098" creationId="{77208F94-5324-49BE-B9A8-0B358C4895CB}"/>
          </ac:picMkLst>
        </pc:picChg>
        <pc:picChg chg="add mod">
          <ac:chgData name="ULStudent:DAVID.CONDON" userId="a1712a24-978f-4ada-8d2d-95351e72e25e" providerId="ADAL" clId="{857B89F9-782D-4D92-94CF-2DD42F36975C}" dt="2020-05-12T15:34:13.057" v="1241" actId="1076"/>
          <ac:picMkLst>
            <pc:docMk/>
            <pc:sldMk cId="3403387933" sldId="266"/>
            <ac:picMk id="4100" creationId="{95802597-C73F-47DB-9F2E-95F9CC5F0D33}"/>
          </ac:picMkLst>
        </pc:picChg>
        <pc:picChg chg="add mod">
          <ac:chgData name="ULStudent:DAVID.CONDON" userId="a1712a24-978f-4ada-8d2d-95351e72e25e" providerId="ADAL" clId="{857B89F9-782D-4D92-94CF-2DD42F36975C}" dt="2020-05-12T16:14:58.145" v="2020" actId="14100"/>
          <ac:picMkLst>
            <pc:docMk/>
            <pc:sldMk cId="3403387933" sldId="266"/>
            <ac:picMk id="4102" creationId="{874C473B-7C9F-4AC5-A9BF-6C6B73B6DE9A}"/>
          </ac:picMkLst>
        </pc:picChg>
      </pc:sldChg>
      <pc:sldChg chg="addSp delSp modSp add ord setBg">
        <pc:chgData name="ULStudent:DAVID.CONDON" userId="a1712a24-978f-4ada-8d2d-95351e72e25e" providerId="ADAL" clId="{857B89F9-782D-4D92-94CF-2DD42F36975C}" dt="2020-05-12T17:04:28.483" v="2272"/>
        <pc:sldMkLst>
          <pc:docMk/>
          <pc:sldMk cId="213018232" sldId="267"/>
        </pc:sldMkLst>
        <pc:spChg chg="add del mod">
          <ac:chgData name="ULStudent:DAVID.CONDON" userId="a1712a24-978f-4ada-8d2d-95351e72e25e" providerId="ADAL" clId="{857B89F9-782D-4D92-94CF-2DD42F36975C}" dt="2020-05-12T16:53:04.379" v="2177"/>
          <ac:spMkLst>
            <pc:docMk/>
            <pc:sldMk cId="213018232" sldId="267"/>
            <ac:spMk id="2" creationId="{0EEB4565-E001-4401-A4D9-5F5DC50ED919}"/>
          </ac:spMkLst>
        </pc:spChg>
        <pc:spChg chg="del">
          <ac:chgData name="ULStudent:DAVID.CONDON" userId="a1712a24-978f-4ada-8d2d-95351e72e25e" providerId="ADAL" clId="{857B89F9-782D-4D92-94CF-2DD42F36975C}" dt="2020-05-12T15:20:30.745" v="832"/>
          <ac:spMkLst>
            <pc:docMk/>
            <pc:sldMk cId="213018232" sldId="267"/>
            <ac:spMk id="2" creationId="{57467384-CE49-4358-A865-9D1D7317F520}"/>
          </ac:spMkLst>
        </pc:spChg>
        <pc:spChg chg="del mod">
          <ac:chgData name="ULStudent:DAVID.CONDON" userId="a1712a24-978f-4ada-8d2d-95351e72e25e" providerId="ADAL" clId="{857B89F9-782D-4D92-94CF-2DD42F36975C}" dt="2020-05-12T16:52:38.892" v="2172"/>
          <ac:spMkLst>
            <pc:docMk/>
            <pc:sldMk cId="213018232" sldId="267"/>
            <ac:spMk id="3" creationId="{B786E1BE-2921-4AA2-BE95-0701CBFA56C8}"/>
          </ac:spMkLst>
        </pc:spChg>
        <pc:spChg chg="add del mod">
          <ac:chgData name="ULStudent:DAVID.CONDON" userId="a1712a24-978f-4ada-8d2d-95351e72e25e" providerId="ADAL" clId="{857B89F9-782D-4D92-94CF-2DD42F36975C}" dt="2020-05-12T16:53:04.395" v="2179"/>
          <ac:spMkLst>
            <pc:docMk/>
            <pc:sldMk cId="213018232" sldId="267"/>
            <ac:spMk id="4" creationId="{8915DBC0-117C-494B-977D-1E5EB2406AD4}"/>
          </ac:spMkLst>
        </pc:spChg>
        <pc:spChg chg="add del">
          <ac:chgData name="ULStudent:DAVID.CONDON" userId="a1712a24-978f-4ada-8d2d-95351e72e25e" providerId="ADAL" clId="{857B89F9-782D-4D92-94CF-2DD42F36975C}" dt="2020-05-12T15:21:00.614" v="840"/>
          <ac:spMkLst>
            <pc:docMk/>
            <pc:sldMk cId="213018232" sldId="267"/>
            <ac:spMk id="4" creationId="{DB64CDFF-1B5F-4E33-81E4-414AC554FCAC}"/>
          </ac:spMkLst>
        </pc:spChg>
        <pc:spChg chg="add mod">
          <ac:chgData name="ULStudent:DAVID.CONDON" userId="a1712a24-978f-4ada-8d2d-95351e72e25e" providerId="ADAL" clId="{857B89F9-782D-4D92-94CF-2DD42F36975C}" dt="2020-05-12T16:13:33.240" v="1957" actId="1076"/>
          <ac:spMkLst>
            <pc:docMk/>
            <pc:sldMk cId="213018232" sldId="267"/>
            <ac:spMk id="5" creationId="{8FC2D51A-B8BC-4424-9606-03EDE3D3177A}"/>
          </ac:spMkLst>
        </pc:spChg>
        <pc:spChg chg="add mod">
          <ac:chgData name="ULStudent:DAVID.CONDON" userId="a1712a24-978f-4ada-8d2d-95351e72e25e" providerId="ADAL" clId="{857B89F9-782D-4D92-94CF-2DD42F36975C}" dt="2020-05-12T17:04:24.156" v="2271" actId="207"/>
          <ac:spMkLst>
            <pc:docMk/>
            <pc:sldMk cId="213018232" sldId="267"/>
            <ac:spMk id="6" creationId="{B6C46091-B300-4D3D-9652-91094B13331E}"/>
          </ac:spMkLst>
        </pc:spChg>
        <pc:spChg chg="add mod">
          <ac:chgData name="ULStudent:DAVID.CONDON" userId="a1712a24-978f-4ada-8d2d-95351e72e25e" providerId="ADAL" clId="{857B89F9-782D-4D92-94CF-2DD42F36975C}" dt="2020-05-12T16:53:17.003" v="2182" actId="1076"/>
          <ac:spMkLst>
            <pc:docMk/>
            <pc:sldMk cId="213018232" sldId="267"/>
            <ac:spMk id="9" creationId="{83BEE320-96A4-469C-84AA-448386BBAD6E}"/>
          </ac:spMkLst>
        </pc:spChg>
        <pc:picChg chg="add mod">
          <ac:chgData name="ULStudent:DAVID.CONDON" userId="a1712a24-978f-4ada-8d2d-95351e72e25e" providerId="ADAL" clId="{857B89F9-782D-4D92-94CF-2DD42F36975C}" dt="2020-05-12T16:48:40.607" v="2167" actId="166"/>
          <ac:picMkLst>
            <pc:docMk/>
            <pc:sldMk cId="213018232" sldId="267"/>
            <ac:picMk id="5122" creationId="{B16C5F6F-4FF5-4B29-AB5F-035267824E4F}"/>
          </ac:picMkLst>
        </pc:picChg>
        <pc:picChg chg="add del mod">
          <ac:chgData name="ULStudent:DAVID.CONDON" userId="a1712a24-978f-4ada-8d2d-95351e72e25e" providerId="ADAL" clId="{857B89F9-782D-4D92-94CF-2DD42F36975C}" dt="2020-05-12T16:11:49.580" v="1741"/>
          <ac:picMkLst>
            <pc:docMk/>
            <pc:sldMk cId="213018232" sldId="267"/>
            <ac:picMk id="5124" creationId="{EDEE5B22-42C5-4D69-AB5D-B8570A6DF8A3}"/>
          </ac:picMkLst>
        </pc:picChg>
        <pc:picChg chg="add mod">
          <ac:chgData name="ULStudent:DAVID.CONDON" userId="a1712a24-978f-4ada-8d2d-95351e72e25e" providerId="ADAL" clId="{857B89F9-782D-4D92-94CF-2DD42F36975C}" dt="2020-05-12T16:53:26.497" v="2184" actId="1076"/>
          <ac:picMkLst>
            <pc:docMk/>
            <pc:sldMk cId="213018232" sldId="267"/>
            <ac:picMk id="5126" creationId="{210688AF-96C5-4C53-8736-1587A7AFF868}"/>
          </ac:picMkLst>
        </pc:picChg>
      </pc:sldChg>
      <pc:sldChg chg="modSp add">
        <pc:chgData name="ULStudent:DAVID.CONDON" userId="a1712a24-978f-4ada-8d2d-95351e72e25e" providerId="ADAL" clId="{857B89F9-782D-4D92-94CF-2DD42F36975C}" dt="2020-05-12T16:16:02.289" v="2034" actId="27636"/>
        <pc:sldMkLst>
          <pc:docMk/>
          <pc:sldMk cId="1210389210" sldId="268"/>
        </pc:sldMkLst>
        <pc:spChg chg="mod">
          <ac:chgData name="ULStudent:DAVID.CONDON" userId="a1712a24-978f-4ada-8d2d-95351e72e25e" providerId="ADAL" clId="{857B89F9-782D-4D92-94CF-2DD42F36975C}" dt="2020-05-12T15:45:47.929" v="1450" actId="20577"/>
          <ac:spMkLst>
            <pc:docMk/>
            <pc:sldMk cId="1210389210" sldId="268"/>
            <ac:spMk id="2" creationId="{13DA912F-35EC-4702-B3AF-663F015A86A4}"/>
          </ac:spMkLst>
        </pc:spChg>
        <pc:spChg chg="mod">
          <ac:chgData name="ULStudent:DAVID.CONDON" userId="a1712a24-978f-4ada-8d2d-95351e72e25e" providerId="ADAL" clId="{857B89F9-782D-4D92-94CF-2DD42F36975C}" dt="2020-05-12T16:16:02.289" v="2034" actId="27636"/>
          <ac:spMkLst>
            <pc:docMk/>
            <pc:sldMk cId="1210389210" sldId="268"/>
            <ac:spMk id="3" creationId="{320C8C88-A34C-46AB-B97F-0E60CA8A82CC}"/>
          </ac:spMkLst>
        </pc:spChg>
      </pc:sldChg>
      <pc:sldChg chg="add del">
        <pc:chgData name="ULStudent:DAVID.CONDON" userId="a1712a24-978f-4ada-8d2d-95351e72e25e" providerId="ADAL" clId="{857B89F9-782D-4D92-94CF-2DD42F36975C}" dt="2020-05-12T15:18:45.434" v="831" actId="2696"/>
        <pc:sldMkLst>
          <pc:docMk/>
          <pc:sldMk cId="3737017938" sldId="268"/>
        </pc:sldMkLst>
      </pc:sldChg>
      <pc:sldChg chg="modSp add">
        <pc:chgData name="ULStudent:DAVID.CONDON" userId="a1712a24-978f-4ada-8d2d-95351e72e25e" providerId="ADAL" clId="{857B89F9-782D-4D92-94CF-2DD42F36975C}" dt="2020-05-12T15:54:43.533" v="1574" actId="27636"/>
        <pc:sldMkLst>
          <pc:docMk/>
          <pc:sldMk cId="3605784502" sldId="269"/>
        </pc:sldMkLst>
        <pc:spChg chg="mod">
          <ac:chgData name="ULStudent:DAVID.CONDON" userId="a1712a24-978f-4ada-8d2d-95351e72e25e" providerId="ADAL" clId="{857B89F9-782D-4D92-94CF-2DD42F36975C}" dt="2020-05-12T15:46:09.425" v="1486" actId="20577"/>
          <ac:spMkLst>
            <pc:docMk/>
            <pc:sldMk cId="3605784502" sldId="269"/>
            <ac:spMk id="2" creationId="{5706D7A8-C3B9-4093-B421-AA15F3A8F09C}"/>
          </ac:spMkLst>
        </pc:spChg>
        <pc:spChg chg="mod">
          <ac:chgData name="ULStudent:DAVID.CONDON" userId="a1712a24-978f-4ada-8d2d-95351e72e25e" providerId="ADAL" clId="{857B89F9-782D-4D92-94CF-2DD42F36975C}" dt="2020-05-12T15:54:43.533" v="1574" actId="27636"/>
          <ac:spMkLst>
            <pc:docMk/>
            <pc:sldMk cId="3605784502" sldId="269"/>
            <ac:spMk id="3" creationId="{4AAE38E2-1202-4091-8C56-D897431E7DB4}"/>
          </ac:spMkLst>
        </pc:spChg>
      </pc:sldChg>
      <pc:sldChg chg="modSp add">
        <pc:chgData name="ULStudent:DAVID.CONDON" userId="a1712a24-978f-4ada-8d2d-95351e72e25e" providerId="ADAL" clId="{857B89F9-782D-4D92-94CF-2DD42F36975C}" dt="2020-05-12T15:53:05.682" v="1563" actId="27636"/>
        <pc:sldMkLst>
          <pc:docMk/>
          <pc:sldMk cId="3354750690" sldId="270"/>
        </pc:sldMkLst>
        <pc:spChg chg="mod">
          <ac:chgData name="ULStudent:DAVID.CONDON" userId="a1712a24-978f-4ada-8d2d-95351e72e25e" providerId="ADAL" clId="{857B89F9-782D-4D92-94CF-2DD42F36975C}" dt="2020-05-12T15:46:48.237" v="1512" actId="20577"/>
          <ac:spMkLst>
            <pc:docMk/>
            <pc:sldMk cId="3354750690" sldId="270"/>
            <ac:spMk id="2" creationId="{601980FA-41C2-4547-A70D-3F64448C273A}"/>
          </ac:spMkLst>
        </pc:spChg>
        <pc:spChg chg="mod">
          <ac:chgData name="ULStudent:DAVID.CONDON" userId="a1712a24-978f-4ada-8d2d-95351e72e25e" providerId="ADAL" clId="{857B89F9-782D-4D92-94CF-2DD42F36975C}" dt="2020-05-12T15:53:05.682" v="1563" actId="27636"/>
          <ac:spMkLst>
            <pc:docMk/>
            <pc:sldMk cId="3354750690" sldId="270"/>
            <ac:spMk id="3" creationId="{AAD71FDE-83AA-40A0-84C5-F446DCD29525}"/>
          </ac:spMkLst>
        </pc:spChg>
      </pc:sldChg>
      <pc:sldChg chg="modSp add del">
        <pc:chgData name="ULStudent:DAVID.CONDON" userId="a1712a24-978f-4ada-8d2d-95351e72e25e" providerId="ADAL" clId="{857B89F9-782D-4D92-94CF-2DD42F36975C}" dt="2020-05-12T16:54:57.970" v="2193" actId="2696"/>
        <pc:sldMkLst>
          <pc:docMk/>
          <pc:sldMk cId="1744232546" sldId="271"/>
        </pc:sldMkLst>
        <pc:spChg chg="mod">
          <ac:chgData name="ULStudent:DAVID.CONDON" userId="a1712a24-978f-4ada-8d2d-95351e72e25e" providerId="ADAL" clId="{857B89F9-782D-4D92-94CF-2DD42F36975C}" dt="2020-05-12T15:46:57.860" v="1535" actId="20577"/>
          <ac:spMkLst>
            <pc:docMk/>
            <pc:sldMk cId="1744232546" sldId="271"/>
            <ac:spMk id="2" creationId="{40179678-A595-4FC4-8C7D-E4D00E320B8F}"/>
          </ac:spMkLst>
        </pc:spChg>
        <pc:spChg chg="mod">
          <ac:chgData name="ULStudent:DAVID.CONDON" userId="a1712a24-978f-4ada-8d2d-95351e72e25e" providerId="ADAL" clId="{857B89F9-782D-4D92-94CF-2DD42F36975C}" dt="2020-05-12T15:54:14.915" v="1571" actId="27636"/>
          <ac:spMkLst>
            <pc:docMk/>
            <pc:sldMk cId="1744232546" sldId="271"/>
            <ac:spMk id="3" creationId="{DD4C932D-305A-4B23-A081-B628462E05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481A-C889-48C7-8627-BCAC8A9D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082E-3ECB-4519-84FC-D333C07DE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0C33-7F52-4557-B3E5-4F166C34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CEB3-332C-4909-8B86-EC71FD5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9300-30B1-4C52-9D02-CF09A96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5607-7BA6-4F05-8EA7-D7D4E02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9167-902C-4609-8547-1877FA21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8738-9362-4150-9A17-4D2BD76C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923E-E0BF-482D-9291-45A52D45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6E19-A01C-45FA-BEC2-10D94049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5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2A1C7-5CF5-4745-921C-2DCB78AE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0FEAA-135F-48BB-B374-188A68F3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B5FE-F43A-4304-8CDC-769B1AC6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EDB2-19F6-4B75-904E-383DED8D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5149-D22D-4E23-A6F9-CEBF1BC0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5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D1F8-B3B8-4579-A4DF-60BC8166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EA98-D94B-4642-B6C6-508D0CD5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FB1B-338F-4FBA-9DE5-FC047DF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4D38-947C-4E15-9633-3193369F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6347-759E-4C34-B183-9F1E92E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4238-D08A-4D0B-84FD-DC0A288C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C479-4F18-4526-8F77-C4A4AF66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53BD-20B8-434E-9EFF-3A38B9F4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E86B3-94D3-409B-9FBA-9D2A03D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41A3-9EB6-4A90-A566-C895EBA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7494-D2CC-4277-BD0E-7DE22E0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1913-F872-4EAC-9E60-1580820B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B12DC-BCAC-4978-B088-29EB1B78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3F93-325C-43DE-AAE6-DE4B8180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4CB4C-87CE-45B6-8EE0-8CA01599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8D758-E651-4D81-94CB-BF11149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926E-7A7E-438A-BB74-D214E14A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3C979-B2ED-4F3E-9A6B-4DDFEECA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D005E-8DB9-4AE9-B56A-5370C331F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7BAE7-D168-4863-86C2-10BDDE87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42F1A-9AA9-4E75-90A6-5B2090835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D132-4226-44AB-8B5D-48CF5A85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5BC72-0F23-41D6-A7F7-A32AF389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106D-EF06-4FD3-AC97-26CE062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783-FEFB-4349-A960-A40E7381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9EA9-70EF-48F8-AFD5-EC1EEC52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3FB2-7823-413D-9C9B-AB8586B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14FEA-B341-4E07-9351-02DC265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CEC42-E7FB-43B0-9BB8-5BA0EC86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7A38C-D6B0-46AC-A4CC-A975A814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DA136-23D8-4A2B-B4C4-3880B075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9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2DB3-A9FD-4BA0-B9AF-69212C55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F70A-DDE4-4C24-ABB1-49E8FBC3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D1119-FA62-4034-BA67-D8B47C87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22E26-6384-4B8A-B123-7C099CB6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FABF-2811-41D5-9559-C73E10DF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A022C-B488-486A-9939-594D2B8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030A-7782-4643-AB7A-D18C8AF0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3560A-90BE-4515-9242-24A1C3DC7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D827-95BA-499A-9928-3EC46B07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EBE7-68DF-4BAE-8FD2-60B3515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80D3-5486-4D67-84A0-43136CE7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55095-3BE2-4233-A8F2-5CBBBBB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2D368-212E-43AB-B17A-4FC9A9F8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A742-B5AB-4030-A623-4AFE4506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5E40-3DE1-4BEF-958B-BA15C735F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B71C-4293-4961-AD13-4A41CAC20B7B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B9D7-A243-4868-8A7C-D727939E9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AD2F-8DD4-4141-99A9-975EF04EB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0A7-3C3E-48EE-A290-79F118B63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5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2mUZktRDzepjP26qAaYLr8lXLblQ%3A1589299879608&amp;source=hp&amp;biw=930&amp;bih=534&amp;ei=p8q6XuSmI9eGhbIPlIKS4AY&amp;q=optical+tracking+device+vr&amp;oq=optical+tracking+device+vr&amp;gs_lcp=CgNpbWcQAzoECCMQJzoFCAAQgwE6AggAOgcIIxDqAhAnOgYIABAFEB46BggAEAgQHjoECAAQGDoECAAQHlCpC1iEP2DxP2gDcAB4AIABVIgBjQ6SAQIyOZgBAKABAaoBC2d3cy13aXotaW1nsAEK&amp;sclient=img&amp;ved=0ahUKEwiklo62267pAhVXQ0EAHRSBBGwQ4dUDCAc&amp;uact=5#imgrc=dBaXsAKVnBB8IM" TargetMode="External"/><Relationship Id="rId2" Type="http://schemas.openxmlformats.org/officeDocument/2006/relationships/hyperlink" Target="https://www.google.com/search?hl=en&amp;tbm=isch&amp;sxsrf=ALeKk032Ue6GgQeERmlxTSdn6E2syMyIGw%3A1589296733371&amp;source=hp&amp;biw=1536&amp;bih=754&amp;ei=Xb66XvG0FMSV8gKxtYXQBg&amp;q=Virtual+reality+optical+tracking+devices&amp;oq=Virtual+reality+optical+tracking+devices&amp;gs_lcp=CgNpbWcQAzoHCCMQ6gIQJzoECCMQJzoFCAAQgwE6AggAOgQIABAYUI0cWLpoYO9oaAJwAHgAgAGFAYgBvROSAQQzOS4xmAEAoAEBqgELZ3dzLXdpei1pbWewAQo&amp;sclient=img&amp;ved=0ahUKEwix1-7Zz67pAhXEilwKHbFaAWoQ4dUDCAc&amp;uact=5#imgrc=P4xzZC7fuc7a-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28JCxhD4LQ4tSfbcTNu7Mj9fLSMw%3A1589297784780&amp;source=hp&amp;biw=1536&amp;bih=754&amp;ei=eMK6XrC3LZPXgQaIqYPYBg&amp;q=Virtual+reality+pc+&amp;oq=Virtual+reality+pc+&amp;gs_lcp=CgNpbWcQAzICCAAyBAgAEB4yBggAEAgQHjIGCAAQBRAeMgQIABAYMgQIABAYMgQIABAYMgQIABAYMgQIABAYMgQIABAYOgQIIxAnOgUIABCDAVDW6gdYwv8HYKyBCGgAcAB4AIABTYgBogmSAQIxOZgBAKABAaoBC2d3cy13aXotaW1n&amp;sclient=img&amp;ved=0ahUKEwiw05vP067pAhWTa8AKHYjUAGsQ4dUDCAc&amp;uact=5#imgrc=zqLlXy620RnVUM" TargetMode="External"/><Relationship Id="rId2" Type="http://schemas.openxmlformats.org/officeDocument/2006/relationships/hyperlink" Target="https://www.google.com/search?hl=en&amp;tbm=isch&amp;sxsrf=ALeKk00j-dRoxkhTI7i-ivg-4VaD6Ni1zg%3A1589294051083&amp;source=hp&amp;biw=1536&amp;bih=754&amp;ei=47O6XsCMA6iRhbIPwMqYkAY&amp;q=Virtual+reality+setup+&amp;oq=Virtual+reality+setup+&amp;gs_lcp=CgNpbWcQAzIECAAQHjIGCAAQBRAeMgYIABAIEB4yBggAEAgQHjIECAAQGDIECAAQGDIECAAQGDIECAAQGDIECAAQGDoHCCMQ6gIQJzoECCMQJzoFCAAQgwE6AggAOgYIABAKEBhQ2BFYlTpgrEFoBHAAeACAAU2IAbQLkgECMjWYAQCgAQGqAQtnd3Mtd2l6LWltZ7ABCg&amp;sclient=img&amp;ved=0ahUKEwiAiu3axa7pAhWoSEEAHUAlBmIQ4dUDCAc&amp;uact=5#imgrc=GsHLV3KN6pBIi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hl=en&amp;tbm=isch&amp;sxsrf=ALeKk00f8r26AKF0t9361BqTpJ-kX03MHw%3A1589293963641&amp;source=hp&amp;biw=1536&amp;bih=754&amp;ei=i7O6Xs32JIyagQboqKmYBg&amp;q=Virtual+reality+controllers&amp;oq=Virtual+reality+controllers&amp;gs_lcp=CgNpbWcQAzICCAAyBggAEAUQHjIGCAAQBRAeMgYIABAFEB4yBggAEAgQHjIGCAAQCBAeMgYIABAIEB4yBggAEAgQHjIGCAAQCBAeMgYIABAIEB46BwgjEOoCECc6BAgjECc6BQgAEIMBOgQIABAYOgYIABAKEBg6BAgAEB5QkRNY4j1ggT5oBHAAeACAAUWIAa8MkgECMjmYAQCgAQGqAQtnd3Mtd2l6LWltZ7ABCg&amp;sclient=img&amp;ved=0ahUKEwiN6JOxxa7pAhUMTcAKHWhUCmMQ4dUDCAc&amp;uact=5#imgrc=33Un_JbwKi1FVM" TargetMode="External"/><Relationship Id="rId2" Type="http://schemas.openxmlformats.org/officeDocument/2006/relationships/hyperlink" Target="https://www.google.com/search?q=Flight+simulator&amp;tbm=isch&amp;ved=2ahUKEwjdyoLkxK7pAhUMWhUIHfqxAL0Q2-cCegQIABAA&amp;oq=Flight+simulator&amp;gs_lcp=CgNpbWcQAzIECAAQQzIECAAQQzIECAAQQzIECAAQQzICCAAyAggAMgIIADICCAAyAggAMgIIADoECCMQJzoGCAAQChAYUN-mAlivzgJgxc8CaARwAHgAgAFXiAHZCZIBAjIwmAEAoAEBqgELZ3dzLXdpei1pbWc&amp;sclient=img&amp;ei=6bK6Xp2yM4y01fAP-uOC6As&amp;bih=534&amp;biw=930&amp;hl=en#imgrc=K3CZS18XrRlBN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How does VR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112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Optical-Inertial hand tracking system in VR | Download Scientific ...">
            <a:extLst>
              <a:ext uri="{FF2B5EF4-FFF2-40B4-BE49-F238E27FC236}">
                <a16:creationId xmlns:a16="http://schemas.microsoft.com/office/drawing/2014/main" id="{210688AF-96C5-4C53-8736-1587A7AF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29" y="3830442"/>
            <a:ext cx="5025570" cy="27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2D51A-B8BC-4424-9606-03EDE3D3177A}"/>
              </a:ext>
            </a:extLst>
          </p:cNvPr>
          <p:cNvSpPr txBox="1"/>
          <p:nvPr/>
        </p:nvSpPr>
        <p:spPr>
          <a:xfrm>
            <a:off x="343228" y="4154025"/>
            <a:ext cx="5384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The most commonly used way to track for VR is optical devices that use lasers and cameras to position and orientate the user in the virtual world.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46091-B300-4D3D-9652-91094B13331E}"/>
              </a:ext>
            </a:extLst>
          </p:cNvPr>
          <p:cNvSpPr/>
          <p:nvPr/>
        </p:nvSpPr>
        <p:spPr>
          <a:xfrm>
            <a:off x="0" y="0"/>
            <a:ext cx="12192000" cy="361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122" name="Picture 2" descr="How virtual reality positional tracking works | VentureBeat">
            <a:extLst>
              <a:ext uri="{FF2B5EF4-FFF2-40B4-BE49-F238E27FC236}">
                <a16:creationId xmlns:a16="http://schemas.microsoft.com/office/drawing/2014/main" id="{B16C5F6F-4FF5-4B29-AB5F-0352678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6" y="255335"/>
            <a:ext cx="4838373" cy="30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EE320-96A4-469C-84AA-448386BBAD6E}"/>
              </a:ext>
            </a:extLst>
          </p:cNvPr>
          <p:cNvSpPr txBox="1">
            <a:spLocks/>
          </p:cNvSpPr>
          <p:nvPr/>
        </p:nvSpPr>
        <p:spPr>
          <a:xfrm>
            <a:off x="5972629" y="255335"/>
            <a:ext cx="5736770" cy="253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dirty="0"/>
              <a:t>Most modern VR systems allow 6 degrees of freedom enhancing immersion and truly making the experience feel real. Immersion is the most important element. </a:t>
            </a:r>
          </a:p>
        </p:txBody>
      </p:sp>
    </p:spTree>
    <p:extLst>
      <p:ext uri="{BB962C8B-B14F-4D97-AF65-F5344CB8AC3E}">
        <p14:creationId xmlns:p14="http://schemas.microsoft.com/office/powerpoint/2010/main" val="213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How to use VR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644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ow To Build A Virtual Reality Ready PC | MobileSiri">
            <a:extLst>
              <a:ext uri="{FF2B5EF4-FFF2-40B4-BE49-F238E27FC236}">
                <a16:creationId xmlns:a16="http://schemas.microsoft.com/office/drawing/2014/main" id="{436F456D-3420-49D6-AE28-27604922E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78" y="3635830"/>
            <a:ext cx="4691222" cy="26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B6855-0A0F-417F-B154-AC20AB7F0087}"/>
              </a:ext>
            </a:extLst>
          </p:cNvPr>
          <p:cNvSpPr txBox="1"/>
          <p:nvPr/>
        </p:nvSpPr>
        <p:spPr>
          <a:xfrm>
            <a:off x="838200" y="4256874"/>
            <a:ext cx="5050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Having controllers and headset isn’t enough needs to be plugged to a console, PC or mobile device.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2A777-4CF2-4BCE-9891-56B351BC6378}"/>
              </a:ext>
            </a:extLst>
          </p:cNvPr>
          <p:cNvSpPr/>
          <p:nvPr/>
        </p:nvSpPr>
        <p:spPr>
          <a:xfrm>
            <a:off x="0" y="0"/>
            <a:ext cx="12192000" cy="3480604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074" name="Picture 2" descr="HTC Vive User Guide Shows How To Setup Your Play Area | Htc vive ...">
            <a:extLst>
              <a:ext uri="{FF2B5EF4-FFF2-40B4-BE49-F238E27FC236}">
                <a16:creationId xmlns:a16="http://schemas.microsoft.com/office/drawing/2014/main" id="{74E76972-21D0-4C21-B0E9-1C01ED77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77176"/>
            <a:ext cx="4393519" cy="285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D46E1D-1813-48B3-8F24-4E097DABE871}"/>
              </a:ext>
            </a:extLst>
          </p:cNvPr>
          <p:cNvSpPr txBox="1">
            <a:spLocks/>
          </p:cNvSpPr>
          <p:nvPr/>
        </p:nvSpPr>
        <p:spPr>
          <a:xfrm>
            <a:off x="5889171" y="375155"/>
            <a:ext cx="5156200" cy="2627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dirty="0"/>
              <a:t>VR is relatively easy to set up needing some small dedicated space for movement and mobility. </a:t>
            </a:r>
          </a:p>
        </p:txBody>
      </p:sp>
    </p:spTree>
    <p:extLst>
      <p:ext uri="{BB962C8B-B14F-4D97-AF65-F5344CB8AC3E}">
        <p14:creationId xmlns:p14="http://schemas.microsoft.com/office/powerpoint/2010/main" val="415607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F3F81-C0A0-465C-8A75-A0551D46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</a:rPr>
              <a:t>Controls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95C05-584F-4779-BF0F-F5566688F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643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culus Rift + Touch Virtual Reality Headsets with Touch ...">
            <a:extLst>
              <a:ext uri="{FF2B5EF4-FFF2-40B4-BE49-F238E27FC236}">
                <a16:creationId xmlns:a16="http://schemas.microsoft.com/office/drawing/2014/main" id="{EBCD1EEE-BDA0-4E11-B445-E8A2EC1C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7" y="3794470"/>
            <a:ext cx="4430713" cy="264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B0616-E452-49BB-8CE7-A4BDE4D576FE}"/>
              </a:ext>
            </a:extLst>
          </p:cNvPr>
          <p:cNvSpPr txBox="1"/>
          <p:nvPr/>
        </p:nvSpPr>
        <p:spPr>
          <a:xfrm>
            <a:off x="711200" y="4209143"/>
            <a:ext cx="5007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Modern VR systems include a head-mounted-headset and hand controls with buttons and triggers that have can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9E639-71EF-49DB-BB4C-082109E94036}"/>
              </a:ext>
            </a:extLst>
          </p:cNvPr>
          <p:cNvSpPr/>
          <p:nvPr/>
        </p:nvSpPr>
        <p:spPr>
          <a:xfrm>
            <a:off x="0" y="-90714"/>
            <a:ext cx="12192000" cy="35995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50" name="Picture 2" descr="Flying high in Airbus simulators - Commercial Aircraft - Airbus">
            <a:extLst>
              <a:ext uri="{FF2B5EF4-FFF2-40B4-BE49-F238E27FC236}">
                <a16:creationId xmlns:a16="http://schemas.microsoft.com/office/drawing/2014/main" id="{F7401BDC-8356-4FE7-B6AE-A1C5DC25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05368"/>
            <a:ext cx="4430713" cy="2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6B5A62-E24E-4DBC-94A6-D25A085B1AED}"/>
              </a:ext>
            </a:extLst>
          </p:cNvPr>
          <p:cNvSpPr txBox="1">
            <a:spLocks/>
          </p:cNvSpPr>
          <p:nvPr/>
        </p:nvSpPr>
        <p:spPr>
          <a:xfrm>
            <a:off x="5355771" y="508001"/>
            <a:ext cx="5998028" cy="2249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dirty="0"/>
              <a:t>Virtual reality controls depends on it’s purpose, a flight sim would have controls similar to an actual cockpit. </a:t>
            </a:r>
          </a:p>
        </p:txBody>
      </p:sp>
    </p:spTree>
    <p:extLst>
      <p:ext uri="{BB962C8B-B14F-4D97-AF65-F5344CB8AC3E}">
        <p14:creationId xmlns:p14="http://schemas.microsoft.com/office/powerpoint/2010/main" val="411916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12F-35EC-4702-B3AF-663F015A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How does VR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8C88-A34C-46AB-B97F-0E60CA8A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hlinkClick r:id="rId2"/>
              </a:rPr>
              <a:t>https://www.google.com/search?hl=en&amp;tbm=isch&amp;sxsrf=ALeKk032Ue6GgQeERmlxTSdn6E2syMyIGw%3A1589296733371&amp;source=hp&amp;biw=1536&amp;bih=754&amp;ei=Xb66XvG0FMSV8gKxtYXQBg&amp;q=Virtual+reality+optical+tracking+devices&amp;oq=Virtual+reality+optical+tracking+devices&amp;gs_lcp=CgNpbWcQAzoHCCMQ6gIQJzoECCMQJzoFCAAQgwE6AggAOgQIABAYUI0cWLpoYO9oaAJwAHgAgAGFAYgBvROSAQQzOS4xmAEAoAEBqgELZ3dzLXdpei1pbWewAQo&amp;sclient=img&amp;ved=0ahUKEwix1-7Zz67pAhXEilwKHbFaAWoQ4dUDCAc&amp;uact=5#imgrc=P4xzZC7fuc7a-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02mUZktRDzepjP26qAaYLr8lXLblQ%3A1589299879608&amp;source=hp&amp;biw=930&amp;bih=534&amp;ei=p8q6XuSmI9eGhbIPlIKS4AY&amp;q=optical+tracking+device+vr&amp;oq=optical+tracking+device+vr&amp;gs_lcp=CgNpbWcQAzoECCMQJzoFCAAQgwE6AggAOgcIIxDqAhAnOgYIABAFEB46BggAEAgQHjoECAAQGDoECAAQHlCpC1iEP2DxP2gDcAB4AIABVIgBjQ6SAQIyOZgBAKABAaoBC2d3cy13aXotaW1nsAEK&amp;sclient=img&amp;ved=0ahUKEwiklo62267pAhVXQ0EAHRSBBGwQ4dUDCAc&amp;uact=5#imgrc=dBaXsAKVnBB8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3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D7A8-C3B9-4093-B421-AA15F3A8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How to use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8E2-1202-4091-8C56-D897431E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s://www.google.com/search?hl=en&amp;tbm=isch&amp;sxsrf=ALeKk00j-dRoxkhTI7i-ivg-4VaD6Ni1zg%3A1589294051083&amp;source=hp&amp;biw=1536&amp;bih=754&amp;ei=47O6XsCMA6iRhbIPwMqYkAY&amp;q=Virtual+reality+setup+&amp;oq=Virtual+reality+setup+&amp;gs_lcp=CgNpbWcQAzIECAAQHjIGCAAQBRAeMgYIABAIEB4yBggAEAgQHjIECAAQGDIECAAQGDIECAAQGDIECAAQGDIECAAQGDoHCCMQ6gIQJzoECCMQJzoFCAAQgwE6AggAOgYIABAKEBhQ2BFYlTpgrEFoBHAAeACAAU2IAbQLkgECMjWYAQCgAQGqAQtnd3Mtd2l6LWltZ7ABCg&amp;sclient=img&amp;ved=0ahUKEwiAiu3axa7pAhWoSEEAHUAlBmIQ4dUDCAc&amp;uact=5#imgrc=GsHLV3KN6pBIi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028JCxhD4LQ4tSfbcTNu7Mj9fLSMw%3A1589297784780&amp;source=hp&amp;biw=1536&amp;bih=754&amp;ei=eMK6XrC3LZPXgQaIqYPYBg&amp;q=Virtual+reality+pc+&amp;oq=Virtual+reality+pc+&amp;gs_lcp=CgNpbWcQAzICCAAyBAgAEB4yBggAEAgQHjIGCAAQBRAeMgQIABAYMgQIABAYMgQIABAYMgQIABAYMgQIABAYMgQIABAYOgQIIxAnOgUIABCDAVDW6gdYwv8HYKyBCGgAcAB4AIABTYgBogmSAQIxOZgBAKABAaoBC2d3cy13aXotaW1n&amp;sclient=img&amp;ved=0ahUKEwiw05vP067pAhWTa8AKHYjUAGsQ4dUDCAc&amp;uact=5#imgrc=zqLlXy620RnV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78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80FA-41C2-4547-A70D-3F64448C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Image Sources: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FDE-83AA-40A0-84C5-F446DCD2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s://www.google.com/search?q=Flight+simulator&amp;tbm=isch&amp;ved=2ahUKEwjdyoLkxK7pAhUMWhUIHfqxAL0Q2-cCegQIABAA&amp;oq=Flight+simulator&amp;gs_lcp=CgNpbWcQAzIECAAQQzIECAAQQzIECAAQQzIECAAQQzICCAAyAggAMgIIADICCAAyAggAMgIIADoECCMQJzoGCAAQChAYUN-mAlivzgJgxc8CaARwAHgAgAFXiAHZCZIBAjIwmAEAoAEBqgELZ3dzLXdpei1pbWc&amp;sclient=img&amp;ei=6bK6Xp2yM4y01fAP-uOC6As&amp;bih=534&amp;biw=930&amp;hl=en#imgrc=K3CZS18XrRlBNM</a:t>
            </a:r>
            <a:endParaRPr lang="en-GB" dirty="0"/>
          </a:p>
          <a:p>
            <a:r>
              <a:rPr lang="en-GB" dirty="0">
                <a:hlinkClick r:id="rId3"/>
              </a:rPr>
              <a:t>https://www.google.com/search?hl=en&amp;tbm=isch&amp;sxsrf=ALeKk00f8r26AKF0t9361BqTpJ-kX03MHw%3A1589293963641&amp;source=hp&amp;biw=1536&amp;bih=754&amp;ei=i7O6Xs32JIyagQboqKmYBg&amp;q=Virtual+reality+controllers&amp;oq=Virtual+reality+controllers&amp;gs_lcp=CgNpbWcQAzICCAAyBggAEAUQHjIGCAAQBRAeMgYIABAFEB4yBggAEAgQHjIGCAAQCBAeMgYIABAIEB4yBggAEAgQHjIGCAAQCBAeMgYIABAIEB46BwgjEOoCECc6BAgjECc6BQgAEIMBOgQIABAYOgYIABAKEBg6BAgAEB5QkRNY4j1ggT5oBHAAeACAAUWIAa8MkgECMjmYAQCgAQGqAQtnd3Mtd2l6LWltZ7ABCg&amp;sclient=img&amp;ved=0ahUKEwiN6JOxxa7pAhUMTcAKHWhUCmMQ4dUDCAc&amp;uact=5#imgrc=33Un_JbwKi1F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5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AD6CA56BCE24D9F54A2E158DB2E72" ma:contentTypeVersion="4" ma:contentTypeDescription="Create a new document." ma:contentTypeScope="" ma:versionID="60be99280e72417e9a8ea9b5a8a0f765">
  <xsd:schema xmlns:xsd="http://www.w3.org/2001/XMLSchema" xmlns:xs="http://www.w3.org/2001/XMLSchema" xmlns:p="http://schemas.microsoft.com/office/2006/metadata/properties" xmlns:ns3="20c40cb4-d6ed-43ae-ae79-0cc16f097819" targetNamespace="http://schemas.microsoft.com/office/2006/metadata/properties" ma:root="true" ma:fieldsID="3cf784bc05fdae7d0d054bf274478fe4" ns3:_="">
    <xsd:import namespace="20c40cb4-d6ed-43ae-ae79-0cc16f0978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40cb4-d6ed-43ae-ae79-0cc16f0978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2F17D-120A-4609-949C-424A0B81B9CA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20c40cb4-d6ed-43ae-ae79-0cc16f0978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FA2EFE-E3DC-4934-B7FA-1D0D4DFCE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695A7F-1D68-491C-889E-C682C99035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c40cb4-d6ed-43ae-ae79-0cc16f097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146</TotalTime>
  <Words>616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does VR work?</vt:lpstr>
      <vt:lpstr>PowerPoint Presentation</vt:lpstr>
      <vt:lpstr>How to use VR</vt:lpstr>
      <vt:lpstr>PowerPoint Presentation</vt:lpstr>
      <vt:lpstr>Controls</vt:lpstr>
      <vt:lpstr>PowerPoint Presentation</vt:lpstr>
      <vt:lpstr>Image Sources: How does VR work?</vt:lpstr>
      <vt:lpstr>Image Sources: How to use VR</vt:lpstr>
      <vt:lpstr>Image Sources: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VR work?</dc:title>
  <dc:creator>ULStudent:DAVID.CONDON</dc:creator>
  <cp:lastModifiedBy>ULStudent:DAVID.CONDON</cp:lastModifiedBy>
  <cp:revision>4</cp:revision>
  <dcterms:created xsi:type="dcterms:W3CDTF">2020-05-12T14:12:36Z</dcterms:created>
  <dcterms:modified xsi:type="dcterms:W3CDTF">2020-05-12T17:08:08Z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0x0101001D3AD6CA56BCE24D9F54A2E158DB2E72</vt:lpwstr>
  </property>
</Properties>
</file>