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FD4C-A977-4E79-A8F4-A19E8D80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E4ECD-2BC3-4940-803B-6601494C6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1D49-1383-40D1-B04E-00CD201F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61D0-49BF-4811-9A04-39A78064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DF84-21B0-4698-AC3B-A11E92E7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937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07AF-77CA-4958-B450-20A8C706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173E5-8F11-4317-B8D0-B4C3DDF26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0038-340D-40C6-A05A-DA8AD470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AF94-CCB8-4106-9A6D-25CC64F8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39BD-BAE7-46F3-B4CD-D9FD432B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6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9D6E-A86C-4C41-8EBA-D6D6CD5DD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3FAB-7E65-458B-ACFE-3C257D2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BB3C-E321-4DD7-B11A-75FB5864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A62B-8D2F-47DC-836F-01EF8EAF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11-7EFA-46D3-B9EB-CF86DD8D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7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1904-1753-4E1B-B1B9-B7352088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9C5B-1C6D-4D5A-993B-8D8E78E7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A96F-C92A-430E-94AF-D7E0939F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883E-37D2-4107-A8E5-2BBC820A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1D81-6CF4-490A-A9C5-5602E145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7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27C2-13A1-49A1-9A3D-7CA15D01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8D7C-CD7C-4389-9F65-AAD08CCE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7FB7-E127-4E71-AFCC-E35CB35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32F5-7FBB-42E2-BADA-6D997CC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A033-D8D7-4F5B-9D91-01C64AFD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8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D6F1-6A1E-4626-9AC0-9DE1A4A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4CA-EF90-4497-AAFE-31AD40968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E8C2-34B0-474E-A553-8E8ED88C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4B89-0917-43EA-82B4-BB31C99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C663-33ED-4526-94D9-A06A3CCB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1D42-8BF6-440A-AB60-46C2772F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0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12CE-6BA3-4EEA-8B1D-F89DEBE6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FD7D-425A-493E-8869-C4A17C66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3261E-52C2-4287-83E6-0442A1A7A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CFF5C-CA01-4237-934E-FC704AA11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D9FEA-19C1-48ED-BB02-81429A0B9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24A67-1D08-43F5-A18F-A5240ECE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AAC46-D87F-496B-809F-8D0869D7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E8109-093C-4848-A2FA-7A8177D1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39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4340-2C5A-417D-A38C-A1563978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D5DEA-F039-48CD-B887-E82D52A6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14B31-6CD4-43A6-9967-4DC44246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76CB4-A8B2-4B82-ABBD-BC7AF09F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10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A9EF8-E44C-4FE6-B782-D7B9FB30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DE22B-DD9E-41BB-8251-44AD5AA7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5310-3F18-406A-99E6-5054A2FE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9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127-E27D-4D2E-94DD-FF2C925E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FBC7-D524-4854-B14A-1294FF04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35A2-7352-43AB-A6D0-AD960494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C68E-15C8-45C7-A15A-09DC2AD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524C-D4B3-43F1-8592-59593E85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38804-9B03-49AF-BC4E-F33362F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89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36AF-2FB5-42B5-A0A7-6678AF5B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420D8-9354-43CE-8EA9-D612E400E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425D-2A65-4EBC-B918-BA4516CB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55852-5D46-4D0E-A3DF-604E5603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5F4D-6404-43C2-9B1B-1F24D838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73AF-A8AD-437C-956B-B4326D69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35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AD6AF-987E-4D0A-9244-D1479A92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9000-4FDD-461D-960F-1846C473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8068-9182-4E64-B746-E9EFE33CC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2D14-87E5-4D18-B22B-8328BE5ABFA2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5E41-00E2-402D-96D9-764A8CD3F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4327-1770-45D8-B53C-4B3A3CD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12CF-B71F-47AD-ACA2-8B87C375DB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22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1C931-BB3E-42AA-A75F-9BD199C2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E" sz="5800"/>
              <a:t>History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3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34D07-AE32-43D2-B7D3-64B365B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1999 - The Matrix 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D515930-F9F5-4A9B-B4D2-4F9B76BAB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9D45-E86F-47F6-AE6D-443BDA90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Inspired people to invest in VR.</a:t>
            </a:r>
          </a:p>
        </p:txBody>
      </p:sp>
    </p:spTree>
    <p:extLst>
      <p:ext uri="{BB962C8B-B14F-4D97-AF65-F5344CB8AC3E}">
        <p14:creationId xmlns:p14="http://schemas.microsoft.com/office/powerpoint/2010/main" val="30326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A5A2A-1108-4164-A88A-703014CE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2012 - Oculus </a:t>
            </a:r>
          </a:p>
        </p:txBody>
      </p:sp>
      <p:pic>
        <p:nvPicPr>
          <p:cNvPr id="5" name="Picture 4" descr="A picture containing mouse&#10;&#10;Description automatically generated">
            <a:extLst>
              <a:ext uri="{FF2B5EF4-FFF2-40B4-BE49-F238E27FC236}">
                <a16:creationId xmlns:a16="http://schemas.microsoft.com/office/drawing/2014/main" id="{D590C6A1-FD4D-446A-B1FC-88E4C3582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0" r="3" b="1367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AF51-8D20-4D69-909C-DD0DF29D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Kickstarter raises 2.5 million and essentially influenced most of the large tech companies to create the VR technology that we see today.</a:t>
            </a:r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190159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AA595-33CD-403E-AE68-0DED510D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of VR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7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44AD4-D15A-4F0F-BEC7-86DA1647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Pimax 8k Headset </a:t>
            </a:r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537B664C-8AEF-493F-8FF6-A622AB82E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F8C5-3647-4D85-B8CE-6DBAC94E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Provides a more captivating experience, but requires a very powerful processor.</a:t>
            </a:r>
          </a:p>
        </p:txBody>
      </p:sp>
    </p:spTree>
    <p:extLst>
      <p:ext uri="{BB962C8B-B14F-4D97-AF65-F5344CB8AC3E}">
        <p14:creationId xmlns:p14="http://schemas.microsoft.com/office/powerpoint/2010/main" val="410151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EDF97-DDB2-4B4B-8BE4-35172ABD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Developments in 5G</a:t>
            </a:r>
          </a:p>
        </p:txBody>
      </p:sp>
      <p:pic>
        <p:nvPicPr>
          <p:cNvPr id="5" name="Picture 4" descr="A picture containing outdoor, sitting, standing, pole&#10;&#10;Description automatically generated">
            <a:extLst>
              <a:ext uri="{FF2B5EF4-FFF2-40B4-BE49-F238E27FC236}">
                <a16:creationId xmlns:a16="http://schemas.microsoft.com/office/drawing/2014/main" id="{92E5605F-7054-4B2C-A639-396DB5D8B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3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3245-AF6D-4A06-AF1C-2B343BD0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VR could potentially receive images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48393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AE025-6E39-44E0-839E-02044055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KAT VR</a:t>
            </a:r>
          </a:p>
        </p:txBody>
      </p:sp>
      <p:pic>
        <p:nvPicPr>
          <p:cNvPr id="5" name="Picture 4" descr="A picture containing outdoor, road, man, young&#10;&#10;Description automatically generated">
            <a:extLst>
              <a:ext uri="{FF2B5EF4-FFF2-40B4-BE49-F238E27FC236}">
                <a16:creationId xmlns:a16="http://schemas.microsoft.com/office/drawing/2014/main" id="{0CCEAC84-8BCF-45BF-A550-4E05FAED6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1DCC-791D-4097-94C8-C4CA5E9A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Complete control over lower body</a:t>
            </a:r>
          </a:p>
        </p:txBody>
      </p:sp>
    </p:spTree>
    <p:extLst>
      <p:ext uri="{BB962C8B-B14F-4D97-AF65-F5344CB8AC3E}">
        <p14:creationId xmlns:p14="http://schemas.microsoft.com/office/powerpoint/2010/main" val="298935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7B3DA-C00C-4D8E-9658-F78BB5EE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VRGluv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F518723-7DA1-411F-8A41-47942EB48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r="1297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A947-B753-48D9-8C18-F0A5B4B5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 dirty="0"/>
              <a:t>Haptic gloves, big and clunky. Also quite expensive. </a:t>
            </a:r>
          </a:p>
        </p:txBody>
      </p:sp>
    </p:spTree>
    <p:extLst>
      <p:ext uri="{BB962C8B-B14F-4D97-AF65-F5344CB8AC3E}">
        <p14:creationId xmlns:p14="http://schemas.microsoft.com/office/powerpoint/2010/main" val="223942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7919F7-3424-4521-A78F-38046F164C47}"/>
              </a:ext>
            </a:extLst>
          </p:cNvPr>
          <p:cNvSpPr/>
          <p:nvPr/>
        </p:nvSpPr>
        <p:spPr>
          <a:xfrm>
            <a:off x="412834" y="263984"/>
            <a:ext cx="11117429" cy="1527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17A5C-2B67-483E-98B4-8D4C94C2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Tesla Suit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74AA-8B52-43C7-9BD7-3D7CF3B4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5576" y="3619249"/>
            <a:ext cx="3830053" cy="3568367"/>
          </a:xfrm>
        </p:spPr>
        <p:txBody>
          <a:bodyPr/>
          <a:lstStyle/>
          <a:p>
            <a:r>
              <a:rPr lang="en-IE" dirty="0"/>
              <a:t>Full body haptic suit, not easily available to the public yet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BAC1-4644-43FA-800D-DC056719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" y="2608597"/>
            <a:ext cx="7154224" cy="35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03D8-817D-4AB2-AB2F-1531EDD5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Future VR headsets</a:t>
            </a:r>
          </a:p>
        </p:txBody>
      </p:sp>
      <p:pic>
        <p:nvPicPr>
          <p:cNvPr id="5" name="Picture 4" descr="A picture containing sunglasses, mirror&#10;&#10;Description automatically generated">
            <a:extLst>
              <a:ext uri="{FF2B5EF4-FFF2-40B4-BE49-F238E27FC236}">
                <a16:creationId xmlns:a16="http://schemas.microsoft.com/office/drawing/2014/main" id="{2F89E0BB-8C4B-4C8A-9EEB-0849D6877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6F85-E7E7-4A59-AB14-5707A43A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Right now the headsets are heavy and large. It is hoped that VR headsets will be light and easy to ignore when wearing them.</a:t>
            </a:r>
          </a:p>
        </p:txBody>
      </p:sp>
    </p:spTree>
    <p:extLst>
      <p:ext uri="{BB962C8B-B14F-4D97-AF65-F5344CB8AC3E}">
        <p14:creationId xmlns:p14="http://schemas.microsoft.com/office/powerpoint/2010/main" val="403618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5F046-425E-4214-895F-E3C45575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Ready Player One</a:t>
            </a:r>
          </a:p>
        </p:txBody>
      </p:sp>
      <p:pic>
        <p:nvPicPr>
          <p:cNvPr id="5" name="Picture 4" descr="A large city&#10;&#10;Description automatically generated">
            <a:extLst>
              <a:ext uri="{FF2B5EF4-FFF2-40B4-BE49-F238E27FC236}">
                <a16:creationId xmlns:a16="http://schemas.microsoft.com/office/drawing/2014/main" id="{80CBD9D6-6451-4DCC-ABEC-5E139B069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C57A-D65E-4D30-B616-0590ADE2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One can only hope we avoid the dystopian future detailed in the 2018 movie Ready Player One where humanity lives in a virtual world in order to escape the bleakness of our own world.</a:t>
            </a:r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5817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E517F-1DE3-4717-912B-5294FF0B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1930s - Stanley G. Weinbaum </a:t>
            </a:r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DCC7EFA-A628-457D-A5BD-100E6E1F0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993F-D261-4DB5-AEA9-97DC0F67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First proposed the idea of virtual reality in his short story Pygmalion’s Spectacles written in the 1930s</a:t>
            </a:r>
          </a:p>
        </p:txBody>
      </p:sp>
    </p:spTree>
    <p:extLst>
      <p:ext uri="{BB962C8B-B14F-4D97-AF65-F5344CB8AC3E}">
        <p14:creationId xmlns:p14="http://schemas.microsoft.com/office/powerpoint/2010/main" val="368061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E4A04-980C-497C-85A2-5FD061D9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1955 – Morton Heilig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F2E-8028-43E5-ADCF-169A14DE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Heilig envisioned a multi-sensory theatre in his paper entitled “The Cinema of the future”</a:t>
            </a:r>
          </a:p>
        </p:txBody>
      </p:sp>
      <p:pic>
        <p:nvPicPr>
          <p:cNvPr id="7" name="Picture 6" descr="A picture containing text, map, drawing&#10;&#10;Description automatically generated">
            <a:extLst>
              <a:ext uri="{FF2B5EF4-FFF2-40B4-BE49-F238E27FC236}">
                <a16:creationId xmlns:a16="http://schemas.microsoft.com/office/drawing/2014/main" id="{99154E5D-682B-4834-A839-71F54614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9" y="2217836"/>
            <a:ext cx="3657607" cy="42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8AF1-D3E0-4677-8A0C-C330F028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1960 – Morton Heilig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0686-06CD-477F-BBAD-B8C67182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 dirty="0"/>
              <a:t>Patented a design in 1960 called The Sword of Damocles and it is considered the first virtual reality head-mounted display.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AFED978-6FA0-479E-9749-88A2D843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61" y="2169306"/>
            <a:ext cx="2955292" cy="4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7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FFEC-9312-4189-940D-8C1BCE7E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1962 - Morton Heilig </a:t>
            </a:r>
          </a:p>
        </p:txBody>
      </p:sp>
      <p:pic>
        <p:nvPicPr>
          <p:cNvPr id="5" name="Picture 4" descr="A picture containing indoor, photo, living, white&#10;&#10;Description automatically generated">
            <a:extLst>
              <a:ext uri="{FF2B5EF4-FFF2-40B4-BE49-F238E27FC236}">
                <a16:creationId xmlns:a16="http://schemas.microsoft.com/office/drawing/2014/main" id="{46C67912-C7A9-440E-AB84-F037D494B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5" r="4" b="24805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0734-AE99-4EE5-99AE-79CACD0A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Created the Sensorama, one of the earliest known examples of a virtual reality systems.</a:t>
            </a:r>
          </a:p>
        </p:txBody>
      </p:sp>
    </p:spTree>
    <p:extLst>
      <p:ext uri="{BB962C8B-B14F-4D97-AF65-F5344CB8AC3E}">
        <p14:creationId xmlns:p14="http://schemas.microsoft.com/office/powerpoint/2010/main" val="15350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5BDAB-C08C-4DE6-A056-5F680D62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1965 - Ivan Sutherland</a:t>
            </a:r>
          </a:p>
        </p:txBody>
      </p:sp>
      <p:pic>
        <p:nvPicPr>
          <p:cNvPr id="5" name="Picture 4" descr="A person wearing a costume&#10;&#10;Description automatically generated">
            <a:extLst>
              <a:ext uri="{FF2B5EF4-FFF2-40B4-BE49-F238E27FC236}">
                <a16:creationId xmlns:a16="http://schemas.microsoft.com/office/drawing/2014/main" id="{E87E2A89-0002-4C7F-BE31-0B14B04D7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r="2572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737E-6140-4D98-9E8B-AB4CEE5B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 dirty="0"/>
              <a:t>The Ultimate display </a:t>
            </a:r>
          </a:p>
        </p:txBody>
      </p:sp>
    </p:spTree>
    <p:extLst>
      <p:ext uri="{BB962C8B-B14F-4D97-AF65-F5344CB8AC3E}">
        <p14:creationId xmlns:p14="http://schemas.microsoft.com/office/powerpoint/2010/main" val="250483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488E-413F-4566-88F3-32EBF777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1970s - Myron Krueger  </a:t>
            </a:r>
          </a:p>
        </p:txBody>
      </p:sp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0E8DCC42-98A2-46EB-A3AD-001241DD8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r="3" b="1753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6B56-24E2-4AE0-8E64-3D927F15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Created Videoplace this was an artificial reality that surrounded the user, it also responded to their movements without needing goggles or gloves, the user would be projected onto a screen in front of them, they could change the image of themselves by moving around.</a:t>
            </a:r>
          </a:p>
        </p:txBody>
      </p:sp>
    </p:spTree>
    <p:extLst>
      <p:ext uri="{BB962C8B-B14F-4D97-AF65-F5344CB8AC3E}">
        <p14:creationId xmlns:p14="http://schemas.microsoft.com/office/powerpoint/2010/main" val="247599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D1996-58CE-47F7-954B-4826E740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1991 - Virtuality Group </a:t>
            </a:r>
          </a:p>
        </p:txBody>
      </p:sp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6EB5D26C-F03A-4382-9E96-365E380F2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E1A1-1BDC-4159-8202-6A8DCF17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VR arcade games</a:t>
            </a:r>
          </a:p>
        </p:txBody>
      </p:sp>
    </p:spTree>
    <p:extLst>
      <p:ext uri="{BB962C8B-B14F-4D97-AF65-F5344CB8AC3E}">
        <p14:creationId xmlns:p14="http://schemas.microsoft.com/office/powerpoint/2010/main" val="51905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467BC-A80D-45F6-BD37-1DCFB23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1995 - Nintendo Visual Boy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0740-278C-4371-81DB-EA64256C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E" sz="2200"/>
              <a:t>Head mounted display and “3D” graphics.</a:t>
            </a:r>
          </a:p>
        </p:txBody>
      </p:sp>
      <p:pic>
        <p:nvPicPr>
          <p:cNvPr id="7" name="Picture 6" descr="A picture containing sitting, red, table, black&#10;&#10;Description automatically generated">
            <a:extLst>
              <a:ext uri="{FF2B5EF4-FFF2-40B4-BE49-F238E27FC236}">
                <a16:creationId xmlns:a16="http://schemas.microsoft.com/office/drawing/2014/main" id="{199FA2C7-BA1B-44D2-8077-04E8AB83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91" y="2186076"/>
            <a:ext cx="3518925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336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History</vt:lpstr>
      <vt:lpstr>1930s - Stanley G. Weinbaum </vt:lpstr>
      <vt:lpstr>1955 – Morton Heilig </vt:lpstr>
      <vt:lpstr>1960 – Morton Heilig</vt:lpstr>
      <vt:lpstr>1962 - Morton Heilig </vt:lpstr>
      <vt:lpstr>1965 - Ivan Sutherland</vt:lpstr>
      <vt:lpstr>1970s - Myron Krueger  </vt:lpstr>
      <vt:lpstr>1991 - Virtuality Group </vt:lpstr>
      <vt:lpstr>1995 - Nintendo Visual Boy  </vt:lpstr>
      <vt:lpstr>1999 - The Matrix </vt:lpstr>
      <vt:lpstr>2012 - Oculus </vt:lpstr>
      <vt:lpstr>Future of VR</vt:lpstr>
      <vt:lpstr>Pimax 8k Headset </vt:lpstr>
      <vt:lpstr>Developments in 5G</vt:lpstr>
      <vt:lpstr>KAT VR</vt:lpstr>
      <vt:lpstr>VRGluv</vt:lpstr>
      <vt:lpstr>Tesla Suit</vt:lpstr>
      <vt:lpstr>Future VR headsets</vt:lpstr>
      <vt:lpstr>Ready Player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Aaron ‏‏‎ ‎</dc:creator>
  <cp:lastModifiedBy>Aaron ‏‏‎ ‎</cp:lastModifiedBy>
  <cp:revision>1</cp:revision>
  <dcterms:created xsi:type="dcterms:W3CDTF">2020-05-11T14:41:55Z</dcterms:created>
  <dcterms:modified xsi:type="dcterms:W3CDTF">2020-05-11T14:45:02Z</dcterms:modified>
</cp:coreProperties>
</file>