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731F0-82CA-4EBE-B0AC-30677ED54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87AAE-2F3A-49FD-9EDA-29F0411FD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E32BBF-0A5D-43A2-B2F7-32F9374C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43CB2-4D57-4800-B9BE-9B52E840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411A6C-A3F3-40C7-AA7C-0F98008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3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549C2-64A0-4986-8912-5A4410C6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2623C9-63F6-409D-9B8C-60056DDCA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A8B3D8-F755-4BB9-B37E-19C0D4C8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EC4E70-0939-4653-ADCE-07F38812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EAAB7B-4CE7-4A13-B26D-62FE8F1E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05CAD8-1588-4FF5-B665-D056CC8B7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269C2D-8243-4026-A714-C2BD53A8D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FC89A4-E530-4CB0-998B-6A41FEF7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A39545-5CA0-44F6-B103-644252FC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899825-751E-42CC-8C9C-EA9A05F1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54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A538BC-8717-4BF7-A927-A2C99879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B1D5D-563E-44BA-970C-88D9CFE2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5CF662-4E8C-410F-9342-4F5938A6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96BA05-5AF1-4C3D-9E00-3C875AB9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07128E-648E-4A88-993B-596EAC5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98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1C225-4DAD-4B9D-8CB9-EEACC0F6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F25762-B645-40F0-BB9F-E062DE66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5058DA-8906-4D27-ABCF-AA80CF8E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BF18A5-D7D2-4400-85A9-E788EE9A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F6CD1-9C74-4F11-9F2E-AECC1156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35625-1455-445E-8755-3CB304B4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716A6-9031-4219-82BD-04295C2CC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738D6B-D644-4D12-9479-FC549B88B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DD265D-FB80-4CCA-86B8-AED374EA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4CCBE7-789A-46FF-87E6-9612A9DC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03880D-1CD8-4EEB-B46B-1B909585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6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BED7B0-5CFE-4920-881F-B039FC10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977A88-67F5-4F00-B41C-F9D0DA3F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5C627B-9299-47BD-8A70-0C94295A6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42BDB4-DDF2-46A3-8058-2C238D99A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8B174D-2056-4BC5-9195-9C8A023E6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C9C4704-04AC-47D6-AE65-B5123389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4FF310-0F54-473B-A4E2-0E621B73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CD94B8-CD7B-4F80-A6E5-33EE6CF6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61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BA2EE-0379-4A1D-BEA7-7C15B724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9FD817-4704-4BDD-9584-7BAE0BD3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C2DCF9-F05E-44EC-99ED-24553419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1CE084-8A11-4B67-8A9F-C2730157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701EC4-570A-4804-AF43-428EA51B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72C690-E72E-44EA-B823-E0AC7F0F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7786B-EF51-462F-A647-C552F8D5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44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B2C63-894C-421A-BA65-19F30C8A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3DA7F-4FB7-41D7-8857-297B3CAB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285B8E-4F3A-42AA-B4FE-5F0333C0B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BFAED0-0BC1-42A6-9B2D-4798F316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8F2BFC-5399-4940-B67B-8C6AA7B3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9B28DA-4D71-4A17-862F-5D29F24C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07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9110A-4206-4FD1-B9F4-286D63FA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B3746D-AE7A-4165-BEFC-7DA83BB07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5DAE21-63B2-49EB-997B-51EE1393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887997-EF53-41EF-AB85-1CEB7A2F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68ACEB-3C9E-4E6D-A5D9-382240FF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2BE354-5DA7-4F86-9AF3-CDA72588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69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FAEBC3-A2EB-4F11-9422-B69D5F85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C81B06-FF66-41A0-B34B-7821A957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222809-BCFC-457F-B234-B0B6336B1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968F-BA3F-4E45-9169-38D68BE0E82B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102B2-C233-42D0-BE9B-DD3145804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A0EDE8-D017-44FF-AC58-1915531C5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BACC-FD94-48BE-9A54-053411878D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1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7834AD5-1F29-44BB-AAE3-01EB7450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38" y="2157468"/>
            <a:ext cx="3684104" cy="27630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3A4DA1-E4B1-44A5-B9AC-060EA7555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87082" y="1954693"/>
            <a:ext cx="3684107" cy="27630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0E958B9-5E90-4C3E-8EE9-4EE13F286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1129" y="2157468"/>
            <a:ext cx="3684104" cy="276307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3D8790-3A86-4E5D-81B2-A265EC4BF94C}"/>
              </a:ext>
            </a:extLst>
          </p:cNvPr>
          <p:cNvSpPr txBox="1"/>
          <p:nvPr/>
        </p:nvSpPr>
        <p:spPr>
          <a:xfrm>
            <a:off x="9577572" y="16814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90°</a:t>
            </a:r>
            <a:endParaRPr lang="zh-TW" altLang="en-US" dirty="0">
              <a:solidFill>
                <a:srgbClr val="C00000"/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38AD19-1138-44CA-8123-EB7AB0C752ED}"/>
              </a:ext>
            </a:extLst>
          </p:cNvPr>
          <p:cNvSpPr/>
          <p:nvPr/>
        </p:nvSpPr>
        <p:spPr>
          <a:xfrm>
            <a:off x="2007115" y="1681466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- 90°</a:t>
            </a:r>
            <a:endParaRPr lang="zh-TW" altLang="en-US" dirty="0">
              <a:solidFill>
                <a:srgbClr val="C00000"/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8D68A2-5D12-40CA-B59C-FBD1BF62B3F7}"/>
              </a:ext>
            </a:extLst>
          </p:cNvPr>
          <p:cNvSpPr/>
          <p:nvPr/>
        </p:nvSpPr>
        <p:spPr>
          <a:xfrm>
            <a:off x="5619636" y="1047729"/>
            <a:ext cx="1018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Normal</a:t>
            </a:r>
            <a:endParaRPr lang="zh-TW" altLang="en-US" dirty="0">
              <a:solidFill>
                <a:srgbClr val="C00000"/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1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F3A4DA1-E4B1-44A5-B9AC-060EA7555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46602" y="2047459"/>
            <a:ext cx="3684107" cy="276308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438AD19-1138-44CA-8123-EB7AB0C752ED}"/>
              </a:ext>
            </a:extLst>
          </p:cNvPr>
          <p:cNvSpPr/>
          <p:nvPr/>
        </p:nvSpPr>
        <p:spPr>
          <a:xfrm>
            <a:off x="2845876" y="1140495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Original</a:t>
            </a:r>
            <a:endParaRPr lang="zh-TW" altLang="en-US" dirty="0">
              <a:solidFill>
                <a:srgbClr val="C00000"/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5D818A-50B1-41E0-9A40-9BE5D23F0A5F}"/>
              </a:ext>
            </a:extLst>
          </p:cNvPr>
          <p:cNvSpPr/>
          <p:nvPr/>
        </p:nvSpPr>
        <p:spPr>
          <a:xfrm>
            <a:off x="1197636" y="3244333"/>
            <a:ext cx="704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1500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14645C-ECB2-496E-AF71-D21546BBEF6E}"/>
              </a:ext>
            </a:extLst>
          </p:cNvPr>
          <p:cNvSpPr/>
          <p:nvPr/>
        </p:nvSpPr>
        <p:spPr>
          <a:xfrm>
            <a:off x="3036633" y="5348171"/>
            <a:ext cx="704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1125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21D1026-ACB1-4ECE-9816-D01E38FB8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82686" y="2668979"/>
            <a:ext cx="2026720" cy="15200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AD3AC23-AD45-4795-87C3-50EC58DEC55A}"/>
              </a:ext>
            </a:extLst>
          </p:cNvPr>
          <p:cNvSpPr/>
          <p:nvPr/>
        </p:nvSpPr>
        <p:spPr>
          <a:xfrm>
            <a:off x="6243166" y="1179053"/>
            <a:ext cx="235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Image compresses</a:t>
            </a:r>
            <a:endParaRPr lang="zh-TW" altLang="en-US" dirty="0">
              <a:solidFill>
                <a:srgbClr val="C00000"/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468BFE-D219-4940-BAA7-80B4AC442846}"/>
              </a:ext>
            </a:extLst>
          </p:cNvPr>
          <p:cNvSpPr/>
          <p:nvPr/>
        </p:nvSpPr>
        <p:spPr>
          <a:xfrm>
            <a:off x="5808902" y="3244333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300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AFDDAC-A36F-4C98-8480-315212ECC4FC}"/>
              </a:ext>
            </a:extLst>
          </p:cNvPr>
          <p:cNvSpPr/>
          <p:nvPr/>
        </p:nvSpPr>
        <p:spPr>
          <a:xfrm>
            <a:off x="7008948" y="4543941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cs typeface="DejaVu Sans" panose="020B0603030804020204" pitchFamily="34" charset="0"/>
              </a:rPr>
              <a:t>225</a:t>
            </a:r>
            <a:endParaRPr lang="zh-TW" altLang="en-US" sz="1600" dirty="0">
              <a:solidFill>
                <a:schemeClr val="accent5">
                  <a:lumMod val="75000"/>
                </a:schemeClr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FB9D26-538D-432E-97B0-30E71ABCE320}"/>
              </a:ext>
            </a:extLst>
          </p:cNvPr>
          <p:cNvSpPr/>
          <p:nvPr/>
        </p:nvSpPr>
        <p:spPr>
          <a:xfrm>
            <a:off x="1002535" y="980501"/>
            <a:ext cx="7766892" cy="4737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179E8D4-EA28-49E4-87EF-719E6C437CDB}"/>
              </a:ext>
            </a:extLst>
          </p:cNvPr>
          <p:cNvCxnSpPr>
            <a:cxnSpLocks/>
          </p:cNvCxnSpPr>
          <p:nvPr/>
        </p:nvCxnSpPr>
        <p:spPr>
          <a:xfrm>
            <a:off x="4770196" y="1586945"/>
            <a:ext cx="1765830" cy="828693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DE2D107-F167-4442-856E-368C9926E4FC}"/>
              </a:ext>
            </a:extLst>
          </p:cNvPr>
          <p:cNvCxnSpPr>
            <a:cxnSpLocks/>
          </p:cNvCxnSpPr>
          <p:nvPr/>
        </p:nvCxnSpPr>
        <p:spPr>
          <a:xfrm flipV="1">
            <a:off x="4770196" y="4442359"/>
            <a:ext cx="1765830" cy="82869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3675B4E-DC19-4308-BAC8-22F9019C09E9}"/>
              </a:ext>
            </a:extLst>
          </p:cNvPr>
          <p:cNvSpPr/>
          <p:nvPr/>
        </p:nvSpPr>
        <p:spPr>
          <a:xfrm>
            <a:off x="5488942" y="4856706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20%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B292FAD-06AC-4A88-B5F6-6B509A496097}"/>
              </a:ext>
            </a:extLst>
          </p:cNvPr>
          <p:cNvSpPr/>
          <p:nvPr/>
        </p:nvSpPr>
        <p:spPr>
          <a:xfrm>
            <a:off x="4526980" y="594912"/>
            <a:ext cx="2250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cs typeface="DejaVu Sans" panose="020B0603030804020204" pitchFamily="34" charset="0"/>
              </a:rPr>
              <a:t>U</a:t>
            </a:r>
            <a:r>
              <a:rPr lang="zh-TW" altLang="en-US" dirty="0">
                <a:solidFill>
                  <a:srgbClr val="C00000"/>
                </a:solidFill>
                <a:latin typeface="DejaVu Sans" panose="020B0603030804020204" pitchFamily="34" charset="0"/>
                <a:cs typeface="DejaVu Sans" panose="020B0603030804020204" pitchFamily="34" charset="0"/>
              </a:rPr>
              <a:t>seless </a:t>
            </a:r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cs typeface="DejaVu Sans" panose="020B0603030804020204" pitchFamily="34" charset="0"/>
              </a:rPr>
              <a:t>examples</a:t>
            </a:r>
            <a:endParaRPr lang="zh-TW" altLang="en-US" dirty="0">
              <a:solidFill>
                <a:srgbClr val="C00000"/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B74485CE-62D6-415F-88ED-68BD1AD26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32" y="1197207"/>
            <a:ext cx="3702745" cy="498574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AF4398B4-45DA-4E66-BB0E-64830B500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87" y="1197208"/>
            <a:ext cx="2805311" cy="4985742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E58C63E-3F2F-45E7-A708-9327B96AB9D3}"/>
              </a:ext>
            </a:extLst>
          </p:cNvPr>
          <p:cNvSpPr/>
          <p:nvPr/>
        </p:nvSpPr>
        <p:spPr>
          <a:xfrm>
            <a:off x="1652530" y="594912"/>
            <a:ext cx="8152481" cy="5871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1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B292FAD-06AC-4A88-B5F6-6B509A496097}"/>
              </a:ext>
            </a:extLst>
          </p:cNvPr>
          <p:cNvSpPr/>
          <p:nvPr/>
        </p:nvSpPr>
        <p:spPr>
          <a:xfrm>
            <a:off x="3630498" y="638979"/>
            <a:ext cx="2288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Uniform size</a:t>
            </a:r>
            <a:r>
              <a:rPr lang="zh-TW" altLang="en-US" dirty="0">
                <a:solidFill>
                  <a:srgbClr val="C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input</a:t>
            </a:r>
            <a:endParaRPr lang="zh-TW" altLang="en-US" dirty="0">
              <a:solidFill>
                <a:srgbClr val="C00000"/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B74485CE-62D6-415F-88ED-68BD1AD26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28" y="2335576"/>
            <a:ext cx="2530042" cy="34066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FA3D8FF-07EE-4A26-A467-EB3D8755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30" y="1145755"/>
            <a:ext cx="2523744" cy="5486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1EA8AB8-2070-4B98-8CF0-44CBB2D6D00C}"/>
              </a:ext>
            </a:extLst>
          </p:cNvPr>
          <p:cNvSpPr/>
          <p:nvPr/>
        </p:nvSpPr>
        <p:spPr>
          <a:xfrm>
            <a:off x="2198306" y="3177123"/>
            <a:ext cx="1432192" cy="14236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DE328E-6B89-4E21-A305-BB3F90D31992}"/>
              </a:ext>
            </a:extLst>
          </p:cNvPr>
          <p:cNvSpPr/>
          <p:nvPr/>
        </p:nvSpPr>
        <p:spPr>
          <a:xfrm>
            <a:off x="5783086" y="2335576"/>
            <a:ext cx="1432192" cy="14236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F6D797B-86BE-4BF6-BB2C-499E4CC91315}"/>
              </a:ext>
            </a:extLst>
          </p:cNvPr>
          <p:cNvSpPr/>
          <p:nvPr/>
        </p:nvSpPr>
        <p:spPr>
          <a:xfrm>
            <a:off x="1399143" y="586649"/>
            <a:ext cx="6577070" cy="6155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9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B292FAD-06AC-4A88-B5F6-6B509A496097}"/>
              </a:ext>
            </a:extLst>
          </p:cNvPr>
          <p:cNvSpPr/>
          <p:nvPr/>
        </p:nvSpPr>
        <p:spPr>
          <a:xfrm>
            <a:off x="7432830" y="907514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Darkness</a:t>
            </a:r>
            <a:endParaRPr lang="zh-TW" altLang="en-US" dirty="0">
              <a:solidFill>
                <a:srgbClr val="C00000"/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F6D797B-86BE-4BF6-BB2C-499E4CC91315}"/>
              </a:ext>
            </a:extLst>
          </p:cNvPr>
          <p:cNvSpPr/>
          <p:nvPr/>
        </p:nvSpPr>
        <p:spPr>
          <a:xfrm>
            <a:off x="1817783" y="760163"/>
            <a:ext cx="8255526" cy="5398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27F56D-42C7-48CF-AADB-E08EFD08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0" y="1378486"/>
            <a:ext cx="3023616" cy="4572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A472D2-46FA-41F1-B1CA-5B857A0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71" y="1378486"/>
            <a:ext cx="3429000" cy="4572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C8D177A-6A3F-4D60-8623-B4C2D6829581}"/>
              </a:ext>
            </a:extLst>
          </p:cNvPr>
          <p:cNvSpPr/>
          <p:nvPr/>
        </p:nvSpPr>
        <p:spPr>
          <a:xfrm>
            <a:off x="2924215" y="907514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Brightness</a:t>
            </a:r>
            <a:endParaRPr lang="zh-TW" altLang="en-US" dirty="0">
              <a:solidFill>
                <a:srgbClr val="C00000"/>
              </a:solidFill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8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23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DejaVu Sans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何彥南</dc:creator>
  <cp:lastModifiedBy>何彥南</cp:lastModifiedBy>
  <cp:revision>12</cp:revision>
  <dcterms:created xsi:type="dcterms:W3CDTF">2023-01-08T04:08:59Z</dcterms:created>
  <dcterms:modified xsi:type="dcterms:W3CDTF">2023-01-08T08:04:50Z</dcterms:modified>
</cp:coreProperties>
</file>