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817F92-9E29-4456-9D62-731F0CE10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BEDDF2-901D-4D93-A45D-25C18550A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72FD92-76FD-464C-8EB6-546C1055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09AF-4639-41E8-A7E0-A7A7074FB186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D86E82-7661-4C67-AD63-644C74A4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3D5B34-2163-4D73-9652-FFDA652D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8001-127E-4BA7-B37C-62AA59571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42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2C434-70BA-44BE-99A3-7D578ABF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3384E3-1541-4AC5-B8EA-9CA18F32F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39A95-274F-4D02-B77B-06B0C2DF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09AF-4639-41E8-A7E0-A7A7074FB186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EF2B85-B4C6-4ACE-9A0E-20349845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AE7B17-E4DF-4E12-BF50-E9E73F24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8001-127E-4BA7-B37C-62AA59571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31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30C2FAA-44AD-43AC-B9C9-F6DB7841B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0BF7E5-3AD5-4A28-93DF-A24CA864C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BEF5B0-1DDB-4DC3-823E-E7DD17A3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09AF-4639-41E8-A7E0-A7A7074FB186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A43803-60A5-4695-8784-3DA58B44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F67D11-BE98-4259-8A81-C31EA5AD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8001-127E-4BA7-B37C-62AA59571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39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C29FC-7F2A-40AB-A37B-96B23F21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F40552-FA01-49EE-9417-110C3483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62D12B-7AE6-49CF-80D2-27DCAB4F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09AF-4639-41E8-A7E0-A7A7074FB186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565C4B-DFB8-49ED-9A41-8DB72919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051D43-812C-4A65-9711-91E4A94F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8001-127E-4BA7-B37C-62AA59571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01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654CC-5FBC-4054-BD95-C25AB754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6B41C1-860B-4E6B-98BF-38EF808DE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D424E7-C3AE-456F-8D88-A9F746C4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09AF-4639-41E8-A7E0-A7A7074FB186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8B38BD-D1FE-46D0-94BB-B349DE0C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B49669-6CAD-4928-A3A9-ED00051E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8001-127E-4BA7-B37C-62AA59571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78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9A417-18E8-4EB8-AAC8-842412BE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F67F19-441A-456E-9FA0-4162C24A2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763179-69EF-47DA-A97C-647001632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DFF061-04D8-49AF-894E-C0ECCD77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09AF-4639-41E8-A7E0-A7A7074FB186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489D2F-19A0-4806-97C9-190562C1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AE23FE-C6BC-4135-A2A5-8AA06833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8001-127E-4BA7-B37C-62AA59571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9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1D367-01B0-49C8-B6C5-97875A3B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6BCB33-4648-4178-814F-CFF69CDC4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289990-98BF-43B8-80EF-6EF8EA92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38F67B9-362C-4BE3-B414-5A4D9D3BA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4C1343-CC33-427A-BF2B-8C7ED410A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E46B51-8BBD-420E-A86F-CAF9C4DD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09AF-4639-41E8-A7E0-A7A7074FB186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B74E789-521C-4D6D-86CE-59EE402C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8BE6FC-013B-4EC5-B802-A0764209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8001-127E-4BA7-B37C-62AA59571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08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5AF25-E90E-4208-960A-6648F77D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8F94B34-05ED-4173-8AAA-503F9340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09AF-4639-41E8-A7E0-A7A7074FB186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275516-ACD2-418F-8E6B-BB6DA97F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C4518F6-2D8F-48ED-B465-1A41F0B6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8001-127E-4BA7-B37C-62AA59571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12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DD569F-A03D-45DF-8787-E6B4F58C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09AF-4639-41E8-A7E0-A7A7074FB186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07D058-BE1E-4CFB-A806-A1661BEA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6D09E9-E92C-48DD-8758-8ADEE7A0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8001-127E-4BA7-B37C-62AA59571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28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345D80-B2EA-4695-BE8F-59A6954D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D6D49E-17C2-4E50-BB71-BA97BB06A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102F5D-DE38-4940-A045-EB9CB7113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8BE55F-EDD3-4A80-8A34-33994276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09AF-4639-41E8-A7E0-A7A7074FB186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15241D-D1D6-4C8B-87C3-F3EEFF98A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33ACC4-1013-43F4-B789-98C03D5D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8001-127E-4BA7-B37C-62AA59571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57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3A7CE-B289-4935-8DDB-4D5E69243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7341B7-4079-470B-8B2E-9499E8E1D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1203B7-D4C4-4FEF-B24F-993F9DECA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72B9E3-E8E6-48EE-B3BD-581A63C7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09AF-4639-41E8-A7E0-A7A7074FB186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EBBFDC-DFED-4AC8-B361-705F978F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E1D30B-B14B-4608-845D-924D8477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8001-127E-4BA7-B37C-62AA59571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51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E0880D-4723-45F0-B237-E965B2AB0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F2AD70-B803-4797-B103-066B35C8A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86983F-BD3B-4408-8DE6-B6FD1D98D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F09AF-4639-41E8-A7E0-A7A7074FB186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8C083D-0F1F-4EAC-A479-336B1348B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4DF366-94BA-4151-B52E-04D9E518C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28001-127E-4BA7-B37C-62AA59571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23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/credit-card_147258?term=credit%20card&amp;page=1&amp;position=12&amp;page=1&amp;position=12&amp;related_id=147258&amp;origin=search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flaticon.com/free-icon/thief_843281?term=thief&amp;page=1&amp;position=6&amp;page=1&amp;position=6&amp;related_id=843281&amp;origin=searc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flaticon.com/premium-icon/policeman_3270987?term=police&amp;page=1&amp;position=7&amp;page=1&amp;position=7&amp;related_id=3270987&amp;origin=searc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840F038-C95E-44C3-9A29-50D6498DAE1B}"/>
              </a:ext>
            </a:extLst>
          </p:cNvPr>
          <p:cNvSpPr txBox="1"/>
          <p:nvPr/>
        </p:nvSpPr>
        <p:spPr>
          <a:xfrm>
            <a:off x="2660453" y="60335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小偷 </a:t>
            </a:r>
            <a:r>
              <a:rPr lang="en-US" altLang="zh-TW" dirty="0">
                <a:hlinkClick r:id="rId2"/>
              </a:rPr>
              <a:t>icon </a:t>
            </a:r>
            <a:r>
              <a:rPr lang="zh-TW" altLang="en-US" dirty="0"/>
              <a:t>、</a:t>
            </a:r>
            <a:r>
              <a:rPr lang="zh-TW" altLang="en-US" dirty="0">
                <a:hlinkClick r:id="rId3"/>
              </a:rPr>
              <a:t>信用卡</a:t>
            </a:r>
            <a:r>
              <a:rPr lang="zh-TW" altLang="en-US" dirty="0"/>
              <a:t>、</a:t>
            </a:r>
            <a:r>
              <a:rPr lang="zh-TW" altLang="en-US" dirty="0">
                <a:hlinkClick r:id="rId4"/>
              </a:rPr>
              <a:t>警察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F4E632A-9C19-4459-9FC9-6A153C2CB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325" y="2600650"/>
            <a:ext cx="1865366" cy="1865366"/>
          </a:xfrm>
          <a:prstGeom prst="rect">
            <a:avLst/>
          </a:prstGeom>
        </p:spPr>
      </p:pic>
      <p:pic>
        <p:nvPicPr>
          <p:cNvPr id="9" name="圖片 8" descr="一張含有 文字, 向量圖形 的圖片&#10;&#10;自動產生的描述">
            <a:extLst>
              <a:ext uri="{FF2B5EF4-FFF2-40B4-BE49-F238E27FC236}">
                <a16:creationId xmlns:a16="http://schemas.microsoft.com/office/drawing/2014/main" id="{310D96B1-2333-47DB-9785-0C4B7C6A79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64" y="2296088"/>
            <a:ext cx="2169928" cy="216992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A3A0F62-FA49-487F-A346-7FAD8CE434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326" y="3444825"/>
            <a:ext cx="1865366" cy="186536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C468E4-BD33-4FD4-9FD7-E181A56A0AB8}"/>
              </a:ext>
            </a:extLst>
          </p:cNvPr>
          <p:cNvSpPr txBox="1"/>
          <p:nvPr/>
        </p:nvSpPr>
        <p:spPr>
          <a:xfrm>
            <a:off x="4471766" y="4355154"/>
            <a:ext cx="201178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TW" b="1" i="0" dirty="0">
                <a:solidFill>
                  <a:schemeClr val="accent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transaction data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353258E-D484-4AC5-8023-B57CCADBA255}"/>
              </a:ext>
            </a:extLst>
          </p:cNvPr>
          <p:cNvSpPr txBox="1"/>
          <p:nvPr/>
        </p:nvSpPr>
        <p:spPr>
          <a:xfrm>
            <a:off x="3074400" y="2231318"/>
            <a:ext cx="795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</a:rPr>
              <a:t>Fraud</a:t>
            </a:r>
            <a:endParaRPr lang="zh-TW" altLang="en-US" b="1" dirty="0">
              <a:solidFill>
                <a:schemeClr val="accent6">
                  <a:lumMod val="60000"/>
                  <a:lumOff val="40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6575801C-A7B5-497F-B476-F4BD387A670F}"/>
              </a:ext>
            </a:extLst>
          </p:cNvPr>
          <p:cNvSpPr/>
          <p:nvPr/>
        </p:nvSpPr>
        <p:spPr>
          <a:xfrm>
            <a:off x="4974615" y="4089474"/>
            <a:ext cx="733838" cy="32229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D3EE099-1EAF-4AC7-87DB-9AE848325BE6}"/>
              </a:ext>
            </a:extLst>
          </p:cNvPr>
          <p:cNvSpPr txBox="1"/>
          <p:nvPr/>
        </p:nvSpPr>
        <p:spPr>
          <a:xfrm>
            <a:off x="6416474" y="4543047"/>
            <a:ext cx="21699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</a:rPr>
              <a:t>Data Science and Machine Learning</a:t>
            </a:r>
            <a:endParaRPr lang="zh-TW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0F2C8961-0417-4C1B-89BF-92073AFA939F}"/>
              </a:ext>
            </a:extLst>
          </p:cNvPr>
          <p:cNvSpPr/>
          <p:nvPr/>
        </p:nvSpPr>
        <p:spPr>
          <a:xfrm rot="10800000">
            <a:off x="4974615" y="2942725"/>
            <a:ext cx="733838" cy="32229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49C970A-0FF7-4B66-9B91-7DBB731D2FC2}"/>
              </a:ext>
            </a:extLst>
          </p:cNvPr>
          <p:cNvSpPr txBox="1"/>
          <p:nvPr/>
        </p:nvSpPr>
        <p:spPr>
          <a:xfrm>
            <a:off x="4880166" y="2602951"/>
            <a:ext cx="1060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1" i="0" dirty="0">
                <a:solidFill>
                  <a:schemeClr val="accent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find out</a:t>
            </a:r>
          </a:p>
        </p:txBody>
      </p:sp>
    </p:spTree>
    <p:extLst>
      <p:ext uri="{BB962C8B-B14F-4D97-AF65-F5344CB8AC3E}">
        <p14:creationId xmlns:p14="http://schemas.microsoft.com/office/powerpoint/2010/main" val="16729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177E3AB-07E6-4573-AF20-499D8E6101C2}"/>
              </a:ext>
            </a:extLst>
          </p:cNvPr>
          <p:cNvSpPr/>
          <p:nvPr/>
        </p:nvSpPr>
        <p:spPr>
          <a:xfrm>
            <a:off x="7511722" y="2870421"/>
            <a:ext cx="1440000" cy="8905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Test</a:t>
            </a:r>
            <a:endParaRPr lang="zh-TW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21CBCD-08B7-4148-AD57-D913548CDD3E}"/>
              </a:ext>
            </a:extLst>
          </p:cNvPr>
          <p:cNvSpPr/>
          <p:nvPr/>
        </p:nvSpPr>
        <p:spPr>
          <a:xfrm>
            <a:off x="1664862" y="2870421"/>
            <a:ext cx="5760000" cy="89054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</a:t>
            </a:r>
            <a:endParaRPr lang="zh-TW" altLang="en-US" sz="2800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BA4EDF0-9CCB-416D-9412-5E944D4FB024}"/>
              </a:ext>
            </a:extLst>
          </p:cNvPr>
          <p:cNvCxnSpPr/>
          <p:nvPr/>
        </p:nvCxnSpPr>
        <p:spPr>
          <a:xfrm>
            <a:off x="7462808" y="2651849"/>
            <a:ext cx="0" cy="12799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21A6B99-2BFB-4763-A8D6-0280FDEA43B0}"/>
              </a:ext>
            </a:extLst>
          </p:cNvPr>
          <p:cNvSpPr txBox="1"/>
          <p:nvPr/>
        </p:nvSpPr>
        <p:spPr>
          <a:xfrm>
            <a:off x="6642207" y="2313295"/>
            <a:ext cx="1641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 144000 (s) </a:t>
            </a:r>
            <a:endParaRPr lang="zh-TW" altLang="en-US" sz="1600" dirty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D26D8B9-1684-43BF-AF42-CF4D7411729B}"/>
              </a:ext>
            </a:extLst>
          </p:cNvPr>
          <p:cNvSpPr txBox="1"/>
          <p:nvPr/>
        </p:nvSpPr>
        <p:spPr>
          <a:xfrm>
            <a:off x="4103228" y="3810262"/>
            <a:ext cx="883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 </a:t>
            </a:r>
            <a:r>
              <a:rPr lang="zh-TW" altLang="en-US" sz="16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E693A49-4623-467D-B13A-C8C40D3C66AD}"/>
              </a:ext>
            </a:extLst>
          </p:cNvPr>
          <p:cNvSpPr txBox="1"/>
          <p:nvPr/>
        </p:nvSpPr>
        <p:spPr>
          <a:xfrm>
            <a:off x="7822648" y="3810262"/>
            <a:ext cx="818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 </a:t>
            </a:r>
            <a:r>
              <a:rPr lang="zh-TW" altLang="en-US" sz="16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</a:t>
            </a:r>
          </a:p>
        </p:txBody>
      </p:sp>
    </p:spTree>
    <p:extLst>
      <p:ext uri="{BB962C8B-B14F-4D97-AF65-F5344CB8AC3E}">
        <p14:creationId xmlns:p14="http://schemas.microsoft.com/office/powerpoint/2010/main" val="182152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177E3AB-07E6-4573-AF20-499D8E6101C2}"/>
              </a:ext>
            </a:extLst>
          </p:cNvPr>
          <p:cNvSpPr/>
          <p:nvPr/>
        </p:nvSpPr>
        <p:spPr>
          <a:xfrm>
            <a:off x="7912004" y="548562"/>
            <a:ext cx="1440000" cy="8905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Test</a:t>
            </a:r>
            <a:endParaRPr lang="zh-TW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21CBCD-08B7-4148-AD57-D913548CDD3E}"/>
              </a:ext>
            </a:extLst>
          </p:cNvPr>
          <p:cNvSpPr/>
          <p:nvPr/>
        </p:nvSpPr>
        <p:spPr>
          <a:xfrm>
            <a:off x="1584180" y="548562"/>
            <a:ext cx="5686191" cy="89054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C5E99B-616B-4F8B-B515-AA7FC5CC7072}"/>
              </a:ext>
            </a:extLst>
          </p:cNvPr>
          <p:cNvSpPr/>
          <p:nvPr/>
        </p:nvSpPr>
        <p:spPr>
          <a:xfrm>
            <a:off x="1584180" y="1621834"/>
            <a:ext cx="1354955" cy="89054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</a:t>
            </a:r>
            <a:endParaRPr lang="zh-TW" altLang="en-US" sz="2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1E9D8AA-5E10-42FF-90D5-339197F33DF5}"/>
              </a:ext>
            </a:extLst>
          </p:cNvPr>
          <p:cNvSpPr/>
          <p:nvPr/>
        </p:nvSpPr>
        <p:spPr>
          <a:xfrm>
            <a:off x="5915411" y="1622433"/>
            <a:ext cx="1354955" cy="89054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Val</a:t>
            </a:r>
            <a:endParaRPr lang="zh-TW" altLang="en-US" sz="28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FC5A02-D36F-44C3-BE99-74ED4BADFCD1}"/>
              </a:ext>
            </a:extLst>
          </p:cNvPr>
          <p:cNvSpPr/>
          <p:nvPr/>
        </p:nvSpPr>
        <p:spPr>
          <a:xfrm>
            <a:off x="3025100" y="1621834"/>
            <a:ext cx="1354955" cy="89054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</a:t>
            </a:r>
            <a:endParaRPr lang="zh-TW" altLang="en-US" sz="28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FB22F5D-816C-4CAF-8DB8-E13476774FF0}"/>
              </a:ext>
            </a:extLst>
          </p:cNvPr>
          <p:cNvSpPr/>
          <p:nvPr/>
        </p:nvSpPr>
        <p:spPr>
          <a:xfrm>
            <a:off x="4470255" y="1621834"/>
            <a:ext cx="1354955" cy="89054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</a:t>
            </a:r>
            <a:endParaRPr lang="zh-TW" altLang="en-US" sz="28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3B1E480-C043-4C2C-8B4A-9CF4CE268583}"/>
              </a:ext>
            </a:extLst>
          </p:cNvPr>
          <p:cNvSpPr/>
          <p:nvPr/>
        </p:nvSpPr>
        <p:spPr>
          <a:xfrm>
            <a:off x="1584180" y="2696199"/>
            <a:ext cx="1354955" cy="89054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</a:t>
            </a:r>
            <a:endParaRPr lang="zh-TW" altLang="en-US" sz="28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ADA2F4F-3EE6-4BFC-8209-7C3933FF6AE7}"/>
              </a:ext>
            </a:extLst>
          </p:cNvPr>
          <p:cNvSpPr/>
          <p:nvPr/>
        </p:nvSpPr>
        <p:spPr>
          <a:xfrm>
            <a:off x="4470255" y="2696199"/>
            <a:ext cx="1354955" cy="89054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Val</a:t>
            </a:r>
            <a:endParaRPr lang="zh-TW" altLang="en-US" sz="28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3B4BBEB-3616-4C97-AB7E-AEAE3A41C9EF}"/>
              </a:ext>
            </a:extLst>
          </p:cNvPr>
          <p:cNvSpPr/>
          <p:nvPr/>
        </p:nvSpPr>
        <p:spPr>
          <a:xfrm>
            <a:off x="3025100" y="2696199"/>
            <a:ext cx="1354955" cy="89054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</a:t>
            </a:r>
            <a:endParaRPr lang="zh-TW" altLang="en-US" sz="28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58C4403-D8C6-4DFD-A542-F91EC90445CA}"/>
              </a:ext>
            </a:extLst>
          </p:cNvPr>
          <p:cNvSpPr/>
          <p:nvPr/>
        </p:nvSpPr>
        <p:spPr>
          <a:xfrm>
            <a:off x="5915410" y="2696199"/>
            <a:ext cx="1354955" cy="89054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</a:t>
            </a:r>
            <a:endParaRPr lang="zh-TW" altLang="en-US" sz="2800" dirty="0"/>
          </a:p>
        </p:txBody>
      </p:sp>
      <p:sp>
        <p:nvSpPr>
          <p:cNvPr id="3" name="右大括弧 2">
            <a:extLst>
              <a:ext uri="{FF2B5EF4-FFF2-40B4-BE49-F238E27FC236}">
                <a16:creationId xmlns:a16="http://schemas.microsoft.com/office/drawing/2014/main" id="{52A29A58-7A5A-4932-9241-CBDCA4A23779}"/>
              </a:ext>
            </a:extLst>
          </p:cNvPr>
          <p:cNvSpPr/>
          <p:nvPr/>
        </p:nvSpPr>
        <p:spPr>
          <a:xfrm>
            <a:off x="7416367" y="1694328"/>
            <a:ext cx="241788" cy="2479127"/>
          </a:xfrm>
          <a:prstGeom prst="rightBrace">
            <a:avLst>
              <a:gd name="adj1" fmla="val 8333"/>
              <a:gd name="adj2" fmla="val 49638"/>
            </a:avLst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流程圖: 接點 4">
            <a:extLst>
              <a:ext uri="{FF2B5EF4-FFF2-40B4-BE49-F238E27FC236}">
                <a16:creationId xmlns:a16="http://schemas.microsoft.com/office/drawing/2014/main" id="{0498A7C9-C1F4-452A-ABDB-C10D442875FE}"/>
              </a:ext>
            </a:extLst>
          </p:cNvPr>
          <p:cNvSpPr/>
          <p:nvPr/>
        </p:nvSpPr>
        <p:spPr>
          <a:xfrm>
            <a:off x="4389844" y="3805253"/>
            <a:ext cx="72000" cy="72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/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A45CC5ED-3D90-4362-90CF-CDD43631A4DF}"/>
              </a:ext>
            </a:extLst>
          </p:cNvPr>
          <p:cNvSpPr/>
          <p:nvPr/>
        </p:nvSpPr>
        <p:spPr>
          <a:xfrm>
            <a:off x="4389844" y="3953354"/>
            <a:ext cx="72000" cy="72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/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25041BF3-0838-4B5A-A275-B9A3FF2E2E8A}"/>
              </a:ext>
            </a:extLst>
          </p:cNvPr>
          <p:cNvSpPr/>
          <p:nvPr/>
        </p:nvSpPr>
        <p:spPr>
          <a:xfrm>
            <a:off x="4389844" y="4101455"/>
            <a:ext cx="72000" cy="72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/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653408E-6BFD-445F-B668-0A41402B0543}"/>
              </a:ext>
            </a:extLst>
          </p:cNvPr>
          <p:cNvCxnSpPr>
            <a:cxnSpLocks/>
          </p:cNvCxnSpPr>
          <p:nvPr/>
        </p:nvCxnSpPr>
        <p:spPr>
          <a:xfrm flipV="1">
            <a:off x="8632004" y="1611700"/>
            <a:ext cx="0" cy="860526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2C6796AD-5173-4DE4-A79A-35CA501E0143}"/>
              </a:ext>
            </a:extLst>
          </p:cNvPr>
          <p:cNvSpPr txBox="1"/>
          <p:nvPr/>
        </p:nvSpPr>
        <p:spPr>
          <a:xfrm>
            <a:off x="7658155" y="2439442"/>
            <a:ext cx="2131181" cy="923330"/>
          </a:xfrm>
          <a:prstGeom prst="rect">
            <a:avLst/>
          </a:prstGeom>
          <a:ln w="28575">
            <a:noFill/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Select the model with the best results in validation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030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寬螢幕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Arial</vt:lpstr>
      <vt:lpstr>Calibri</vt:lpstr>
      <vt:lpstr>Calibri Light</vt:lpstr>
      <vt:lpstr>Segoe UI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何彥南</dc:creator>
  <cp:lastModifiedBy>何彥南</cp:lastModifiedBy>
  <cp:revision>4</cp:revision>
  <dcterms:created xsi:type="dcterms:W3CDTF">2021-12-28T12:15:29Z</dcterms:created>
  <dcterms:modified xsi:type="dcterms:W3CDTF">2022-01-06T03:46:40Z</dcterms:modified>
</cp:coreProperties>
</file>