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1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3F0BB4-E128-47BF-B8A8-BA3F0DEC307B}" type="doc">
      <dgm:prSet loTypeId="urn:microsoft.com/office/officeart/2005/8/layout/radial1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A5A1C890-8BBF-4E1F-88BF-8318D18CE76F}">
      <dgm:prSet phldrT="[文字]"/>
      <dgm:spPr/>
      <dgm:t>
        <a:bodyPr/>
        <a:lstStyle/>
        <a:p>
          <a:r>
            <a:rPr lang="zh-TW" altLang="en-US" dirty="0" smtClean="0"/>
            <a:t>彈跳之間</a:t>
          </a:r>
          <a:endParaRPr lang="zh-TW" altLang="en-US" dirty="0"/>
        </a:p>
      </dgm:t>
    </dgm:pt>
    <dgm:pt modelId="{606CD8FE-B2D0-40D7-86F9-1BC8E9E04470}" type="parTrans" cxnId="{5099872B-77CB-41ED-ABB3-F03A52F1DCA3}">
      <dgm:prSet/>
      <dgm:spPr/>
      <dgm:t>
        <a:bodyPr/>
        <a:lstStyle/>
        <a:p>
          <a:endParaRPr lang="zh-TW" altLang="en-US"/>
        </a:p>
      </dgm:t>
    </dgm:pt>
    <dgm:pt modelId="{5BDB106A-509E-42CD-AAC9-26DB9D6276EF}" type="sibTrans" cxnId="{5099872B-77CB-41ED-ABB3-F03A52F1DCA3}">
      <dgm:prSet/>
      <dgm:spPr/>
      <dgm:t>
        <a:bodyPr/>
        <a:lstStyle/>
        <a:p>
          <a:endParaRPr lang="zh-TW" altLang="en-US"/>
        </a:p>
      </dgm:t>
    </dgm:pt>
    <dgm:pt modelId="{12C09ECB-B47F-4D16-8C69-24D2CAC61F71}">
      <dgm:prSet phldrT="[文字]"/>
      <dgm:spPr/>
      <dgm:t>
        <a:bodyPr/>
        <a:lstStyle/>
        <a:p>
          <a:r>
            <a:rPr lang="zh-TW" altLang="en-US" dirty="0" smtClean="0"/>
            <a:t>簡介</a:t>
          </a:r>
          <a:endParaRPr lang="zh-TW" altLang="en-US" dirty="0"/>
        </a:p>
      </dgm:t>
    </dgm:pt>
    <dgm:pt modelId="{4EB7D278-9418-4FA0-86A9-9CA2C50C090C}" type="parTrans" cxnId="{0B119D46-EF6D-4265-B2FB-92D2AAE397E4}">
      <dgm:prSet/>
      <dgm:spPr/>
      <dgm:t>
        <a:bodyPr/>
        <a:lstStyle/>
        <a:p>
          <a:endParaRPr lang="zh-TW" altLang="en-US"/>
        </a:p>
      </dgm:t>
    </dgm:pt>
    <dgm:pt modelId="{F33505EE-BEB7-4126-9E4B-CA2149AA2981}" type="sibTrans" cxnId="{0B119D46-EF6D-4265-B2FB-92D2AAE397E4}">
      <dgm:prSet/>
      <dgm:spPr/>
      <dgm:t>
        <a:bodyPr/>
        <a:lstStyle/>
        <a:p>
          <a:endParaRPr lang="zh-TW" altLang="en-US"/>
        </a:p>
      </dgm:t>
    </dgm:pt>
    <dgm:pt modelId="{E7FF14DA-49A6-4BBE-9F3B-C09A45A89B8F}">
      <dgm:prSet phldrT="[文字]"/>
      <dgm:spPr/>
      <dgm:t>
        <a:bodyPr/>
        <a:lstStyle/>
        <a:p>
          <a:r>
            <a:rPr lang="zh-TW" altLang="en-US" dirty="0" smtClean="0"/>
            <a:t>基礎介紹</a:t>
          </a:r>
          <a:endParaRPr lang="zh-TW" altLang="en-US" dirty="0"/>
        </a:p>
      </dgm:t>
    </dgm:pt>
    <dgm:pt modelId="{F441FD2F-85D4-41A3-B3B2-0933B14C322A}" type="parTrans" cxnId="{C4471698-A046-4AF7-8A55-EC9EE84AB932}">
      <dgm:prSet/>
      <dgm:spPr/>
      <dgm:t>
        <a:bodyPr/>
        <a:lstStyle/>
        <a:p>
          <a:endParaRPr lang="zh-TW" altLang="en-US"/>
        </a:p>
      </dgm:t>
    </dgm:pt>
    <dgm:pt modelId="{820ED4AC-6F2D-4450-B4F5-C46B2D6946B1}" type="sibTrans" cxnId="{C4471698-A046-4AF7-8A55-EC9EE84AB932}">
      <dgm:prSet/>
      <dgm:spPr/>
      <dgm:t>
        <a:bodyPr/>
        <a:lstStyle/>
        <a:p>
          <a:endParaRPr lang="zh-TW" altLang="en-US"/>
        </a:p>
      </dgm:t>
    </dgm:pt>
    <dgm:pt modelId="{8C3ABDAD-CFE0-4FF5-B608-60B7C8EEA57E}">
      <dgm:prSet phldrT="[文字]"/>
      <dgm:spPr/>
      <dgm:t>
        <a:bodyPr/>
        <a:lstStyle/>
        <a:p>
          <a:r>
            <a:rPr lang="zh-TW" altLang="en-US" dirty="0" smtClean="0"/>
            <a:t>發球種類</a:t>
          </a:r>
          <a:endParaRPr lang="zh-TW" altLang="en-US" dirty="0"/>
        </a:p>
      </dgm:t>
    </dgm:pt>
    <dgm:pt modelId="{4D9EF38C-16B8-4542-BE2D-7FD8F56F65CB}" type="parTrans" cxnId="{6DAAF51C-A66E-4CA2-BE80-D5839197BD3D}">
      <dgm:prSet/>
      <dgm:spPr/>
      <dgm:t>
        <a:bodyPr/>
        <a:lstStyle/>
        <a:p>
          <a:endParaRPr lang="zh-TW" altLang="en-US"/>
        </a:p>
      </dgm:t>
    </dgm:pt>
    <dgm:pt modelId="{21395518-28DC-473F-93A2-99502DAD7298}" type="sibTrans" cxnId="{6DAAF51C-A66E-4CA2-BE80-D5839197BD3D}">
      <dgm:prSet/>
      <dgm:spPr/>
      <dgm:t>
        <a:bodyPr/>
        <a:lstStyle/>
        <a:p>
          <a:endParaRPr lang="zh-TW" altLang="en-US"/>
        </a:p>
      </dgm:t>
    </dgm:pt>
    <dgm:pt modelId="{D0261F23-61F1-4233-8A2F-404ACE81CD87}">
      <dgm:prSet phldrT="[文字]"/>
      <dgm:spPr/>
      <dgm:t>
        <a:bodyPr/>
        <a:lstStyle/>
        <a:p>
          <a:r>
            <a:rPr lang="zh-TW" altLang="en-US" dirty="0" smtClean="0"/>
            <a:t>戰術種類</a:t>
          </a:r>
          <a:endParaRPr lang="zh-TW" altLang="en-US" dirty="0"/>
        </a:p>
      </dgm:t>
    </dgm:pt>
    <dgm:pt modelId="{292F59AA-F180-4525-AACE-2E56856E27E3}" type="parTrans" cxnId="{1A774859-E762-4BC8-A403-BA8E924C69FA}">
      <dgm:prSet/>
      <dgm:spPr/>
      <dgm:t>
        <a:bodyPr/>
        <a:lstStyle/>
        <a:p>
          <a:endParaRPr lang="zh-TW" altLang="en-US"/>
        </a:p>
      </dgm:t>
    </dgm:pt>
    <dgm:pt modelId="{3D5B0FD3-C51F-4806-920D-613B67F64ED2}" type="sibTrans" cxnId="{1A774859-E762-4BC8-A403-BA8E924C69FA}">
      <dgm:prSet/>
      <dgm:spPr/>
      <dgm:t>
        <a:bodyPr/>
        <a:lstStyle/>
        <a:p>
          <a:endParaRPr lang="zh-TW" altLang="en-US"/>
        </a:p>
      </dgm:t>
    </dgm:pt>
    <dgm:pt modelId="{5AC3044F-2FDB-4CB1-A279-A74A8EF7DDE5}">
      <dgm:prSet phldrT="[文字]"/>
      <dgm:spPr/>
      <dgm:t>
        <a:bodyPr/>
        <a:lstStyle/>
        <a:p>
          <a:r>
            <a:rPr lang="zh-TW" altLang="en-US" dirty="0" smtClean="0"/>
            <a:t>精彩片段</a:t>
          </a:r>
          <a:endParaRPr lang="zh-TW" altLang="en-US" dirty="0"/>
        </a:p>
      </dgm:t>
    </dgm:pt>
    <dgm:pt modelId="{D8BC4B9E-CDAD-4BA1-BFEA-1D4032BAAAEE}" type="parTrans" cxnId="{38CB1280-7894-4603-83E7-6BCFFF35B71E}">
      <dgm:prSet/>
      <dgm:spPr/>
      <dgm:t>
        <a:bodyPr/>
        <a:lstStyle/>
        <a:p>
          <a:endParaRPr lang="zh-TW" altLang="en-US"/>
        </a:p>
      </dgm:t>
    </dgm:pt>
    <dgm:pt modelId="{B83E9768-6EAB-4A0C-ADE6-52BBE212E0FE}" type="sibTrans" cxnId="{38CB1280-7894-4603-83E7-6BCFFF35B71E}">
      <dgm:prSet/>
      <dgm:spPr/>
      <dgm:t>
        <a:bodyPr/>
        <a:lstStyle/>
        <a:p>
          <a:endParaRPr lang="zh-TW" altLang="en-US"/>
        </a:p>
      </dgm:t>
    </dgm:pt>
    <dgm:pt modelId="{5273C4F5-92B7-4DDE-BDCB-64C1C9FEF6AC}">
      <dgm:prSet phldrT="[文字]"/>
      <dgm:spPr/>
      <dgm:t>
        <a:bodyPr/>
        <a:lstStyle/>
        <a:p>
          <a:r>
            <a:rPr lang="zh-TW" altLang="en-US" dirty="0" smtClean="0"/>
            <a:t>世界風雲榜</a:t>
          </a:r>
          <a:endParaRPr lang="zh-TW" altLang="en-US" dirty="0"/>
        </a:p>
      </dgm:t>
    </dgm:pt>
    <dgm:pt modelId="{354FBC5C-C361-4AB3-9973-6823D23FE28C}" type="parTrans" cxnId="{85EF54DF-4575-4537-B914-B6592DF0D49D}">
      <dgm:prSet/>
      <dgm:spPr/>
      <dgm:t>
        <a:bodyPr/>
        <a:lstStyle/>
        <a:p>
          <a:endParaRPr lang="zh-TW" altLang="en-US"/>
        </a:p>
      </dgm:t>
    </dgm:pt>
    <dgm:pt modelId="{BEAE9560-B0C2-4513-82D5-8DCDC59A3C3F}" type="sibTrans" cxnId="{85EF54DF-4575-4537-B914-B6592DF0D49D}">
      <dgm:prSet/>
      <dgm:spPr/>
      <dgm:t>
        <a:bodyPr/>
        <a:lstStyle/>
        <a:p>
          <a:endParaRPr lang="zh-TW" altLang="en-US"/>
        </a:p>
      </dgm:t>
    </dgm:pt>
    <dgm:pt modelId="{A3682F21-CA7F-48CA-B482-679D546968AF}">
      <dgm:prSet phldrT="[文字]"/>
      <dgm:spPr/>
      <dgm:t>
        <a:bodyPr/>
        <a:lstStyle/>
        <a:p>
          <a:r>
            <a:rPr lang="zh-TW" altLang="en-US" dirty="0" smtClean="0"/>
            <a:t>小遊戲</a:t>
          </a:r>
          <a:endParaRPr lang="zh-TW" altLang="en-US" dirty="0"/>
        </a:p>
      </dgm:t>
    </dgm:pt>
    <dgm:pt modelId="{A13B003B-07DE-4C11-84AE-50E116F2413A}" type="parTrans" cxnId="{D8E68700-BF2A-4388-BC83-52FE5DB16A75}">
      <dgm:prSet/>
      <dgm:spPr/>
      <dgm:t>
        <a:bodyPr/>
        <a:lstStyle/>
        <a:p>
          <a:endParaRPr lang="zh-TW" altLang="en-US"/>
        </a:p>
      </dgm:t>
    </dgm:pt>
    <dgm:pt modelId="{D6B39DDF-CE8D-49DC-86BE-77EE8364EFCE}" type="sibTrans" cxnId="{D8E68700-BF2A-4388-BC83-52FE5DB16A75}">
      <dgm:prSet/>
      <dgm:spPr/>
      <dgm:t>
        <a:bodyPr/>
        <a:lstStyle/>
        <a:p>
          <a:endParaRPr lang="zh-TW" altLang="en-US"/>
        </a:p>
      </dgm:t>
    </dgm:pt>
    <dgm:pt modelId="{6D26E1EC-17C8-4A63-B56A-DFD6BFCDC5D1}">
      <dgm:prSet phldrT="[文字]"/>
      <dgm:spPr/>
      <dgm:t>
        <a:bodyPr/>
        <a:lstStyle/>
        <a:p>
          <a:r>
            <a:rPr lang="zh-TW" altLang="en-US" dirty="0" smtClean="0"/>
            <a:t>作者</a:t>
          </a:r>
          <a:endParaRPr lang="zh-TW" altLang="en-US" dirty="0"/>
        </a:p>
      </dgm:t>
    </dgm:pt>
    <dgm:pt modelId="{6769209A-36E2-4DD7-8207-64F20294D45F}" type="parTrans" cxnId="{C31F2F25-08AF-4B8F-9E29-5D0196ED0C16}">
      <dgm:prSet/>
      <dgm:spPr/>
      <dgm:t>
        <a:bodyPr/>
        <a:lstStyle/>
        <a:p>
          <a:endParaRPr lang="zh-TW" altLang="en-US"/>
        </a:p>
      </dgm:t>
    </dgm:pt>
    <dgm:pt modelId="{D9F82636-8174-47EA-8D1F-0E9C4EDE4BBB}" type="sibTrans" cxnId="{C31F2F25-08AF-4B8F-9E29-5D0196ED0C16}">
      <dgm:prSet/>
      <dgm:spPr/>
      <dgm:t>
        <a:bodyPr/>
        <a:lstStyle/>
        <a:p>
          <a:endParaRPr lang="zh-TW" altLang="en-US"/>
        </a:p>
      </dgm:t>
    </dgm:pt>
    <dgm:pt modelId="{D0815C70-C071-4566-81F3-F9E784370AA8}" type="pres">
      <dgm:prSet presAssocID="{BC3F0BB4-E128-47BF-B8A8-BA3F0DEC307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A5F8ADE-480D-4CDF-BE4D-F6680EEB70E1}" type="pres">
      <dgm:prSet presAssocID="{A5A1C890-8BBF-4E1F-88BF-8318D18CE76F}" presName="centerShape" presStyleLbl="node0" presStyleIdx="0" presStyleCnt="1"/>
      <dgm:spPr/>
      <dgm:t>
        <a:bodyPr/>
        <a:lstStyle/>
        <a:p>
          <a:endParaRPr lang="zh-TW" altLang="en-US"/>
        </a:p>
      </dgm:t>
    </dgm:pt>
    <dgm:pt modelId="{C949C07E-FD73-4CB1-97DE-5562E3FFAFBC}" type="pres">
      <dgm:prSet presAssocID="{4EB7D278-9418-4FA0-86A9-9CA2C50C090C}" presName="Name9" presStyleLbl="parChTrans1D2" presStyleIdx="0" presStyleCnt="8"/>
      <dgm:spPr/>
      <dgm:t>
        <a:bodyPr/>
        <a:lstStyle/>
        <a:p>
          <a:endParaRPr lang="zh-TW" altLang="en-US"/>
        </a:p>
      </dgm:t>
    </dgm:pt>
    <dgm:pt modelId="{E86C1E8A-482B-4AB6-AEF1-120201C3B984}" type="pres">
      <dgm:prSet presAssocID="{4EB7D278-9418-4FA0-86A9-9CA2C50C090C}" presName="connTx" presStyleLbl="parChTrans1D2" presStyleIdx="0" presStyleCnt="8"/>
      <dgm:spPr/>
      <dgm:t>
        <a:bodyPr/>
        <a:lstStyle/>
        <a:p>
          <a:endParaRPr lang="zh-TW" altLang="en-US"/>
        </a:p>
      </dgm:t>
    </dgm:pt>
    <dgm:pt modelId="{53DB11E7-CDAE-48E0-90E4-286B982D8A6A}" type="pres">
      <dgm:prSet presAssocID="{12C09ECB-B47F-4D16-8C69-24D2CAC61F71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4C74CE0-160A-4101-A2F2-6295B879E0A5}" type="pres">
      <dgm:prSet presAssocID="{F441FD2F-85D4-41A3-B3B2-0933B14C322A}" presName="Name9" presStyleLbl="parChTrans1D2" presStyleIdx="1" presStyleCnt="8"/>
      <dgm:spPr/>
      <dgm:t>
        <a:bodyPr/>
        <a:lstStyle/>
        <a:p>
          <a:endParaRPr lang="zh-TW" altLang="en-US"/>
        </a:p>
      </dgm:t>
    </dgm:pt>
    <dgm:pt modelId="{88CA283C-A68C-4B85-8193-62EBA057CE1C}" type="pres">
      <dgm:prSet presAssocID="{F441FD2F-85D4-41A3-B3B2-0933B14C322A}" presName="connTx" presStyleLbl="parChTrans1D2" presStyleIdx="1" presStyleCnt="8"/>
      <dgm:spPr/>
      <dgm:t>
        <a:bodyPr/>
        <a:lstStyle/>
        <a:p>
          <a:endParaRPr lang="zh-TW" altLang="en-US"/>
        </a:p>
      </dgm:t>
    </dgm:pt>
    <dgm:pt modelId="{AD52FDFC-3FD2-48F1-A30C-111CC7318510}" type="pres">
      <dgm:prSet presAssocID="{E7FF14DA-49A6-4BBE-9F3B-C09A45A89B8F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5B5A675-F952-43CB-8D98-AA8DE0ECAFBB}" type="pres">
      <dgm:prSet presAssocID="{4D9EF38C-16B8-4542-BE2D-7FD8F56F65CB}" presName="Name9" presStyleLbl="parChTrans1D2" presStyleIdx="2" presStyleCnt="8"/>
      <dgm:spPr/>
      <dgm:t>
        <a:bodyPr/>
        <a:lstStyle/>
        <a:p>
          <a:endParaRPr lang="zh-TW" altLang="en-US"/>
        </a:p>
      </dgm:t>
    </dgm:pt>
    <dgm:pt modelId="{19FE44FF-9FC3-4EBC-BB22-7B38FE84A05A}" type="pres">
      <dgm:prSet presAssocID="{4D9EF38C-16B8-4542-BE2D-7FD8F56F65CB}" presName="connTx" presStyleLbl="parChTrans1D2" presStyleIdx="2" presStyleCnt="8"/>
      <dgm:spPr/>
      <dgm:t>
        <a:bodyPr/>
        <a:lstStyle/>
        <a:p>
          <a:endParaRPr lang="zh-TW" altLang="en-US"/>
        </a:p>
      </dgm:t>
    </dgm:pt>
    <dgm:pt modelId="{5B871013-5585-496C-B436-A793B15E302B}" type="pres">
      <dgm:prSet presAssocID="{8C3ABDAD-CFE0-4FF5-B608-60B7C8EEA57E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3520352-6014-43D4-9722-FBCA3CF07390}" type="pres">
      <dgm:prSet presAssocID="{292F59AA-F180-4525-AACE-2E56856E27E3}" presName="Name9" presStyleLbl="parChTrans1D2" presStyleIdx="3" presStyleCnt="8"/>
      <dgm:spPr/>
      <dgm:t>
        <a:bodyPr/>
        <a:lstStyle/>
        <a:p>
          <a:endParaRPr lang="zh-TW" altLang="en-US"/>
        </a:p>
      </dgm:t>
    </dgm:pt>
    <dgm:pt modelId="{D83532A2-8755-4103-8158-81F057AE7D26}" type="pres">
      <dgm:prSet presAssocID="{292F59AA-F180-4525-AACE-2E56856E27E3}" presName="connTx" presStyleLbl="parChTrans1D2" presStyleIdx="3" presStyleCnt="8"/>
      <dgm:spPr/>
      <dgm:t>
        <a:bodyPr/>
        <a:lstStyle/>
        <a:p>
          <a:endParaRPr lang="zh-TW" altLang="en-US"/>
        </a:p>
      </dgm:t>
    </dgm:pt>
    <dgm:pt modelId="{BCBE0062-818E-4EA0-B3D5-9C843DDF36EA}" type="pres">
      <dgm:prSet presAssocID="{D0261F23-61F1-4233-8A2F-404ACE81CD87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24A3776-7AAB-40B2-9A21-45D32D852B0B}" type="pres">
      <dgm:prSet presAssocID="{D8BC4B9E-CDAD-4BA1-BFEA-1D4032BAAAEE}" presName="Name9" presStyleLbl="parChTrans1D2" presStyleIdx="4" presStyleCnt="8"/>
      <dgm:spPr/>
      <dgm:t>
        <a:bodyPr/>
        <a:lstStyle/>
        <a:p>
          <a:endParaRPr lang="zh-TW" altLang="en-US"/>
        </a:p>
      </dgm:t>
    </dgm:pt>
    <dgm:pt modelId="{8510165C-3EBB-43A4-84F4-F7D47B68B5E1}" type="pres">
      <dgm:prSet presAssocID="{D8BC4B9E-CDAD-4BA1-BFEA-1D4032BAAAEE}" presName="connTx" presStyleLbl="parChTrans1D2" presStyleIdx="4" presStyleCnt="8"/>
      <dgm:spPr/>
      <dgm:t>
        <a:bodyPr/>
        <a:lstStyle/>
        <a:p>
          <a:endParaRPr lang="zh-TW" altLang="en-US"/>
        </a:p>
      </dgm:t>
    </dgm:pt>
    <dgm:pt modelId="{C1F93C21-3D0F-48C0-A8A5-2A9E0E892A43}" type="pres">
      <dgm:prSet presAssocID="{5AC3044F-2FDB-4CB1-A279-A74A8EF7DDE5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2720349-9DA5-4575-BA4D-413D43DE7332}" type="pres">
      <dgm:prSet presAssocID="{354FBC5C-C361-4AB3-9973-6823D23FE28C}" presName="Name9" presStyleLbl="parChTrans1D2" presStyleIdx="5" presStyleCnt="8"/>
      <dgm:spPr/>
      <dgm:t>
        <a:bodyPr/>
        <a:lstStyle/>
        <a:p>
          <a:endParaRPr lang="zh-TW" altLang="en-US"/>
        </a:p>
      </dgm:t>
    </dgm:pt>
    <dgm:pt modelId="{333BA240-BAFD-4255-9301-988368294F77}" type="pres">
      <dgm:prSet presAssocID="{354FBC5C-C361-4AB3-9973-6823D23FE28C}" presName="connTx" presStyleLbl="parChTrans1D2" presStyleIdx="5" presStyleCnt="8"/>
      <dgm:spPr/>
      <dgm:t>
        <a:bodyPr/>
        <a:lstStyle/>
        <a:p>
          <a:endParaRPr lang="zh-TW" altLang="en-US"/>
        </a:p>
      </dgm:t>
    </dgm:pt>
    <dgm:pt modelId="{69AF40A4-78E7-4EB2-8813-3627E3DBBF25}" type="pres">
      <dgm:prSet presAssocID="{5273C4F5-92B7-4DDE-BDCB-64C1C9FEF6AC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885B7F-6793-4B04-9559-CBA24F6D964F}" type="pres">
      <dgm:prSet presAssocID="{A13B003B-07DE-4C11-84AE-50E116F2413A}" presName="Name9" presStyleLbl="parChTrans1D2" presStyleIdx="6" presStyleCnt="8"/>
      <dgm:spPr/>
      <dgm:t>
        <a:bodyPr/>
        <a:lstStyle/>
        <a:p>
          <a:endParaRPr lang="zh-TW" altLang="en-US"/>
        </a:p>
      </dgm:t>
    </dgm:pt>
    <dgm:pt modelId="{56955A87-CCB4-49E6-B9BC-5A50C869BC1D}" type="pres">
      <dgm:prSet presAssocID="{A13B003B-07DE-4C11-84AE-50E116F2413A}" presName="connTx" presStyleLbl="parChTrans1D2" presStyleIdx="6" presStyleCnt="8"/>
      <dgm:spPr/>
      <dgm:t>
        <a:bodyPr/>
        <a:lstStyle/>
        <a:p>
          <a:endParaRPr lang="zh-TW" altLang="en-US"/>
        </a:p>
      </dgm:t>
    </dgm:pt>
    <dgm:pt modelId="{373ADD3D-9067-416F-8AEF-270CAD59608F}" type="pres">
      <dgm:prSet presAssocID="{A3682F21-CA7F-48CA-B482-679D546968AF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590B8C8-E90D-43C2-83AE-E3175932D7F4}" type="pres">
      <dgm:prSet presAssocID="{6769209A-36E2-4DD7-8207-64F20294D45F}" presName="Name9" presStyleLbl="parChTrans1D2" presStyleIdx="7" presStyleCnt="8"/>
      <dgm:spPr/>
      <dgm:t>
        <a:bodyPr/>
        <a:lstStyle/>
        <a:p>
          <a:endParaRPr lang="zh-TW" altLang="en-US"/>
        </a:p>
      </dgm:t>
    </dgm:pt>
    <dgm:pt modelId="{F52E0F13-8760-40AC-81C0-BD4430D0A679}" type="pres">
      <dgm:prSet presAssocID="{6769209A-36E2-4DD7-8207-64F20294D45F}" presName="connTx" presStyleLbl="parChTrans1D2" presStyleIdx="7" presStyleCnt="8"/>
      <dgm:spPr/>
      <dgm:t>
        <a:bodyPr/>
        <a:lstStyle/>
        <a:p>
          <a:endParaRPr lang="zh-TW" altLang="en-US"/>
        </a:p>
      </dgm:t>
    </dgm:pt>
    <dgm:pt modelId="{DF1B1AC7-F109-4139-A22B-F4CFC0AFB07D}" type="pres">
      <dgm:prSet presAssocID="{6D26E1EC-17C8-4A63-B56A-DFD6BFCDC5D1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FDA3FB4-F22F-4E42-BC2C-F652A17BF299}" type="presOf" srcId="{6769209A-36E2-4DD7-8207-64F20294D45F}" destId="{F52E0F13-8760-40AC-81C0-BD4430D0A679}" srcOrd="1" destOrd="0" presId="urn:microsoft.com/office/officeart/2005/8/layout/radial1"/>
    <dgm:cxn modelId="{6DAAF51C-A66E-4CA2-BE80-D5839197BD3D}" srcId="{A5A1C890-8BBF-4E1F-88BF-8318D18CE76F}" destId="{8C3ABDAD-CFE0-4FF5-B608-60B7C8EEA57E}" srcOrd="2" destOrd="0" parTransId="{4D9EF38C-16B8-4542-BE2D-7FD8F56F65CB}" sibTransId="{21395518-28DC-473F-93A2-99502DAD7298}"/>
    <dgm:cxn modelId="{38CB1280-7894-4603-83E7-6BCFFF35B71E}" srcId="{A5A1C890-8BBF-4E1F-88BF-8318D18CE76F}" destId="{5AC3044F-2FDB-4CB1-A279-A74A8EF7DDE5}" srcOrd="4" destOrd="0" parTransId="{D8BC4B9E-CDAD-4BA1-BFEA-1D4032BAAAEE}" sibTransId="{B83E9768-6EAB-4A0C-ADE6-52BBE212E0FE}"/>
    <dgm:cxn modelId="{BC16EA81-6CC6-419A-8EBF-A46DD9087DB8}" type="presOf" srcId="{F441FD2F-85D4-41A3-B3B2-0933B14C322A}" destId="{88CA283C-A68C-4B85-8193-62EBA057CE1C}" srcOrd="1" destOrd="0" presId="urn:microsoft.com/office/officeart/2005/8/layout/radial1"/>
    <dgm:cxn modelId="{4FAD8384-35E8-45F6-8D92-CA296379C08A}" type="presOf" srcId="{A13B003B-07DE-4C11-84AE-50E116F2413A}" destId="{F4885B7F-6793-4B04-9559-CBA24F6D964F}" srcOrd="0" destOrd="0" presId="urn:microsoft.com/office/officeart/2005/8/layout/radial1"/>
    <dgm:cxn modelId="{EAA05DCC-8FBC-43C5-AFF3-F6CF87C97389}" type="presOf" srcId="{4D9EF38C-16B8-4542-BE2D-7FD8F56F65CB}" destId="{19FE44FF-9FC3-4EBC-BB22-7B38FE84A05A}" srcOrd="1" destOrd="0" presId="urn:microsoft.com/office/officeart/2005/8/layout/radial1"/>
    <dgm:cxn modelId="{1A774859-E762-4BC8-A403-BA8E924C69FA}" srcId="{A5A1C890-8BBF-4E1F-88BF-8318D18CE76F}" destId="{D0261F23-61F1-4233-8A2F-404ACE81CD87}" srcOrd="3" destOrd="0" parTransId="{292F59AA-F180-4525-AACE-2E56856E27E3}" sibTransId="{3D5B0FD3-C51F-4806-920D-613B67F64ED2}"/>
    <dgm:cxn modelId="{21E533BA-FB55-49B2-A870-7716B7C658BF}" type="presOf" srcId="{BC3F0BB4-E128-47BF-B8A8-BA3F0DEC307B}" destId="{D0815C70-C071-4566-81F3-F9E784370AA8}" srcOrd="0" destOrd="0" presId="urn:microsoft.com/office/officeart/2005/8/layout/radial1"/>
    <dgm:cxn modelId="{5099872B-77CB-41ED-ABB3-F03A52F1DCA3}" srcId="{BC3F0BB4-E128-47BF-B8A8-BA3F0DEC307B}" destId="{A5A1C890-8BBF-4E1F-88BF-8318D18CE76F}" srcOrd="0" destOrd="0" parTransId="{606CD8FE-B2D0-40D7-86F9-1BC8E9E04470}" sibTransId="{5BDB106A-509E-42CD-AAC9-26DB9D6276EF}"/>
    <dgm:cxn modelId="{528B9A4C-2C71-4403-908C-F362807D8FEC}" type="presOf" srcId="{4EB7D278-9418-4FA0-86A9-9CA2C50C090C}" destId="{C949C07E-FD73-4CB1-97DE-5562E3FFAFBC}" srcOrd="0" destOrd="0" presId="urn:microsoft.com/office/officeart/2005/8/layout/radial1"/>
    <dgm:cxn modelId="{72206F27-95EE-4AAD-80CF-FADD28576CDB}" type="presOf" srcId="{A5A1C890-8BBF-4E1F-88BF-8318D18CE76F}" destId="{DA5F8ADE-480D-4CDF-BE4D-F6680EEB70E1}" srcOrd="0" destOrd="0" presId="urn:microsoft.com/office/officeart/2005/8/layout/radial1"/>
    <dgm:cxn modelId="{227371E6-E926-48EC-B94F-65D10A92AB71}" type="presOf" srcId="{292F59AA-F180-4525-AACE-2E56856E27E3}" destId="{63520352-6014-43D4-9722-FBCA3CF07390}" srcOrd="0" destOrd="0" presId="urn:microsoft.com/office/officeart/2005/8/layout/radial1"/>
    <dgm:cxn modelId="{CB99533E-6DA3-4A74-AA05-4E4CBE6A6219}" type="presOf" srcId="{6D26E1EC-17C8-4A63-B56A-DFD6BFCDC5D1}" destId="{DF1B1AC7-F109-4139-A22B-F4CFC0AFB07D}" srcOrd="0" destOrd="0" presId="urn:microsoft.com/office/officeart/2005/8/layout/radial1"/>
    <dgm:cxn modelId="{C836671C-D784-4C23-9D6A-C22991E78498}" type="presOf" srcId="{6769209A-36E2-4DD7-8207-64F20294D45F}" destId="{A590B8C8-E90D-43C2-83AE-E3175932D7F4}" srcOrd="0" destOrd="0" presId="urn:microsoft.com/office/officeart/2005/8/layout/radial1"/>
    <dgm:cxn modelId="{1473B0BD-BDB6-4A27-BF50-AF5FDA6451DD}" type="presOf" srcId="{354FBC5C-C361-4AB3-9973-6823D23FE28C}" destId="{333BA240-BAFD-4255-9301-988368294F77}" srcOrd="1" destOrd="0" presId="urn:microsoft.com/office/officeart/2005/8/layout/radial1"/>
    <dgm:cxn modelId="{15DE1D62-A58C-46D2-BCC5-F9A21183D40D}" type="presOf" srcId="{F441FD2F-85D4-41A3-B3B2-0933B14C322A}" destId="{24C74CE0-160A-4101-A2F2-6295B879E0A5}" srcOrd="0" destOrd="0" presId="urn:microsoft.com/office/officeart/2005/8/layout/radial1"/>
    <dgm:cxn modelId="{AF5A850E-8F97-4F0E-96E3-937992F1C581}" type="presOf" srcId="{292F59AA-F180-4525-AACE-2E56856E27E3}" destId="{D83532A2-8755-4103-8158-81F057AE7D26}" srcOrd="1" destOrd="0" presId="urn:microsoft.com/office/officeart/2005/8/layout/radial1"/>
    <dgm:cxn modelId="{C4471698-A046-4AF7-8A55-EC9EE84AB932}" srcId="{A5A1C890-8BBF-4E1F-88BF-8318D18CE76F}" destId="{E7FF14DA-49A6-4BBE-9F3B-C09A45A89B8F}" srcOrd="1" destOrd="0" parTransId="{F441FD2F-85D4-41A3-B3B2-0933B14C322A}" sibTransId="{820ED4AC-6F2D-4450-B4F5-C46B2D6946B1}"/>
    <dgm:cxn modelId="{C31F2F25-08AF-4B8F-9E29-5D0196ED0C16}" srcId="{A5A1C890-8BBF-4E1F-88BF-8318D18CE76F}" destId="{6D26E1EC-17C8-4A63-B56A-DFD6BFCDC5D1}" srcOrd="7" destOrd="0" parTransId="{6769209A-36E2-4DD7-8207-64F20294D45F}" sibTransId="{D9F82636-8174-47EA-8D1F-0E9C4EDE4BBB}"/>
    <dgm:cxn modelId="{6A9B8089-2648-4DEC-A3D4-7B7AF64328FD}" type="presOf" srcId="{12C09ECB-B47F-4D16-8C69-24D2CAC61F71}" destId="{53DB11E7-CDAE-48E0-90E4-286B982D8A6A}" srcOrd="0" destOrd="0" presId="urn:microsoft.com/office/officeart/2005/8/layout/radial1"/>
    <dgm:cxn modelId="{4F74FC73-9A2B-4D2A-9D98-5155B31EA2FD}" type="presOf" srcId="{A13B003B-07DE-4C11-84AE-50E116F2413A}" destId="{56955A87-CCB4-49E6-B9BC-5A50C869BC1D}" srcOrd="1" destOrd="0" presId="urn:microsoft.com/office/officeart/2005/8/layout/radial1"/>
    <dgm:cxn modelId="{C328C0F2-3992-4889-A22E-CBB4EE46F4C1}" type="presOf" srcId="{D8BC4B9E-CDAD-4BA1-BFEA-1D4032BAAAEE}" destId="{8510165C-3EBB-43A4-84F4-F7D47B68B5E1}" srcOrd="1" destOrd="0" presId="urn:microsoft.com/office/officeart/2005/8/layout/radial1"/>
    <dgm:cxn modelId="{3FD4D485-B080-4434-87B7-9AEC1D2B167D}" type="presOf" srcId="{4EB7D278-9418-4FA0-86A9-9CA2C50C090C}" destId="{E86C1E8A-482B-4AB6-AEF1-120201C3B984}" srcOrd="1" destOrd="0" presId="urn:microsoft.com/office/officeart/2005/8/layout/radial1"/>
    <dgm:cxn modelId="{8097F9D1-61A7-46E2-BD92-4FFBFBE4BAC3}" type="presOf" srcId="{5AC3044F-2FDB-4CB1-A279-A74A8EF7DDE5}" destId="{C1F93C21-3D0F-48C0-A8A5-2A9E0E892A43}" srcOrd="0" destOrd="0" presId="urn:microsoft.com/office/officeart/2005/8/layout/radial1"/>
    <dgm:cxn modelId="{146C8204-CAE9-4173-98C2-FEEFFAF84D2F}" type="presOf" srcId="{A3682F21-CA7F-48CA-B482-679D546968AF}" destId="{373ADD3D-9067-416F-8AEF-270CAD59608F}" srcOrd="0" destOrd="0" presId="urn:microsoft.com/office/officeart/2005/8/layout/radial1"/>
    <dgm:cxn modelId="{8B57FCCB-7B10-4B77-9279-E4A49C31D1BD}" type="presOf" srcId="{D0261F23-61F1-4233-8A2F-404ACE81CD87}" destId="{BCBE0062-818E-4EA0-B3D5-9C843DDF36EA}" srcOrd="0" destOrd="0" presId="urn:microsoft.com/office/officeart/2005/8/layout/radial1"/>
    <dgm:cxn modelId="{02482C1C-9A60-4215-BA96-D204DEEA9093}" type="presOf" srcId="{4D9EF38C-16B8-4542-BE2D-7FD8F56F65CB}" destId="{65B5A675-F952-43CB-8D98-AA8DE0ECAFBB}" srcOrd="0" destOrd="0" presId="urn:microsoft.com/office/officeart/2005/8/layout/radial1"/>
    <dgm:cxn modelId="{85EF54DF-4575-4537-B914-B6592DF0D49D}" srcId="{A5A1C890-8BBF-4E1F-88BF-8318D18CE76F}" destId="{5273C4F5-92B7-4DDE-BDCB-64C1C9FEF6AC}" srcOrd="5" destOrd="0" parTransId="{354FBC5C-C361-4AB3-9973-6823D23FE28C}" sibTransId="{BEAE9560-B0C2-4513-82D5-8DCDC59A3C3F}"/>
    <dgm:cxn modelId="{7E25D821-8541-450F-B785-7781B7CBFB53}" type="presOf" srcId="{D8BC4B9E-CDAD-4BA1-BFEA-1D4032BAAAEE}" destId="{324A3776-7AAB-40B2-9A21-45D32D852B0B}" srcOrd="0" destOrd="0" presId="urn:microsoft.com/office/officeart/2005/8/layout/radial1"/>
    <dgm:cxn modelId="{0B119D46-EF6D-4265-B2FB-92D2AAE397E4}" srcId="{A5A1C890-8BBF-4E1F-88BF-8318D18CE76F}" destId="{12C09ECB-B47F-4D16-8C69-24D2CAC61F71}" srcOrd="0" destOrd="0" parTransId="{4EB7D278-9418-4FA0-86A9-9CA2C50C090C}" sibTransId="{F33505EE-BEB7-4126-9E4B-CA2149AA2981}"/>
    <dgm:cxn modelId="{2FF58719-8270-40F1-AEAD-DA219C8441D1}" type="presOf" srcId="{5273C4F5-92B7-4DDE-BDCB-64C1C9FEF6AC}" destId="{69AF40A4-78E7-4EB2-8813-3627E3DBBF25}" srcOrd="0" destOrd="0" presId="urn:microsoft.com/office/officeart/2005/8/layout/radial1"/>
    <dgm:cxn modelId="{155AFFB3-6362-4E6D-90AF-935799E82D8D}" type="presOf" srcId="{354FBC5C-C361-4AB3-9973-6823D23FE28C}" destId="{D2720349-9DA5-4575-BA4D-413D43DE7332}" srcOrd="0" destOrd="0" presId="urn:microsoft.com/office/officeart/2005/8/layout/radial1"/>
    <dgm:cxn modelId="{B3BCE1B0-7CDB-4EFA-B791-7FF204F5775F}" type="presOf" srcId="{8C3ABDAD-CFE0-4FF5-B608-60B7C8EEA57E}" destId="{5B871013-5585-496C-B436-A793B15E302B}" srcOrd="0" destOrd="0" presId="urn:microsoft.com/office/officeart/2005/8/layout/radial1"/>
    <dgm:cxn modelId="{D8E68700-BF2A-4388-BC83-52FE5DB16A75}" srcId="{A5A1C890-8BBF-4E1F-88BF-8318D18CE76F}" destId="{A3682F21-CA7F-48CA-B482-679D546968AF}" srcOrd="6" destOrd="0" parTransId="{A13B003B-07DE-4C11-84AE-50E116F2413A}" sibTransId="{D6B39DDF-CE8D-49DC-86BE-77EE8364EFCE}"/>
    <dgm:cxn modelId="{CDFDBFDF-AA6F-449E-B3DF-B49C1FC0F7E4}" type="presOf" srcId="{E7FF14DA-49A6-4BBE-9F3B-C09A45A89B8F}" destId="{AD52FDFC-3FD2-48F1-A30C-111CC7318510}" srcOrd="0" destOrd="0" presId="urn:microsoft.com/office/officeart/2005/8/layout/radial1"/>
    <dgm:cxn modelId="{2535C91F-ADCE-4515-8AA3-9EF034F9432D}" type="presParOf" srcId="{D0815C70-C071-4566-81F3-F9E784370AA8}" destId="{DA5F8ADE-480D-4CDF-BE4D-F6680EEB70E1}" srcOrd="0" destOrd="0" presId="urn:microsoft.com/office/officeart/2005/8/layout/radial1"/>
    <dgm:cxn modelId="{2726D20D-8EF8-4462-B5C4-7AFFCDB29182}" type="presParOf" srcId="{D0815C70-C071-4566-81F3-F9E784370AA8}" destId="{C949C07E-FD73-4CB1-97DE-5562E3FFAFBC}" srcOrd="1" destOrd="0" presId="urn:microsoft.com/office/officeart/2005/8/layout/radial1"/>
    <dgm:cxn modelId="{1C42C2B0-DB36-4D6F-BA66-0253B80A67DD}" type="presParOf" srcId="{C949C07E-FD73-4CB1-97DE-5562E3FFAFBC}" destId="{E86C1E8A-482B-4AB6-AEF1-120201C3B984}" srcOrd="0" destOrd="0" presId="urn:microsoft.com/office/officeart/2005/8/layout/radial1"/>
    <dgm:cxn modelId="{A2FAD65F-8F8C-44E8-BF5C-F395D396B583}" type="presParOf" srcId="{D0815C70-C071-4566-81F3-F9E784370AA8}" destId="{53DB11E7-CDAE-48E0-90E4-286B982D8A6A}" srcOrd="2" destOrd="0" presId="urn:microsoft.com/office/officeart/2005/8/layout/radial1"/>
    <dgm:cxn modelId="{E28B2794-8963-4463-A134-FB64DE51DB5F}" type="presParOf" srcId="{D0815C70-C071-4566-81F3-F9E784370AA8}" destId="{24C74CE0-160A-4101-A2F2-6295B879E0A5}" srcOrd="3" destOrd="0" presId="urn:microsoft.com/office/officeart/2005/8/layout/radial1"/>
    <dgm:cxn modelId="{8C3BA801-609C-4279-AC46-1904E66CFE6C}" type="presParOf" srcId="{24C74CE0-160A-4101-A2F2-6295B879E0A5}" destId="{88CA283C-A68C-4B85-8193-62EBA057CE1C}" srcOrd="0" destOrd="0" presId="urn:microsoft.com/office/officeart/2005/8/layout/radial1"/>
    <dgm:cxn modelId="{75D19288-D849-4083-BA13-72B3138BCA51}" type="presParOf" srcId="{D0815C70-C071-4566-81F3-F9E784370AA8}" destId="{AD52FDFC-3FD2-48F1-A30C-111CC7318510}" srcOrd="4" destOrd="0" presId="urn:microsoft.com/office/officeart/2005/8/layout/radial1"/>
    <dgm:cxn modelId="{5C49E59C-2884-4A4D-94AA-2A3896F73C7E}" type="presParOf" srcId="{D0815C70-C071-4566-81F3-F9E784370AA8}" destId="{65B5A675-F952-43CB-8D98-AA8DE0ECAFBB}" srcOrd="5" destOrd="0" presId="urn:microsoft.com/office/officeart/2005/8/layout/radial1"/>
    <dgm:cxn modelId="{4CB31F12-EEB9-49F4-BC7D-69538B9684D7}" type="presParOf" srcId="{65B5A675-F952-43CB-8D98-AA8DE0ECAFBB}" destId="{19FE44FF-9FC3-4EBC-BB22-7B38FE84A05A}" srcOrd="0" destOrd="0" presId="urn:microsoft.com/office/officeart/2005/8/layout/radial1"/>
    <dgm:cxn modelId="{1E3482EB-B2CC-40C0-88DC-E4BD991EDF86}" type="presParOf" srcId="{D0815C70-C071-4566-81F3-F9E784370AA8}" destId="{5B871013-5585-496C-B436-A793B15E302B}" srcOrd="6" destOrd="0" presId="urn:microsoft.com/office/officeart/2005/8/layout/radial1"/>
    <dgm:cxn modelId="{125AFFF3-F09A-4EE0-BC28-17645D89F350}" type="presParOf" srcId="{D0815C70-C071-4566-81F3-F9E784370AA8}" destId="{63520352-6014-43D4-9722-FBCA3CF07390}" srcOrd="7" destOrd="0" presId="urn:microsoft.com/office/officeart/2005/8/layout/radial1"/>
    <dgm:cxn modelId="{435D8BAF-7D19-4F83-8783-1CDA0AEAA69E}" type="presParOf" srcId="{63520352-6014-43D4-9722-FBCA3CF07390}" destId="{D83532A2-8755-4103-8158-81F057AE7D26}" srcOrd="0" destOrd="0" presId="urn:microsoft.com/office/officeart/2005/8/layout/radial1"/>
    <dgm:cxn modelId="{11B5CC6D-1D71-4F9F-BF88-1F0F674FE903}" type="presParOf" srcId="{D0815C70-C071-4566-81F3-F9E784370AA8}" destId="{BCBE0062-818E-4EA0-B3D5-9C843DDF36EA}" srcOrd="8" destOrd="0" presId="urn:microsoft.com/office/officeart/2005/8/layout/radial1"/>
    <dgm:cxn modelId="{48738C66-B85C-46F3-BF54-B91CD46D3C2D}" type="presParOf" srcId="{D0815C70-C071-4566-81F3-F9E784370AA8}" destId="{324A3776-7AAB-40B2-9A21-45D32D852B0B}" srcOrd="9" destOrd="0" presId="urn:microsoft.com/office/officeart/2005/8/layout/radial1"/>
    <dgm:cxn modelId="{1BDCD033-CDB2-4573-8263-1983E6BC81DE}" type="presParOf" srcId="{324A3776-7AAB-40B2-9A21-45D32D852B0B}" destId="{8510165C-3EBB-43A4-84F4-F7D47B68B5E1}" srcOrd="0" destOrd="0" presId="urn:microsoft.com/office/officeart/2005/8/layout/radial1"/>
    <dgm:cxn modelId="{C2563E8F-DF94-4E25-8946-D302BF7A731E}" type="presParOf" srcId="{D0815C70-C071-4566-81F3-F9E784370AA8}" destId="{C1F93C21-3D0F-48C0-A8A5-2A9E0E892A43}" srcOrd="10" destOrd="0" presId="urn:microsoft.com/office/officeart/2005/8/layout/radial1"/>
    <dgm:cxn modelId="{D44DA13C-83FC-43AA-9AFC-C2594F80B718}" type="presParOf" srcId="{D0815C70-C071-4566-81F3-F9E784370AA8}" destId="{D2720349-9DA5-4575-BA4D-413D43DE7332}" srcOrd="11" destOrd="0" presId="urn:microsoft.com/office/officeart/2005/8/layout/radial1"/>
    <dgm:cxn modelId="{6DBD6027-EE5C-4603-8647-0F1FC0081647}" type="presParOf" srcId="{D2720349-9DA5-4575-BA4D-413D43DE7332}" destId="{333BA240-BAFD-4255-9301-988368294F77}" srcOrd="0" destOrd="0" presId="urn:microsoft.com/office/officeart/2005/8/layout/radial1"/>
    <dgm:cxn modelId="{EF551245-2C68-4376-A23D-FBA255E1E811}" type="presParOf" srcId="{D0815C70-C071-4566-81F3-F9E784370AA8}" destId="{69AF40A4-78E7-4EB2-8813-3627E3DBBF25}" srcOrd="12" destOrd="0" presId="urn:microsoft.com/office/officeart/2005/8/layout/radial1"/>
    <dgm:cxn modelId="{43F71348-FC61-4188-A583-1C55AB19AD92}" type="presParOf" srcId="{D0815C70-C071-4566-81F3-F9E784370AA8}" destId="{F4885B7F-6793-4B04-9559-CBA24F6D964F}" srcOrd="13" destOrd="0" presId="urn:microsoft.com/office/officeart/2005/8/layout/radial1"/>
    <dgm:cxn modelId="{E9468C34-3FFA-4971-B2E4-360B18AF15C7}" type="presParOf" srcId="{F4885B7F-6793-4B04-9559-CBA24F6D964F}" destId="{56955A87-CCB4-49E6-B9BC-5A50C869BC1D}" srcOrd="0" destOrd="0" presId="urn:microsoft.com/office/officeart/2005/8/layout/radial1"/>
    <dgm:cxn modelId="{C6185537-79DD-4B81-BE69-EDDCB067E7FA}" type="presParOf" srcId="{D0815C70-C071-4566-81F3-F9E784370AA8}" destId="{373ADD3D-9067-416F-8AEF-270CAD59608F}" srcOrd="14" destOrd="0" presId="urn:microsoft.com/office/officeart/2005/8/layout/radial1"/>
    <dgm:cxn modelId="{1DE2239A-4313-415E-A4B3-B21B34C5A011}" type="presParOf" srcId="{D0815C70-C071-4566-81F3-F9E784370AA8}" destId="{A590B8C8-E90D-43C2-83AE-E3175932D7F4}" srcOrd="15" destOrd="0" presId="urn:microsoft.com/office/officeart/2005/8/layout/radial1"/>
    <dgm:cxn modelId="{1B2A539E-F308-40A9-B283-2463B9FDCDFC}" type="presParOf" srcId="{A590B8C8-E90D-43C2-83AE-E3175932D7F4}" destId="{F52E0F13-8760-40AC-81C0-BD4430D0A679}" srcOrd="0" destOrd="0" presId="urn:microsoft.com/office/officeart/2005/8/layout/radial1"/>
    <dgm:cxn modelId="{A5B91F87-B697-4A59-BF7F-3D10C12331DF}" type="presParOf" srcId="{D0815C70-C071-4566-81F3-F9E784370AA8}" destId="{DF1B1AC7-F109-4139-A22B-F4CFC0AFB07D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F8ADE-480D-4CDF-BE4D-F6680EEB70E1}">
      <dsp:nvSpPr>
        <dsp:cNvPr id="0" name=""/>
        <dsp:cNvSpPr/>
      </dsp:nvSpPr>
      <dsp:spPr>
        <a:xfrm>
          <a:off x="3184435" y="2138801"/>
          <a:ext cx="1244910" cy="124491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/>
            <a:t>彈跳之間</a:t>
          </a:r>
          <a:endParaRPr lang="zh-TW" altLang="en-US" sz="2800" kern="1200" dirty="0"/>
        </a:p>
      </dsp:txBody>
      <dsp:txXfrm>
        <a:off x="3366748" y="2321114"/>
        <a:ext cx="880284" cy="880284"/>
      </dsp:txXfrm>
    </dsp:sp>
    <dsp:sp modelId="{C949C07E-FD73-4CB1-97DE-5562E3FFAFBC}">
      <dsp:nvSpPr>
        <dsp:cNvPr id="0" name=""/>
        <dsp:cNvSpPr/>
      </dsp:nvSpPr>
      <dsp:spPr>
        <a:xfrm rot="16200000">
          <a:off x="3370623" y="1687818"/>
          <a:ext cx="872534" cy="29431"/>
        </a:xfrm>
        <a:custGeom>
          <a:avLst/>
          <a:gdLst/>
          <a:ahLst/>
          <a:cxnLst/>
          <a:rect l="0" t="0" r="0" b="0"/>
          <a:pathLst>
            <a:path>
              <a:moveTo>
                <a:pt x="0" y="14715"/>
              </a:moveTo>
              <a:lnTo>
                <a:pt x="872534" y="147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785077" y="1680721"/>
        <a:ext cx="43626" cy="43626"/>
      </dsp:txXfrm>
    </dsp:sp>
    <dsp:sp modelId="{53DB11E7-CDAE-48E0-90E4-286B982D8A6A}">
      <dsp:nvSpPr>
        <dsp:cNvPr id="0" name=""/>
        <dsp:cNvSpPr/>
      </dsp:nvSpPr>
      <dsp:spPr>
        <a:xfrm>
          <a:off x="3184435" y="21357"/>
          <a:ext cx="1244910" cy="124491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簡介</a:t>
          </a:r>
          <a:endParaRPr lang="zh-TW" altLang="en-US" sz="2200" kern="1200" dirty="0"/>
        </a:p>
      </dsp:txBody>
      <dsp:txXfrm>
        <a:off x="3366748" y="203670"/>
        <a:ext cx="880284" cy="880284"/>
      </dsp:txXfrm>
    </dsp:sp>
    <dsp:sp modelId="{24C74CE0-160A-4101-A2F2-6295B879E0A5}">
      <dsp:nvSpPr>
        <dsp:cNvPr id="0" name=""/>
        <dsp:cNvSpPr/>
      </dsp:nvSpPr>
      <dsp:spPr>
        <a:xfrm rot="18900000">
          <a:off x="4119252" y="1997911"/>
          <a:ext cx="872534" cy="29431"/>
        </a:xfrm>
        <a:custGeom>
          <a:avLst/>
          <a:gdLst/>
          <a:ahLst/>
          <a:cxnLst/>
          <a:rect l="0" t="0" r="0" b="0"/>
          <a:pathLst>
            <a:path>
              <a:moveTo>
                <a:pt x="0" y="14715"/>
              </a:moveTo>
              <a:lnTo>
                <a:pt x="872534" y="147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533706" y="1990813"/>
        <a:ext cx="43626" cy="43626"/>
      </dsp:txXfrm>
    </dsp:sp>
    <dsp:sp modelId="{AD52FDFC-3FD2-48F1-A30C-111CC7318510}">
      <dsp:nvSpPr>
        <dsp:cNvPr id="0" name=""/>
        <dsp:cNvSpPr/>
      </dsp:nvSpPr>
      <dsp:spPr>
        <a:xfrm>
          <a:off x="4681694" y="641542"/>
          <a:ext cx="1244910" cy="1244910"/>
        </a:xfrm>
        <a:prstGeom prst="ellipse">
          <a:avLst/>
        </a:prstGeom>
        <a:solidFill>
          <a:schemeClr val="accent5">
            <a:hueOff val="-1050478"/>
            <a:satOff val="-1461"/>
            <a:lumOff val="-5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基礎介紹</a:t>
          </a:r>
          <a:endParaRPr lang="zh-TW" altLang="en-US" sz="2200" kern="1200" dirty="0"/>
        </a:p>
      </dsp:txBody>
      <dsp:txXfrm>
        <a:off x="4864007" y="823855"/>
        <a:ext cx="880284" cy="880284"/>
      </dsp:txXfrm>
    </dsp:sp>
    <dsp:sp modelId="{65B5A675-F952-43CB-8D98-AA8DE0ECAFBB}">
      <dsp:nvSpPr>
        <dsp:cNvPr id="0" name=""/>
        <dsp:cNvSpPr/>
      </dsp:nvSpPr>
      <dsp:spPr>
        <a:xfrm>
          <a:off x="4429345" y="2746540"/>
          <a:ext cx="872534" cy="29431"/>
        </a:xfrm>
        <a:custGeom>
          <a:avLst/>
          <a:gdLst/>
          <a:ahLst/>
          <a:cxnLst/>
          <a:rect l="0" t="0" r="0" b="0"/>
          <a:pathLst>
            <a:path>
              <a:moveTo>
                <a:pt x="0" y="14715"/>
              </a:moveTo>
              <a:lnTo>
                <a:pt x="872534" y="147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843799" y="2739443"/>
        <a:ext cx="43626" cy="43626"/>
      </dsp:txXfrm>
    </dsp:sp>
    <dsp:sp modelId="{5B871013-5585-496C-B436-A793B15E302B}">
      <dsp:nvSpPr>
        <dsp:cNvPr id="0" name=""/>
        <dsp:cNvSpPr/>
      </dsp:nvSpPr>
      <dsp:spPr>
        <a:xfrm>
          <a:off x="5301879" y="2138801"/>
          <a:ext cx="1244910" cy="1244910"/>
        </a:xfrm>
        <a:prstGeom prst="ellipse">
          <a:avLst/>
        </a:prstGeom>
        <a:solidFill>
          <a:schemeClr val="accent5">
            <a:hueOff val="-2100956"/>
            <a:satOff val="-2922"/>
            <a:lumOff val="-11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發球種類</a:t>
          </a:r>
          <a:endParaRPr lang="zh-TW" altLang="en-US" sz="2200" kern="1200" dirty="0"/>
        </a:p>
      </dsp:txBody>
      <dsp:txXfrm>
        <a:off x="5484192" y="2321114"/>
        <a:ext cx="880284" cy="880284"/>
      </dsp:txXfrm>
    </dsp:sp>
    <dsp:sp modelId="{63520352-6014-43D4-9722-FBCA3CF07390}">
      <dsp:nvSpPr>
        <dsp:cNvPr id="0" name=""/>
        <dsp:cNvSpPr/>
      </dsp:nvSpPr>
      <dsp:spPr>
        <a:xfrm rot="2700000">
          <a:off x="4119252" y="3495170"/>
          <a:ext cx="872534" cy="29431"/>
        </a:xfrm>
        <a:custGeom>
          <a:avLst/>
          <a:gdLst/>
          <a:ahLst/>
          <a:cxnLst/>
          <a:rect l="0" t="0" r="0" b="0"/>
          <a:pathLst>
            <a:path>
              <a:moveTo>
                <a:pt x="0" y="14715"/>
              </a:moveTo>
              <a:lnTo>
                <a:pt x="872534" y="147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533706" y="3488072"/>
        <a:ext cx="43626" cy="43626"/>
      </dsp:txXfrm>
    </dsp:sp>
    <dsp:sp modelId="{BCBE0062-818E-4EA0-B3D5-9C843DDF36EA}">
      <dsp:nvSpPr>
        <dsp:cNvPr id="0" name=""/>
        <dsp:cNvSpPr/>
      </dsp:nvSpPr>
      <dsp:spPr>
        <a:xfrm>
          <a:off x="4681694" y="3636060"/>
          <a:ext cx="1244910" cy="1244910"/>
        </a:xfrm>
        <a:prstGeom prst="ellipse">
          <a:avLst/>
        </a:prstGeom>
        <a:solidFill>
          <a:schemeClr val="accent5">
            <a:hueOff val="-3151433"/>
            <a:satOff val="-4383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戰術種類</a:t>
          </a:r>
          <a:endParaRPr lang="zh-TW" altLang="en-US" sz="2200" kern="1200" dirty="0"/>
        </a:p>
      </dsp:txBody>
      <dsp:txXfrm>
        <a:off x="4864007" y="3818373"/>
        <a:ext cx="880284" cy="880284"/>
      </dsp:txXfrm>
    </dsp:sp>
    <dsp:sp modelId="{324A3776-7AAB-40B2-9A21-45D32D852B0B}">
      <dsp:nvSpPr>
        <dsp:cNvPr id="0" name=""/>
        <dsp:cNvSpPr/>
      </dsp:nvSpPr>
      <dsp:spPr>
        <a:xfrm rot="5400000">
          <a:off x="3370623" y="3805262"/>
          <a:ext cx="872534" cy="29431"/>
        </a:xfrm>
        <a:custGeom>
          <a:avLst/>
          <a:gdLst/>
          <a:ahLst/>
          <a:cxnLst/>
          <a:rect l="0" t="0" r="0" b="0"/>
          <a:pathLst>
            <a:path>
              <a:moveTo>
                <a:pt x="0" y="14715"/>
              </a:moveTo>
              <a:lnTo>
                <a:pt x="872534" y="147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785077" y="3798165"/>
        <a:ext cx="43626" cy="43626"/>
      </dsp:txXfrm>
    </dsp:sp>
    <dsp:sp modelId="{C1F93C21-3D0F-48C0-A8A5-2A9E0E892A43}">
      <dsp:nvSpPr>
        <dsp:cNvPr id="0" name=""/>
        <dsp:cNvSpPr/>
      </dsp:nvSpPr>
      <dsp:spPr>
        <a:xfrm>
          <a:off x="3184435" y="4256245"/>
          <a:ext cx="1244910" cy="1244910"/>
        </a:xfrm>
        <a:prstGeom prst="ellipse">
          <a:avLst/>
        </a:prstGeom>
        <a:solidFill>
          <a:schemeClr val="accent5">
            <a:hueOff val="-4201911"/>
            <a:satOff val="-5845"/>
            <a:lumOff val="-22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精彩片段</a:t>
          </a:r>
          <a:endParaRPr lang="zh-TW" altLang="en-US" sz="2200" kern="1200" dirty="0"/>
        </a:p>
      </dsp:txBody>
      <dsp:txXfrm>
        <a:off x="3366748" y="4438558"/>
        <a:ext cx="880284" cy="880284"/>
      </dsp:txXfrm>
    </dsp:sp>
    <dsp:sp modelId="{D2720349-9DA5-4575-BA4D-413D43DE7332}">
      <dsp:nvSpPr>
        <dsp:cNvPr id="0" name=""/>
        <dsp:cNvSpPr/>
      </dsp:nvSpPr>
      <dsp:spPr>
        <a:xfrm rot="8100000">
          <a:off x="2621993" y="3495170"/>
          <a:ext cx="872534" cy="29431"/>
        </a:xfrm>
        <a:custGeom>
          <a:avLst/>
          <a:gdLst/>
          <a:ahLst/>
          <a:cxnLst/>
          <a:rect l="0" t="0" r="0" b="0"/>
          <a:pathLst>
            <a:path>
              <a:moveTo>
                <a:pt x="0" y="14715"/>
              </a:moveTo>
              <a:lnTo>
                <a:pt x="872534" y="147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 rot="10800000">
        <a:off x="3036447" y="3488072"/>
        <a:ext cx="43626" cy="43626"/>
      </dsp:txXfrm>
    </dsp:sp>
    <dsp:sp modelId="{69AF40A4-78E7-4EB2-8813-3627E3DBBF25}">
      <dsp:nvSpPr>
        <dsp:cNvPr id="0" name=""/>
        <dsp:cNvSpPr/>
      </dsp:nvSpPr>
      <dsp:spPr>
        <a:xfrm>
          <a:off x="1687176" y="3636060"/>
          <a:ext cx="1244910" cy="1244910"/>
        </a:xfrm>
        <a:prstGeom prst="ellipse">
          <a:avLst/>
        </a:prstGeom>
        <a:solidFill>
          <a:schemeClr val="accent5">
            <a:hueOff val="-5252389"/>
            <a:satOff val="-7306"/>
            <a:lumOff val="-28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世界風雲榜</a:t>
          </a:r>
          <a:endParaRPr lang="zh-TW" altLang="en-US" sz="2200" kern="1200" dirty="0"/>
        </a:p>
      </dsp:txBody>
      <dsp:txXfrm>
        <a:off x="1869489" y="3818373"/>
        <a:ext cx="880284" cy="880284"/>
      </dsp:txXfrm>
    </dsp:sp>
    <dsp:sp modelId="{F4885B7F-6793-4B04-9559-CBA24F6D964F}">
      <dsp:nvSpPr>
        <dsp:cNvPr id="0" name=""/>
        <dsp:cNvSpPr/>
      </dsp:nvSpPr>
      <dsp:spPr>
        <a:xfrm rot="10800000">
          <a:off x="2311901" y="2746540"/>
          <a:ext cx="872534" cy="29431"/>
        </a:xfrm>
        <a:custGeom>
          <a:avLst/>
          <a:gdLst/>
          <a:ahLst/>
          <a:cxnLst/>
          <a:rect l="0" t="0" r="0" b="0"/>
          <a:pathLst>
            <a:path>
              <a:moveTo>
                <a:pt x="0" y="14715"/>
              </a:moveTo>
              <a:lnTo>
                <a:pt x="872534" y="147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 rot="10800000">
        <a:off x="2726355" y="2739443"/>
        <a:ext cx="43626" cy="43626"/>
      </dsp:txXfrm>
    </dsp:sp>
    <dsp:sp modelId="{373ADD3D-9067-416F-8AEF-270CAD59608F}">
      <dsp:nvSpPr>
        <dsp:cNvPr id="0" name=""/>
        <dsp:cNvSpPr/>
      </dsp:nvSpPr>
      <dsp:spPr>
        <a:xfrm>
          <a:off x="1066991" y="2138801"/>
          <a:ext cx="1244910" cy="1244910"/>
        </a:xfrm>
        <a:prstGeom prst="ellipse">
          <a:avLst/>
        </a:prstGeom>
        <a:solidFill>
          <a:schemeClr val="accent5">
            <a:hueOff val="-6302867"/>
            <a:satOff val="-8767"/>
            <a:lumOff val="-33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小遊戲</a:t>
          </a:r>
          <a:endParaRPr lang="zh-TW" altLang="en-US" sz="2200" kern="1200" dirty="0"/>
        </a:p>
      </dsp:txBody>
      <dsp:txXfrm>
        <a:off x="1249304" y="2321114"/>
        <a:ext cx="880284" cy="880284"/>
      </dsp:txXfrm>
    </dsp:sp>
    <dsp:sp modelId="{A590B8C8-E90D-43C2-83AE-E3175932D7F4}">
      <dsp:nvSpPr>
        <dsp:cNvPr id="0" name=""/>
        <dsp:cNvSpPr/>
      </dsp:nvSpPr>
      <dsp:spPr>
        <a:xfrm rot="13500000">
          <a:off x="2621993" y="1997911"/>
          <a:ext cx="872534" cy="29431"/>
        </a:xfrm>
        <a:custGeom>
          <a:avLst/>
          <a:gdLst/>
          <a:ahLst/>
          <a:cxnLst/>
          <a:rect l="0" t="0" r="0" b="0"/>
          <a:pathLst>
            <a:path>
              <a:moveTo>
                <a:pt x="0" y="14715"/>
              </a:moveTo>
              <a:lnTo>
                <a:pt x="872534" y="147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 rot="10800000">
        <a:off x="3036447" y="1990813"/>
        <a:ext cx="43626" cy="43626"/>
      </dsp:txXfrm>
    </dsp:sp>
    <dsp:sp modelId="{DF1B1AC7-F109-4139-A22B-F4CFC0AFB07D}">
      <dsp:nvSpPr>
        <dsp:cNvPr id="0" name=""/>
        <dsp:cNvSpPr/>
      </dsp:nvSpPr>
      <dsp:spPr>
        <a:xfrm>
          <a:off x="1687176" y="641542"/>
          <a:ext cx="1244910" cy="1244910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/>
            <a:t>作者</a:t>
          </a:r>
          <a:endParaRPr lang="zh-TW" altLang="en-US" sz="2200" kern="1200" dirty="0"/>
        </a:p>
      </dsp:txBody>
      <dsp:txXfrm>
        <a:off x="1869489" y="823855"/>
        <a:ext cx="880284" cy="880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C9CA-4686-49E3-BC51-C75B52693980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F94D-414B-4E67-99F4-0C8F8FCE62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72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C9CA-4686-49E3-BC51-C75B52693980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F94D-414B-4E67-99F4-0C8F8FCE62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59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C9CA-4686-49E3-BC51-C75B52693980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F94D-414B-4E67-99F4-0C8F8FCE62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31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C9CA-4686-49E3-BC51-C75B52693980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F94D-414B-4E67-99F4-0C8F8FCE62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6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C9CA-4686-49E3-BC51-C75B52693980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F94D-414B-4E67-99F4-0C8F8FCE62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95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C9CA-4686-49E3-BC51-C75B52693980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F94D-414B-4E67-99F4-0C8F8FCE62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20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C9CA-4686-49E3-BC51-C75B52693980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F94D-414B-4E67-99F4-0C8F8FCE62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94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C9CA-4686-49E3-BC51-C75B52693980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F94D-414B-4E67-99F4-0C8F8FCE62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29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C9CA-4686-49E3-BC51-C75B52693980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F94D-414B-4E67-99F4-0C8F8FCE62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4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C9CA-4686-49E3-BC51-C75B52693980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F94D-414B-4E67-99F4-0C8F8FCE62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39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C9CA-4686-49E3-BC51-C75B52693980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F94D-414B-4E67-99F4-0C8F8FCE62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33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AC9CA-4686-49E3-BC51-C75B52693980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6F94D-414B-4E67-99F4-0C8F8FCE62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16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aron3231.github.io/between_bounce/0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035697" y="1039038"/>
            <a:ext cx="6391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網路程式設計期末專案</a:t>
            </a:r>
            <a:endParaRPr lang="zh-TW" altLang="en-US" sz="48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545850" y="2676733"/>
            <a:ext cx="4767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彈跳之間 </a:t>
            </a:r>
            <a:r>
              <a:rPr lang="en-US" altLang="zh-TW" sz="28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Between bounce</a:t>
            </a:r>
            <a:endParaRPr lang="zh-TW" altLang="en-US" sz="28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472614" y="4758612"/>
            <a:ext cx="3144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00457026</a:t>
            </a:r>
            <a:r>
              <a:rPr lang="zh-TW" alt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陳品逸</a:t>
            </a:r>
            <a:endParaRPr lang="en-US" altLang="zh-TW" sz="2800" dirty="0" smtClean="0">
              <a:solidFill>
                <a:schemeClr val="accent2">
                  <a:lumMod val="20000"/>
                  <a:lumOff val="80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en-US" altLang="zh-TW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00457040</a:t>
            </a:r>
            <a:r>
              <a:rPr lang="zh-TW" alt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方子元</a:t>
            </a:r>
            <a:endParaRPr lang="zh-TW" altLang="en-US" sz="2800" dirty="0">
              <a:solidFill>
                <a:schemeClr val="accent2">
                  <a:lumMod val="20000"/>
                  <a:lumOff val="80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761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324947" y="653144"/>
            <a:ext cx="1335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主題</a:t>
            </a:r>
            <a:endParaRPr lang="zh-TW" altLang="en-US" sz="40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38209" y="2158424"/>
            <a:ext cx="90849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 smtClean="0"/>
          </a:p>
          <a:p>
            <a:r>
              <a:rPr lang="zh-TW" altLang="en-US" sz="24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  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 桌球</a:t>
            </a:r>
            <a:r>
              <a:rPr lang="zh-TW" altLang="en-US" sz="24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，是大部分人聽過，但鮮少接觸的一項運動。原因無他，小小一顆球，彈跳之間，有人覺得無趣，有人覺得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苦手</a:t>
            </a:r>
            <a:endParaRPr lang="en-US" altLang="zh-TW" sz="28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sz="2800" b="1" dirty="0" smtClean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sz="2800" b="1" dirty="0" smtClean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en-US" altLang="zh-TW" sz="28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8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   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所以我們決定做一個介紹桌球的網站，讓大家更認識桌球</a:t>
            </a:r>
            <a:endParaRPr lang="zh-TW" altLang="en-US" sz="24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125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914472" y="946294"/>
            <a:ext cx="1410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特色</a:t>
            </a:r>
            <a:endParaRPr lang="zh-TW" altLang="en-US" sz="40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848962" y="2404244"/>
            <a:ext cx="587692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首頁以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D3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呈現球體碰撞的情形</a:t>
            </a:r>
            <a:endParaRPr lang="en-US" altLang="zh-TW" sz="2400" b="1" dirty="0" smtClean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sz="24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4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網頁介面精簡，瀏覽輕鬆</a:t>
            </a:r>
            <a:endParaRPr lang="en-US" altLang="zh-TW" sz="2400" b="1" dirty="0" smtClean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sz="24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sz="24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內容由文字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.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圖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.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影片穿插來介紹桌球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/>
            </a:r>
            <a:br>
              <a:rPr lang="en-US" altLang="zh-TW" sz="24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endParaRPr lang="en-US" altLang="zh-TW" sz="2400" b="1" dirty="0" smtClean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4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浮動清單提供重點快速瀏覽</a:t>
            </a:r>
            <a:endParaRPr lang="en-US" altLang="zh-TW" sz="2400" b="1" dirty="0" smtClean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063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129005" y="674222"/>
            <a:ext cx="3032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網站架構</a:t>
            </a:r>
            <a:r>
              <a:rPr lang="zh-TW" altLang="en-US" sz="2800" dirty="0" smtClean="0"/>
              <a:t>架構</a:t>
            </a:r>
            <a:endParaRPr lang="zh-TW" altLang="en-US" sz="2800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2376747113"/>
              </p:ext>
            </p:extLst>
          </p:nvPr>
        </p:nvGraphicFramePr>
        <p:xfrm>
          <a:off x="2864497" y="793102"/>
          <a:ext cx="7613781" cy="5522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795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129005" y="674222"/>
            <a:ext cx="30324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網站架構</a:t>
            </a:r>
            <a:r>
              <a:rPr lang="en-US" altLang="zh-TW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cont.</a:t>
            </a:r>
            <a:r>
              <a:rPr lang="zh-TW" altLang="en-US" sz="2800" dirty="0" smtClean="0"/>
              <a:t>架構</a:t>
            </a:r>
            <a:endParaRPr lang="zh-TW" altLang="en-US" sz="28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5130734" y="1705960"/>
            <a:ext cx="63675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基礎介紹 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說明桌球的歷史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.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握拍</a:t>
            </a:r>
            <a:r>
              <a:rPr lang="en-US" altLang="zh-TW" sz="20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.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球拍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.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規則等基本知識</a:t>
            </a:r>
            <a:endParaRPr lang="en-US" altLang="zh-TW" sz="2000" dirty="0" smtClean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474745" y="4863511"/>
            <a:ext cx="3263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世界風雲榜 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介紹知名選手</a:t>
            </a:r>
            <a:endParaRPr lang="zh-TW" altLang="en-US" sz="20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19982" y="2910134"/>
            <a:ext cx="344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發球種類 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介紹各種刁專發球</a:t>
            </a:r>
            <a:endParaRPr lang="zh-TW" altLang="en-US" sz="20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467300" y="3310244"/>
            <a:ext cx="4256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戰術種類 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說明對打之間的勾心鬥角</a:t>
            </a:r>
            <a:endParaRPr lang="zh-TW" altLang="en-US" sz="20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953695" y="4755995"/>
            <a:ext cx="3871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精彩片段 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附上刺激的對戰影片</a:t>
            </a:r>
            <a:endParaRPr lang="zh-TW" altLang="en-US" sz="20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827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35349" y="928855"/>
            <a:ext cx="1910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使用技術</a:t>
            </a:r>
            <a:endParaRPr lang="en-US" altLang="zh-TW" sz="3200" dirty="0" smtClean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418951" y="4556224"/>
            <a:ext cx="5559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陳品逸</a:t>
            </a:r>
            <a:r>
              <a:rPr lang="en-US" altLang="zh-TW" sz="20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網頁架構 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.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資料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查詢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整理 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.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撰寫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Code</a:t>
            </a:r>
            <a:endParaRPr lang="en-US" altLang="zh-TW" sz="20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endParaRPr lang="en-US" altLang="zh-TW" sz="20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方子元 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: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jQuery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.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排版呈現 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.</a:t>
            </a:r>
            <a:r>
              <a:rPr lang="zh-TW" altLang="en-US" sz="20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撰寫</a:t>
            </a:r>
            <a:r>
              <a:rPr lang="en-US" altLang="zh-TW" sz="20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Code</a:t>
            </a:r>
          </a:p>
          <a:p>
            <a:endParaRPr lang="zh-TW" altLang="en-US" sz="20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61479" y="2029019"/>
            <a:ext cx="443068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首頁呈現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: D3.js</a:t>
            </a:r>
          </a:p>
          <a:p>
            <a:endParaRPr lang="en-US" altLang="zh-TW" sz="105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緩慢移動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處理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: CSS</a:t>
            </a:r>
            <a:r>
              <a:rPr lang="en-US" altLang="zh-TW" sz="20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,</a:t>
            </a:r>
            <a:r>
              <a:rPr lang="zh-TW" altLang="en-US" sz="2000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jQuery</a:t>
            </a:r>
          </a:p>
          <a:p>
            <a:endParaRPr lang="en-US" altLang="zh-TW" sz="1050" dirty="0" smtClean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移動節點</a:t>
            </a:r>
            <a:r>
              <a:rPr lang="en-US" altLang="zh-TW" sz="2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: jQuery</a:t>
            </a:r>
            <a:endParaRPr lang="en-US" altLang="zh-TW" sz="20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227592" y="3520018"/>
            <a:ext cx="1112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分工</a:t>
            </a:r>
            <a:endParaRPr lang="zh-TW" altLang="en-US" sz="32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46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924410" y="1118316"/>
            <a:ext cx="2259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網頁連結</a:t>
            </a:r>
            <a:endParaRPr lang="zh-TW" altLang="en-US" sz="4000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988268" y="3126434"/>
            <a:ext cx="8078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  <a:hlinkClick r:id="rId3"/>
              </a:rPr>
              <a:t>https://aaron3231.github.io/between_bounce/0.html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69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205</Words>
  <Application>Microsoft Office PowerPoint</Application>
  <PresentationFormat>寬螢幕</PresentationFormat>
  <Paragraphs>44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 Light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子元 方</dc:creator>
  <cp:lastModifiedBy>子元 方</cp:lastModifiedBy>
  <cp:revision>15</cp:revision>
  <dcterms:created xsi:type="dcterms:W3CDTF">2018-06-19T10:39:31Z</dcterms:created>
  <dcterms:modified xsi:type="dcterms:W3CDTF">2018-06-19T14:07:16Z</dcterms:modified>
</cp:coreProperties>
</file>