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6" r:id="rId9"/>
    <p:sldId id="262" r:id="rId10"/>
    <p:sldId id="269" r:id="rId11"/>
    <p:sldId id="263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8A42-A446-4C1A-9B29-34F1C98A7A53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3F63-5294-44FB-AA13-5806959A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67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8A42-A446-4C1A-9B29-34F1C98A7A53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3F63-5294-44FB-AA13-5806959A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59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8A42-A446-4C1A-9B29-34F1C98A7A53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3F63-5294-44FB-AA13-5806959A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58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8A42-A446-4C1A-9B29-34F1C98A7A53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3F63-5294-44FB-AA13-5806959A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68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8A42-A446-4C1A-9B29-34F1C98A7A53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3F63-5294-44FB-AA13-5806959A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31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8A42-A446-4C1A-9B29-34F1C98A7A53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3F63-5294-44FB-AA13-5806959A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85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8A42-A446-4C1A-9B29-34F1C98A7A53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3F63-5294-44FB-AA13-5806959A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54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8A42-A446-4C1A-9B29-34F1C98A7A53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3F63-5294-44FB-AA13-5806959A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8A42-A446-4C1A-9B29-34F1C98A7A53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3F63-5294-44FB-AA13-5806959A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03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8A42-A446-4C1A-9B29-34F1C98A7A53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3F63-5294-44FB-AA13-5806959A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21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8A42-A446-4C1A-9B29-34F1C98A7A53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3F63-5294-44FB-AA13-5806959A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69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8A42-A446-4C1A-9B29-34F1C98A7A53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A3F63-5294-44FB-AA13-5806959A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87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漏網捕手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    第五組</a:t>
            </a:r>
            <a:endParaRPr lang="zh-TW" altLang="en-US" sz="6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tx1"/>
                </a:solidFill>
              </a:rPr>
              <a:t>00457043</a:t>
            </a:r>
            <a:r>
              <a:rPr lang="zh-TW" altLang="en-US" sz="3600" b="1" dirty="0" smtClean="0">
                <a:solidFill>
                  <a:schemeClr val="tx1"/>
                </a:solidFill>
              </a:rPr>
              <a:t> 朱冠穎</a:t>
            </a:r>
            <a:endParaRPr lang="en-US" altLang="zh-TW" sz="3600" b="1" dirty="0">
              <a:solidFill>
                <a:schemeClr val="tx1"/>
              </a:solidFill>
            </a:endParaRPr>
          </a:p>
          <a:p>
            <a:r>
              <a:rPr lang="en-US" altLang="zh-TW" sz="3600" b="1" dirty="0" smtClean="0">
                <a:solidFill>
                  <a:schemeClr val="tx1"/>
                </a:solidFill>
              </a:rPr>
              <a:t>00457009</a:t>
            </a:r>
            <a:r>
              <a:rPr lang="zh-TW" altLang="en-US" sz="3600" b="1" dirty="0" smtClean="0">
                <a:solidFill>
                  <a:schemeClr val="tx1"/>
                </a:solidFill>
              </a:rPr>
              <a:t> 何宗翰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1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Exceptions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若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背包已有建檔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直接讀取</a:t>
            </a:r>
            <a:endParaRPr lang="en-US" altLang="zh-TW" sz="2400" dirty="0"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    沒有建檔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重新建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檔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新增已有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tag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編號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覆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寫原紀錄並存檔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    刪除沒有的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tag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編號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不做紀錄並回到上一頁畫面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RFID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對應序號不存在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不紀錄並告知使用者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未配對使用者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要求使用者進行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配對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結束藍芽後重新連線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重新連線藍芽即可</a:t>
            </a:r>
            <a:endParaRPr lang="en-US" altLang="zh-TW" sz="2400" dirty="0"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刷入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刷出判斷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由紀錄做判斷，用一個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bit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去判斷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463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489" y="5378689"/>
            <a:ext cx="1147751" cy="9073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523" y="49188"/>
            <a:ext cx="8229600" cy="1143000"/>
          </a:xfrm>
        </p:spPr>
        <p:txBody>
          <a:bodyPr/>
          <a:lstStyle/>
          <a:p>
            <a:r>
              <a:rPr lang="en-US" altLang="zh-TW" b="1" dirty="0"/>
              <a:t>High level Illustration</a:t>
            </a:r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9" y="1702104"/>
            <a:ext cx="1920504" cy="58368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80861"/>
            <a:ext cx="1963621" cy="147271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48" y="2704243"/>
            <a:ext cx="2064868" cy="151773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352" y="1741282"/>
            <a:ext cx="1073974" cy="1022506"/>
          </a:xfrm>
          <a:prstGeom prst="rect">
            <a:avLst/>
          </a:prstGeom>
        </p:spPr>
      </p:pic>
      <p:sp>
        <p:nvSpPr>
          <p:cNvPr id="17" name="弧形向右箭號 16"/>
          <p:cNvSpPr/>
          <p:nvPr/>
        </p:nvSpPr>
        <p:spPr>
          <a:xfrm rot="4628664">
            <a:off x="3004909" y="866198"/>
            <a:ext cx="936104" cy="342481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弧形箭號 (左彎) 19"/>
          <p:cNvSpPr/>
          <p:nvPr/>
        </p:nvSpPr>
        <p:spPr>
          <a:xfrm rot="9036312">
            <a:off x="4393222" y="4129083"/>
            <a:ext cx="789690" cy="215255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604040" y="4766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讀取訊號</a:t>
            </a:r>
            <a:endParaRPr lang="zh-TW" altLang="en-US" b="1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305649"/>
            <a:ext cx="1890764" cy="1413918"/>
          </a:xfrm>
          <a:prstGeom prst="rect">
            <a:avLst/>
          </a:prstGeom>
        </p:spPr>
      </p:pic>
      <p:sp>
        <p:nvSpPr>
          <p:cNvPr id="23" name="弧形箭號 (左彎) 22"/>
          <p:cNvSpPr/>
          <p:nvPr/>
        </p:nvSpPr>
        <p:spPr>
          <a:xfrm rot="2867833">
            <a:off x="6998089" y="4697500"/>
            <a:ext cx="922617" cy="18145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677622" y="602128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放入包包時</a:t>
            </a:r>
            <a:endParaRPr lang="en-US" altLang="zh-TW" b="1" dirty="0" smtClean="0"/>
          </a:p>
          <a:p>
            <a:r>
              <a:rPr lang="zh-TW" altLang="en-US" b="1" dirty="0" smtClean="0"/>
              <a:t>偵測</a:t>
            </a:r>
            <a:r>
              <a:rPr lang="zh-TW" altLang="en-US" b="1" dirty="0"/>
              <a:t>到</a:t>
            </a:r>
            <a:r>
              <a:rPr lang="en-US" altLang="zh-TW" b="1" dirty="0" smtClean="0"/>
              <a:t>tag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845249" y="23360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傳送資料到手機</a:t>
            </a:r>
            <a:endParaRPr lang="zh-TW" altLang="en-US" b="1" dirty="0"/>
          </a:p>
        </p:txBody>
      </p:sp>
      <p:sp>
        <p:nvSpPr>
          <p:cNvPr id="26" name="弧形向右箭號 25"/>
          <p:cNvSpPr/>
          <p:nvPr/>
        </p:nvSpPr>
        <p:spPr>
          <a:xfrm rot="5839136">
            <a:off x="3360299" y="-278680"/>
            <a:ext cx="770391" cy="376220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341882" y="151743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傳送資料到平台紀錄</a:t>
            </a:r>
            <a:endParaRPr lang="zh-TW" altLang="en-US" b="1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95" y="5317055"/>
            <a:ext cx="1248175" cy="1350564"/>
          </a:xfrm>
          <a:prstGeom prst="rect">
            <a:avLst/>
          </a:prstGeom>
        </p:spPr>
      </p:pic>
      <p:sp>
        <p:nvSpPr>
          <p:cNvPr id="29" name="弧形向右箭號 28"/>
          <p:cNvSpPr/>
          <p:nvPr/>
        </p:nvSpPr>
        <p:spPr>
          <a:xfrm rot="20585680">
            <a:off x="829449" y="4753827"/>
            <a:ext cx="659788" cy="15430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06640" y="51323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裝置紀錄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8987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</a:t>
            </a:r>
            <a:r>
              <a:rPr lang="en-US" altLang="zh-TW" b="1" dirty="0" smtClean="0"/>
              <a:t>ifficult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RFID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有固定格式，封包設計方式可能不同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對於藍芽離開時需要提供機制處理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ex: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藍芽離開時，可能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RFID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有讀取到需要整合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更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多經費才有辦法實現完整系統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需要有更詳盡的防呆機制，預防使用者操作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509120"/>
            <a:ext cx="2218556" cy="22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8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</a:t>
            </a:r>
            <a:r>
              <a:rPr lang="en-US" altLang="zh-TW" b="1" dirty="0" smtClean="0"/>
              <a:t>lanning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~05/10: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構思、架構、設計、討論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05/10-05/17: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熟習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RFID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技術配件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05/17-05/24: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介面設計、技術接合準備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05/24-05/31: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藍芽、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RFID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技術接合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05/31-06/07: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調整細微瑕疵，優化效能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03648" y="4898901"/>
            <a:ext cx="6459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工作分配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朱冠穎：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Arduino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藍芽傳輸、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RFID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相關配件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何宗翰：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OM2M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平台連接、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APP Inventor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撰寫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849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800" b="1" dirty="0"/>
              <a:t>Thanks for your listening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182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6869" y="197768"/>
            <a:ext cx="8229600" cy="1143000"/>
          </a:xfrm>
        </p:spPr>
        <p:txBody>
          <a:bodyPr/>
          <a:lstStyle/>
          <a:p>
            <a:r>
              <a:rPr lang="en-US" altLang="zh-TW" b="1" dirty="0">
                <a:ea typeface="新細明體-ExtB" pitchFamily="18" charset="-120"/>
              </a:rPr>
              <a:t>Motivation</a:t>
            </a:r>
            <a:endParaRPr lang="zh-TW" altLang="en-US" b="1" dirty="0">
              <a:ea typeface="新細明體-ExtB" pitchFamily="18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36912"/>
            <a:ext cx="5760640" cy="3840427"/>
          </a:xfrm>
        </p:spPr>
      </p:pic>
      <p:sp>
        <p:nvSpPr>
          <p:cNvPr id="5" name="文字方塊 4"/>
          <p:cNvSpPr txBox="1"/>
          <p:nvPr/>
        </p:nvSpPr>
        <p:spPr>
          <a:xfrm>
            <a:off x="258780" y="1340768"/>
            <a:ext cx="8417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有時候會忘記帶東西，到了學校才發現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!!!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阿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!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忘記了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35896" y="2010857"/>
            <a:ext cx="5131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或是旅遊總會少帶一兩樣東西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326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a typeface="新細明體-ExtB" pitchFamily="18" charset="-120"/>
              </a:rPr>
              <a:t>Motivation</a:t>
            </a:r>
            <a:endParaRPr lang="zh-TW" altLang="en-US" dirty="0">
              <a:ea typeface="新細明體-ExtB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對於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上班族或學生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來說，急急忙忙出門總會有些東西忘記帶到。像是下雨了卻忘記帶傘、重要的功課忘記帶到學校又或是以為有帶卻沒在包包裡面的東西，現在讓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漏網捕手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把這些煩惱都解決了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!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漏網捕手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記住你需要帶的東西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，提醒你應該要帶的東西有沒有實實在在的放進背包裡面，讓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你再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不會忘記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了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!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53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透過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RFID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掃描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Tag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紀錄放進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拿出包包的物品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利用手機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人性化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設定需要被提醒的物品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藍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芽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的相互傳輸更方便做運算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若沒有帶到東西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即時的提醒</a:t>
            </a:r>
            <a:endParaRPr lang="en-US" altLang="zh-TW" dirty="0" smtClean="0">
              <a:solidFill>
                <a:schemeClr val="accent2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更多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Tag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讓系統更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多的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擴充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性</a:t>
            </a:r>
            <a:endParaRPr lang="en-US" altLang="zh-TW" dirty="0" smtClean="0">
              <a:solidFill>
                <a:schemeClr val="accent2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智慧家居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做更進一步的運用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54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Actors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RFID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掃描器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：偵測物品是否成功放入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取出包包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藍芽裝置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主要透過藍芽通訊將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Arduino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的偵測到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RFID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訊號傳給手機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手機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負責做基本設定、呈現讀取狀態、紀錄物品狀態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95020" y="3992987"/>
            <a:ext cx="2506980" cy="31927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725144"/>
            <a:ext cx="2006897" cy="191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Pre-conditions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RFID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編碼格式需要制定，方便封包傳送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需要有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RFID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的偵測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tag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標籤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使用者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tag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標籤貼在物品上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33056"/>
            <a:ext cx="2706648" cy="232529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897" y="3501008"/>
            <a:ext cx="3923927" cy="2934323"/>
          </a:xfrm>
          <a:prstGeom prst="rect">
            <a:avLst/>
          </a:prstGeom>
        </p:spPr>
      </p:pic>
      <p:cxnSp>
        <p:nvCxnSpPr>
          <p:cNvPr id="8" name="肘形接點 7"/>
          <p:cNvCxnSpPr/>
          <p:nvPr/>
        </p:nvCxnSpPr>
        <p:spPr>
          <a:xfrm flipV="1">
            <a:off x="4932040" y="3356992"/>
            <a:ext cx="2304256" cy="16111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400669" y="3144252"/>
            <a:ext cx="1080120" cy="356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TAG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標籤</a:t>
            </a:r>
          </a:p>
        </p:txBody>
      </p:sp>
    </p:spTree>
    <p:extLst>
      <p:ext uri="{BB962C8B-B14F-4D97-AF65-F5344CB8AC3E}">
        <p14:creationId xmlns:p14="http://schemas.microsoft.com/office/powerpoint/2010/main" val="3319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Triggers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當使用者把物品放入包包內，包包洞口端用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Arduino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RFID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偵測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TAG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的標籤。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使用者點擊手機上的「確認物品」鍵來確定物品都有在包包內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77" y="1412776"/>
            <a:ext cx="3181781" cy="48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67544" y="172967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Normal flow(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arduino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259633" y="1276776"/>
            <a:ext cx="1573967" cy="5184576"/>
            <a:chOff x="2123727" y="476672"/>
            <a:chExt cx="1888656" cy="5472608"/>
          </a:xfrm>
        </p:grpSpPr>
        <p:sp>
          <p:nvSpPr>
            <p:cNvPr id="6" name="圓角矩形 5"/>
            <p:cNvSpPr/>
            <p:nvPr/>
          </p:nvSpPr>
          <p:spPr>
            <a:xfrm>
              <a:off x="2123728" y="476672"/>
              <a:ext cx="1296144" cy="57606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Start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2123728" y="1353068"/>
              <a:ext cx="1296144" cy="57606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latin typeface="微軟正黑體" pitchFamily="34" charset="-120"/>
                  <a:ea typeface="微軟正黑體" pitchFamily="34" charset="-120"/>
                </a:rPr>
                <a:t>打開藍芽配件</a:t>
              </a:r>
              <a:endParaRPr lang="zh-TW" altLang="en-US" sz="16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2123728" y="2276872"/>
              <a:ext cx="1296144" cy="57606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微軟正黑體" pitchFamily="34" charset="-120"/>
                  <a:ea typeface="微軟正黑體" pitchFamily="34" charset="-120"/>
                </a:rPr>
                <a:t>進行配對</a:t>
              </a: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123728" y="3356992"/>
              <a:ext cx="1296144" cy="57606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latin typeface="微軟正黑體" pitchFamily="34" charset="-120"/>
                  <a:ea typeface="微軟正黑體" pitchFamily="34" charset="-120"/>
                </a:rPr>
                <a:t>讀取</a:t>
              </a:r>
              <a:r>
                <a:rPr lang="en-US" altLang="zh-TW" sz="1600" dirty="0" smtClean="0">
                  <a:latin typeface="微軟正黑體" pitchFamily="34" charset="-120"/>
                  <a:ea typeface="微軟正黑體" pitchFamily="34" charset="-120"/>
                </a:rPr>
                <a:t>RFID</a:t>
              </a:r>
              <a:r>
                <a:rPr lang="zh-TW" altLang="en-US" sz="1600" dirty="0" smtClean="0">
                  <a:latin typeface="微軟正黑體" pitchFamily="34" charset="-120"/>
                  <a:ea typeface="微軟正黑體" pitchFamily="34" charset="-120"/>
                </a:rPr>
                <a:t>訊號</a:t>
              </a:r>
              <a:endParaRPr lang="zh-TW" altLang="en-US" sz="16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2123727" y="4365104"/>
              <a:ext cx="1296144" cy="57606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latin typeface="微軟正黑體" pitchFamily="34" charset="-120"/>
                  <a:ea typeface="微軟正黑體" pitchFamily="34" charset="-120"/>
                </a:rPr>
                <a:t>藍芽傳送</a:t>
              </a:r>
              <a:r>
                <a:rPr lang="en-US" altLang="zh-TW" sz="1600" dirty="0" smtClean="0">
                  <a:latin typeface="微軟正黑體" pitchFamily="34" charset="-120"/>
                  <a:ea typeface="微軟正黑體" pitchFamily="34" charset="-120"/>
                </a:rPr>
                <a:t>TAG</a:t>
              </a:r>
              <a:r>
                <a:rPr lang="zh-TW" altLang="en-US" sz="1600" dirty="0" smtClean="0">
                  <a:latin typeface="微軟正黑體" pitchFamily="34" charset="-120"/>
                  <a:ea typeface="微軟正黑體" pitchFamily="34" charset="-120"/>
                </a:rPr>
                <a:t>訊號</a:t>
              </a:r>
              <a:endParaRPr lang="zh-TW" altLang="en-US" sz="16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2123727" y="5373216"/>
              <a:ext cx="1296144" cy="57606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latin typeface="微軟正黑體" pitchFamily="34" charset="-120"/>
                  <a:ea typeface="微軟正黑體" pitchFamily="34" charset="-120"/>
                </a:rPr>
                <a:t>待機</a:t>
              </a:r>
              <a:endParaRPr lang="zh-TW" altLang="en-US" sz="16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12" name="直線單箭頭接點 11"/>
            <p:cNvCxnSpPr>
              <a:stCxn id="6" idx="2"/>
              <a:endCxn id="7" idx="0"/>
            </p:cNvCxnSpPr>
            <p:nvPr/>
          </p:nvCxnSpPr>
          <p:spPr>
            <a:xfrm>
              <a:off x="2771800" y="1052736"/>
              <a:ext cx="0" cy="3003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7" idx="2"/>
              <a:endCxn id="8" idx="0"/>
            </p:cNvCxnSpPr>
            <p:nvPr/>
          </p:nvCxnSpPr>
          <p:spPr>
            <a:xfrm>
              <a:off x="2771800" y="1929132"/>
              <a:ext cx="0" cy="3477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2960127" y="1964502"/>
              <a:ext cx="96021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latin typeface="微軟正黑體" pitchFamily="34" charset="-120"/>
                  <a:ea typeface="微軟正黑體" pitchFamily="34" charset="-120"/>
                </a:rPr>
                <a:t>成功開啟</a:t>
              </a:r>
              <a:endParaRPr lang="zh-TW" altLang="en-US" sz="12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15" name="直線單箭頭接點 14"/>
            <p:cNvCxnSpPr>
              <a:stCxn id="8" idx="2"/>
              <a:endCxn id="9" idx="0"/>
            </p:cNvCxnSpPr>
            <p:nvPr/>
          </p:nvCxnSpPr>
          <p:spPr>
            <a:xfrm>
              <a:off x="2771800" y="2852936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3019762" y="2966464"/>
              <a:ext cx="96021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latin typeface="微軟正黑體" pitchFamily="34" charset="-120"/>
                  <a:ea typeface="微軟正黑體" pitchFamily="34" charset="-120"/>
                </a:rPr>
                <a:t>配對成功</a:t>
              </a:r>
              <a:endParaRPr lang="zh-TW" altLang="en-US" sz="12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17" name="直線單箭頭接點 16"/>
            <p:cNvCxnSpPr>
              <a:stCxn id="9" idx="2"/>
              <a:endCxn id="10" idx="0"/>
            </p:cNvCxnSpPr>
            <p:nvPr/>
          </p:nvCxnSpPr>
          <p:spPr>
            <a:xfrm flipH="1">
              <a:off x="2771799" y="3933056"/>
              <a:ext cx="1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3025843" y="4010580"/>
              <a:ext cx="96021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latin typeface="微軟正黑體" pitchFamily="34" charset="-120"/>
                  <a:ea typeface="微軟正黑體" pitchFamily="34" charset="-120"/>
                </a:rPr>
                <a:t>封裝封包</a:t>
              </a:r>
              <a:endParaRPr lang="zh-TW" altLang="en-US" sz="12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052173" y="5013176"/>
              <a:ext cx="96021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latin typeface="微軟正黑體" pitchFamily="34" charset="-120"/>
                  <a:ea typeface="微軟正黑體" pitchFamily="34" charset="-120"/>
                </a:rPr>
                <a:t>傳送成功</a:t>
              </a:r>
              <a:endParaRPr lang="zh-TW" altLang="en-US" sz="12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20" name="直線單箭頭接點 19"/>
            <p:cNvCxnSpPr>
              <a:stCxn id="10" idx="2"/>
              <a:endCxn id="11" idx="0"/>
            </p:cNvCxnSpPr>
            <p:nvPr/>
          </p:nvCxnSpPr>
          <p:spPr>
            <a:xfrm>
              <a:off x="2771799" y="4941168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/>
          <p:cNvSpPr txBox="1"/>
          <p:nvPr/>
        </p:nvSpPr>
        <p:spPr>
          <a:xfrm>
            <a:off x="2855882" y="2195252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a.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若沒有打開，則無法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讓手機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進行配對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855882" y="306896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若沒有配對，則無法使用功能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855882" y="4044272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待機直到有讀取到訊號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891566" y="5023031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將訊號源的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tag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編碼經過藍芽傳輸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987824" y="600381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繼續待機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等待下一個訊號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7" name="直線單箭頭接點 26"/>
          <p:cNvCxnSpPr>
            <a:stCxn id="11" idx="1"/>
            <a:endCxn id="9" idx="1"/>
          </p:cNvCxnSpPr>
          <p:nvPr/>
        </p:nvCxnSpPr>
        <p:spPr>
          <a:xfrm rot="10800000" flipH="1">
            <a:off x="1259631" y="4278374"/>
            <a:ext cx="1" cy="1910107"/>
          </a:xfrm>
          <a:prstGeom prst="bentConnector3">
            <a:avLst>
              <a:gd name="adj1" fmla="val -228600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83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2834" y="116632"/>
            <a:ext cx="8229600" cy="1143000"/>
          </a:xfrm>
        </p:spPr>
        <p:txBody>
          <a:bodyPr/>
          <a:lstStyle/>
          <a:p>
            <a:r>
              <a:rPr lang="en-US" altLang="zh-TW" b="1" dirty="0"/>
              <a:t>Normal </a:t>
            </a:r>
            <a:r>
              <a:rPr lang="en-US" altLang="zh-TW" b="1" dirty="0" smtClean="0"/>
              <a:t>flow(app)</a:t>
            </a:r>
            <a:endParaRPr lang="zh-TW" altLang="en-US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107504" y="1169332"/>
            <a:ext cx="8916594" cy="5688667"/>
            <a:chOff x="43279" y="140754"/>
            <a:chExt cx="8932334" cy="6360648"/>
          </a:xfrm>
        </p:grpSpPr>
        <p:grpSp>
          <p:nvGrpSpPr>
            <p:cNvPr id="5" name="群組 4"/>
            <p:cNvGrpSpPr/>
            <p:nvPr/>
          </p:nvGrpSpPr>
          <p:grpSpPr>
            <a:xfrm>
              <a:off x="3125329" y="1770859"/>
              <a:ext cx="5850284" cy="4730543"/>
              <a:chOff x="2868641" y="801511"/>
              <a:chExt cx="5850284" cy="4730543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3266201" y="826442"/>
                <a:ext cx="5452724" cy="3834367"/>
                <a:chOff x="810320" y="879321"/>
                <a:chExt cx="7598341" cy="3659226"/>
              </a:xfrm>
            </p:grpSpPr>
            <p:sp>
              <p:nvSpPr>
                <p:cNvPr id="43" name="圓角矩形 42"/>
                <p:cNvSpPr/>
                <p:nvPr/>
              </p:nvSpPr>
              <p:spPr>
                <a:xfrm>
                  <a:off x="4592227" y="879321"/>
                  <a:ext cx="1440160" cy="576064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主</a:t>
                  </a:r>
                  <a:r>
                    <a:rPr lang="zh-TW" altLang="en-US" sz="1400" dirty="0" smtClean="0"/>
                    <a:t>畫面</a:t>
                  </a:r>
                  <a:endParaRPr lang="en-US" altLang="zh-TW" sz="1400" dirty="0" smtClean="0"/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1783915" y="1882235"/>
                  <a:ext cx="1440160" cy="576064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設定</a:t>
                  </a:r>
                  <a:r>
                    <a:rPr lang="zh-TW" altLang="en-US" sz="1400" dirty="0" smtClean="0"/>
                    <a:t>背包</a:t>
                  </a:r>
                  <a:endParaRPr lang="en-US" altLang="zh-TW" sz="1400" dirty="0" smtClean="0"/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810320" y="2895952"/>
                  <a:ext cx="1440160" cy="576064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新增物品</a:t>
                  </a:r>
                  <a:endParaRPr lang="en-US" altLang="zh-TW" sz="1400" dirty="0" smtClean="0"/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2648011" y="2895951"/>
                  <a:ext cx="1440160" cy="576064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刪除</a:t>
                  </a:r>
                  <a:r>
                    <a:rPr lang="zh-TW" altLang="en-US" sz="1400" dirty="0" smtClean="0"/>
                    <a:t>物品</a:t>
                  </a:r>
                  <a:endParaRPr lang="en-US" altLang="zh-TW" sz="1400" dirty="0" smtClean="0"/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4592227" y="1879715"/>
                  <a:ext cx="1440160" cy="576064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 smtClean="0"/>
                    <a:t>讀取</a:t>
                  </a:r>
                  <a:r>
                    <a:rPr lang="en-US" altLang="zh-TW" sz="1400" dirty="0" err="1" smtClean="0"/>
                    <a:t>arduino</a:t>
                  </a:r>
                  <a:r>
                    <a:rPr lang="zh-TW" altLang="en-US" sz="1400" dirty="0" smtClean="0"/>
                    <a:t>訊號</a:t>
                  </a:r>
                  <a:endParaRPr lang="en-US" altLang="zh-TW" sz="1400" dirty="0" smtClean="0"/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4592227" y="2895952"/>
                  <a:ext cx="1440160" cy="576064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判斷刷</a:t>
                  </a:r>
                  <a:r>
                    <a:rPr lang="zh-TW" altLang="en-US" sz="1400" dirty="0" smtClean="0"/>
                    <a:t>入</a:t>
                  </a:r>
                  <a:r>
                    <a:rPr lang="en-US" altLang="zh-TW" sz="1400" dirty="0" smtClean="0"/>
                    <a:t>/</a:t>
                  </a:r>
                  <a:r>
                    <a:rPr lang="zh-TW" altLang="en-US" sz="1400" dirty="0" smtClean="0"/>
                    <a:t>刷</a:t>
                  </a:r>
                  <a:r>
                    <a:rPr lang="zh-TW" altLang="en-US" sz="1400" dirty="0"/>
                    <a:t>出</a:t>
                  </a:r>
                  <a:endParaRPr lang="en-US" altLang="zh-TW" sz="1400" dirty="0" smtClean="0"/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4592227" y="3956133"/>
                  <a:ext cx="1440160" cy="576064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 smtClean="0"/>
                    <a:t>刷新資料</a:t>
                  </a:r>
                  <a:endParaRPr lang="en-US" altLang="zh-TW" sz="1400" dirty="0" smtClean="0"/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6968491" y="1879715"/>
                  <a:ext cx="1440160" cy="576064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存檔</a:t>
                  </a:r>
                  <a:endParaRPr lang="en-US" altLang="zh-TW" sz="1400" dirty="0" smtClean="0"/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6968491" y="2813785"/>
                  <a:ext cx="1440160" cy="576064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斷開藍芽</a:t>
                  </a:r>
                  <a:endParaRPr lang="en-US" altLang="zh-TW" sz="1400" dirty="0" smtClean="0"/>
                </a:p>
              </p:txBody>
            </p:sp>
            <p:cxnSp>
              <p:nvCxnSpPr>
                <p:cNvPr id="52" name="直線單箭頭接點 51"/>
                <p:cNvCxnSpPr>
                  <a:stCxn id="43" idx="2"/>
                  <a:endCxn id="47" idx="0"/>
                </p:cNvCxnSpPr>
                <p:nvPr/>
              </p:nvCxnSpPr>
              <p:spPr>
                <a:xfrm>
                  <a:off x="5312307" y="1455385"/>
                  <a:ext cx="0" cy="42433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單箭頭接點 70"/>
                <p:cNvCxnSpPr>
                  <a:stCxn id="43" idx="3"/>
                  <a:endCxn id="50" idx="0"/>
                </p:cNvCxnSpPr>
                <p:nvPr/>
              </p:nvCxnSpPr>
              <p:spPr>
                <a:xfrm>
                  <a:off x="6032387" y="1167353"/>
                  <a:ext cx="1656184" cy="712362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單箭頭接點 74"/>
                <p:cNvCxnSpPr>
                  <a:stCxn id="44" idx="2"/>
                  <a:endCxn id="45" idx="0"/>
                </p:cNvCxnSpPr>
                <p:nvPr/>
              </p:nvCxnSpPr>
              <p:spPr>
                <a:xfrm rot="5400000">
                  <a:off x="1798372" y="2190328"/>
                  <a:ext cx="437653" cy="973595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單箭頭接點 76"/>
                <p:cNvCxnSpPr>
                  <a:stCxn id="44" idx="2"/>
                  <a:endCxn id="46" idx="0"/>
                </p:cNvCxnSpPr>
                <p:nvPr/>
              </p:nvCxnSpPr>
              <p:spPr>
                <a:xfrm rot="16200000" flipH="1">
                  <a:off x="2717217" y="2245077"/>
                  <a:ext cx="437652" cy="864096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單箭頭接點 55"/>
                <p:cNvCxnSpPr>
                  <a:stCxn id="47" idx="2"/>
                  <a:endCxn id="48" idx="0"/>
                </p:cNvCxnSpPr>
                <p:nvPr/>
              </p:nvCxnSpPr>
              <p:spPr>
                <a:xfrm>
                  <a:off x="5312307" y="2455779"/>
                  <a:ext cx="0" cy="44017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單箭頭接點 56"/>
                <p:cNvCxnSpPr>
                  <a:stCxn id="48" idx="2"/>
                  <a:endCxn id="49" idx="0"/>
                </p:cNvCxnSpPr>
                <p:nvPr/>
              </p:nvCxnSpPr>
              <p:spPr>
                <a:xfrm>
                  <a:off x="5312307" y="3472016"/>
                  <a:ext cx="0" cy="48411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單箭頭接點 57"/>
                <p:cNvCxnSpPr>
                  <a:stCxn id="50" idx="2"/>
                  <a:endCxn id="51" idx="0"/>
                </p:cNvCxnSpPr>
                <p:nvPr/>
              </p:nvCxnSpPr>
              <p:spPr>
                <a:xfrm>
                  <a:off x="7688571" y="2455779"/>
                  <a:ext cx="0" cy="3580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圓角矩形 58"/>
                <p:cNvSpPr/>
                <p:nvPr/>
              </p:nvSpPr>
              <p:spPr>
                <a:xfrm>
                  <a:off x="6968501" y="3948818"/>
                  <a:ext cx="1440160" cy="576064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dirty="0" smtClean="0"/>
                    <a:t>End</a:t>
                  </a:r>
                </a:p>
              </p:txBody>
            </p:sp>
            <p:cxnSp>
              <p:nvCxnSpPr>
                <p:cNvPr id="60" name="直線單箭頭接點 59"/>
                <p:cNvCxnSpPr>
                  <a:stCxn id="51" idx="2"/>
                  <a:endCxn id="59" idx="0"/>
                </p:cNvCxnSpPr>
                <p:nvPr/>
              </p:nvCxnSpPr>
              <p:spPr>
                <a:xfrm>
                  <a:off x="7688571" y="3389849"/>
                  <a:ext cx="10" cy="55896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圓角矩形 60"/>
                <p:cNvSpPr/>
                <p:nvPr/>
              </p:nvSpPr>
              <p:spPr>
                <a:xfrm>
                  <a:off x="1783916" y="3957696"/>
                  <a:ext cx="1440160" cy="576064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 smtClean="0"/>
                    <a:t>刷新資料</a:t>
                  </a:r>
                  <a:endParaRPr lang="en-US" altLang="zh-TW" sz="1400" dirty="0" smtClean="0"/>
                </a:p>
              </p:txBody>
            </p:sp>
            <p:cxnSp>
              <p:nvCxnSpPr>
                <p:cNvPr id="62" name="直線單箭頭接點 134"/>
                <p:cNvCxnSpPr>
                  <a:stCxn id="48" idx="1"/>
                  <a:endCxn id="45" idx="1"/>
                </p:cNvCxnSpPr>
                <p:nvPr/>
              </p:nvCxnSpPr>
              <p:spPr>
                <a:xfrm rot="10800000">
                  <a:off x="810321" y="3183984"/>
                  <a:ext cx="3781907" cy="12700"/>
                </a:xfrm>
                <a:prstGeom prst="bentConnector5">
                  <a:avLst>
                    <a:gd name="adj1" fmla="val 8425"/>
                    <a:gd name="adj2" fmla="val -14596102"/>
                    <a:gd name="adj3" fmla="val 106045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單箭頭接點 139"/>
                <p:cNvCxnSpPr>
                  <a:stCxn id="45" idx="2"/>
                  <a:endCxn id="61" idx="0"/>
                </p:cNvCxnSpPr>
                <p:nvPr/>
              </p:nvCxnSpPr>
              <p:spPr>
                <a:xfrm rot="16200000" flipH="1">
                  <a:off x="1774358" y="3228058"/>
                  <a:ext cx="485680" cy="973596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單箭頭接點 141"/>
                <p:cNvCxnSpPr>
                  <a:stCxn id="46" idx="2"/>
                  <a:endCxn id="61" idx="0"/>
                </p:cNvCxnSpPr>
                <p:nvPr/>
              </p:nvCxnSpPr>
              <p:spPr>
                <a:xfrm rot="5400000">
                  <a:off x="2693204" y="3282808"/>
                  <a:ext cx="485681" cy="864095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單箭頭接點 145"/>
                <p:cNvCxnSpPr>
                  <a:stCxn id="61" idx="2"/>
                  <a:endCxn id="44" idx="1"/>
                </p:cNvCxnSpPr>
                <p:nvPr/>
              </p:nvCxnSpPr>
              <p:spPr>
                <a:xfrm rot="5400000" flipH="1">
                  <a:off x="962209" y="2991974"/>
                  <a:ext cx="2363493" cy="720081"/>
                </a:xfrm>
                <a:prstGeom prst="bentConnector4">
                  <a:avLst>
                    <a:gd name="adj1" fmla="val -9672"/>
                    <a:gd name="adj2" fmla="val 298184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單箭頭接點 157"/>
                <p:cNvCxnSpPr>
                  <a:stCxn id="44" idx="0"/>
                  <a:endCxn id="43" idx="1"/>
                </p:cNvCxnSpPr>
                <p:nvPr/>
              </p:nvCxnSpPr>
              <p:spPr>
                <a:xfrm rot="5400000" flipH="1" flipV="1">
                  <a:off x="3190670" y="480678"/>
                  <a:ext cx="714882" cy="2088232"/>
                </a:xfrm>
                <a:prstGeom prst="bentConnector2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單箭頭接點 162"/>
                <p:cNvCxnSpPr>
                  <a:stCxn id="49" idx="2"/>
                  <a:endCxn id="43" idx="0"/>
                </p:cNvCxnSpPr>
                <p:nvPr/>
              </p:nvCxnSpPr>
              <p:spPr>
                <a:xfrm rot="5400000" flipH="1">
                  <a:off x="3485869" y="2705759"/>
                  <a:ext cx="3652876" cy="12700"/>
                </a:xfrm>
                <a:prstGeom prst="bentConnector5">
                  <a:avLst>
                    <a:gd name="adj1" fmla="val -6258"/>
                    <a:gd name="adj2" fmla="val -7489299"/>
                    <a:gd name="adj3" fmla="val 106258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字方塊 29"/>
              <p:cNvSpPr txBox="1"/>
              <p:nvPr/>
            </p:nvSpPr>
            <p:spPr>
              <a:xfrm>
                <a:off x="5785357" y="2565165"/>
                <a:ext cx="574253" cy="290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/>
                  <a:t>處理封包</a:t>
                </a:r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>
                <a:off x="5762562" y="1518211"/>
                <a:ext cx="574253" cy="290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/>
                  <a:t>等待訊號</a:t>
                </a:r>
                <a:endParaRPr lang="zh-TW" altLang="en-US" sz="1200" dirty="0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6049689" y="3651744"/>
                <a:ext cx="353387" cy="290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/>
                  <a:t>紀錄</a:t>
                </a: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6403076" y="4947618"/>
                <a:ext cx="905554" cy="290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/>
                  <a:t>呈現</a:t>
                </a:r>
                <a:r>
                  <a:rPr lang="zh-TW" altLang="en-US" sz="1200" dirty="0" smtClean="0"/>
                  <a:t>告知使用者</a:t>
                </a:r>
                <a:endParaRPr lang="zh-TW" altLang="en-US" sz="1200" dirty="0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7422640" y="801511"/>
                <a:ext cx="795120" cy="290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/>
                  <a:t>按下</a:t>
                </a:r>
                <a:r>
                  <a:rPr lang="zh-TW" altLang="en-US" sz="1200" dirty="0"/>
                  <a:t>斷開藍芽</a:t>
                </a:r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7298909" y="2511946"/>
                <a:ext cx="574253" cy="290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/>
                  <a:t>結束連線</a:t>
                </a:r>
                <a:endParaRPr lang="zh-TW" altLang="en-US" sz="1200" dirty="0"/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7398303" y="3621943"/>
                <a:ext cx="574253" cy="290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/>
                  <a:t>關閉功能</a:t>
                </a:r>
                <a:endParaRPr lang="zh-TW" altLang="en-US" sz="1200" dirty="0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4292161" y="525505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/>
                  <a:t>若無資料</a:t>
                </a:r>
                <a:endParaRPr lang="en-US" altLang="zh-TW" sz="1200" dirty="0" smtClean="0"/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3360653" y="2426831"/>
                <a:ext cx="574253" cy="290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/>
                  <a:t>新增按鈕</a:t>
                </a:r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4816346" y="2456695"/>
                <a:ext cx="574253" cy="290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/>
                  <a:t>刪除按鈕</a:t>
                </a:r>
                <a:endParaRPr lang="zh-TW" altLang="en-US" sz="1200" dirty="0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4178679" y="3543229"/>
                <a:ext cx="574253" cy="290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/>
                  <a:t>更新紀錄</a:t>
                </a:r>
                <a:endParaRPr lang="zh-TW" altLang="en-US" sz="1200" dirty="0"/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2868641" y="1889030"/>
                <a:ext cx="795120" cy="290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/>
                  <a:t>返回</a:t>
                </a:r>
                <a:r>
                  <a:rPr lang="zh-TW" altLang="en-US" sz="1200" dirty="0" smtClean="0"/>
                  <a:t>設定背包</a:t>
                </a:r>
                <a:endParaRPr lang="zh-TW" altLang="en-US" sz="1200" dirty="0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4689721" y="838003"/>
                <a:ext cx="795120" cy="290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/>
                  <a:t>按下設定背包</a:t>
                </a:r>
                <a:endParaRPr lang="zh-TW" altLang="en-US" sz="1200" dirty="0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43279" y="140754"/>
              <a:ext cx="2634968" cy="4450537"/>
              <a:chOff x="73628" y="941424"/>
              <a:chExt cx="2634968" cy="4450537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1477290" y="2957035"/>
                <a:ext cx="1208903" cy="45516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檢查建檔狀態</a:t>
                </a:r>
                <a:endParaRPr lang="en-US" altLang="zh-TW" sz="1400" dirty="0" smtClean="0"/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916892" y="941424"/>
                <a:ext cx="1208903" cy="45516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/>
                  <a:t>Start</a:t>
                </a:r>
              </a:p>
            </p:txBody>
          </p:sp>
          <p:sp>
            <p:nvSpPr>
              <p:cNvPr id="11" name="圓角矩形 10"/>
              <p:cNvSpPr/>
              <p:nvPr/>
            </p:nvSpPr>
            <p:spPr>
              <a:xfrm>
                <a:off x="73628" y="2513501"/>
                <a:ext cx="1208903" cy="45516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要求使用者進行配對</a:t>
                </a:r>
                <a:endParaRPr lang="en-US" altLang="zh-TW" sz="1400" dirty="0" smtClean="0"/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268388" y="3626178"/>
                <a:ext cx="1208903" cy="45516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建立</a:t>
                </a:r>
                <a:r>
                  <a:rPr lang="zh-TW" altLang="en-US" sz="1400" dirty="0" smtClean="0"/>
                  <a:t>檔案</a:t>
                </a:r>
                <a:endParaRPr lang="en-US" altLang="zh-TW" sz="1400" dirty="0" smtClean="0"/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272646" y="4469966"/>
                <a:ext cx="1208903" cy="45516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設定</a:t>
                </a:r>
                <a:r>
                  <a:rPr lang="zh-TW" altLang="en-US" sz="1400" dirty="0" smtClean="0"/>
                  <a:t>背包初始狀態</a:t>
                </a:r>
                <a:endParaRPr lang="en-US" altLang="zh-TW" sz="1400" dirty="0" smtClean="0"/>
              </a:p>
            </p:txBody>
          </p:sp>
          <p:sp>
            <p:nvSpPr>
              <p:cNvPr id="14" name="圓角矩形 13"/>
              <p:cNvSpPr/>
              <p:nvPr/>
            </p:nvSpPr>
            <p:spPr>
              <a:xfrm>
                <a:off x="916892" y="1647921"/>
                <a:ext cx="1208903" cy="45516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檢查藍芽配對</a:t>
                </a:r>
                <a:endParaRPr lang="en-US" altLang="zh-TW" sz="1400" dirty="0" smtClean="0"/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1499693" y="4936801"/>
                <a:ext cx="1208903" cy="45516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載入背包記錄檔</a:t>
                </a:r>
                <a:endParaRPr lang="en-US" altLang="zh-TW" sz="1400" dirty="0" smtClean="0"/>
              </a:p>
            </p:txBody>
          </p:sp>
          <p:cxnSp>
            <p:nvCxnSpPr>
              <p:cNvPr id="16" name="直線單箭頭接點 15"/>
              <p:cNvCxnSpPr>
                <a:stCxn id="10" idx="2"/>
                <a:endCxn id="14" idx="0"/>
              </p:cNvCxnSpPr>
              <p:nvPr/>
            </p:nvCxnSpPr>
            <p:spPr>
              <a:xfrm>
                <a:off x="1521343" y="1396584"/>
                <a:ext cx="0" cy="2513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31"/>
              <p:cNvCxnSpPr>
                <a:stCxn id="14" idx="2"/>
                <a:endCxn id="11" idx="0"/>
              </p:cNvCxnSpPr>
              <p:nvPr/>
            </p:nvCxnSpPr>
            <p:spPr>
              <a:xfrm rot="5400000">
                <a:off x="894501" y="1886659"/>
                <a:ext cx="410421" cy="843264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35"/>
              <p:cNvCxnSpPr>
                <a:stCxn id="14" idx="2"/>
                <a:endCxn id="9" idx="0"/>
              </p:cNvCxnSpPr>
              <p:nvPr/>
            </p:nvCxnSpPr>
            <p:spPr>
              <a:xfrm rot="16200000" flipH="1">
                <a:off x="1374566" y="2249858"/>
                <a:ext cx="853954" cy="560399"/>
              </a:xfrm>
              <a:prstGeom prst="bentConnector3">
                <a:avLst>
                  <a:gd name="adj1" fmla="val 23661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字方塊 18"/>
              <p:cNvSpPr txBox="1"/>
              <p:nvPr/>
            </p:nvSpPr>
            <p:spPr>
              <a:xfrm>
                <a:off x="1534354" y="1404336"/>
                <a:ext cx="671722" cy="218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/>
                  <a:t>開始使用</a:t>
                </a:r>
                <a:endParaRPr lang="zh-TW" altLang="en-US" sz="1200" dirty="0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1735009" y="2058650"/>
                <a:ext cx="5950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/>
                  <a:t>已</a:t>
                </a:r>
                <a:r>
                  <a:rPr lang="zh-TW" altLang="en-US" sz="1000" dirty="0"/>
                  <a:t>配對</a:t>
                </a: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739986" y="208942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 smtClean="0"/>
                  <a:t>未配對</a:t>
                </a:r>
                <a:endParaRPr lang="zh-TW" altLang="en-US" sz="1000" dirty="0"/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916892" y="3297933"/>
                <a:ext cx="542545" cy="218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/>
                  <a:t>無</a:t>
                </a:r>
                <a:r>
                  <a:rPr lang="zh-TW" altLang="en-US" sz="1200" dirty="0"/>
                  <a:t>檔案</a:t>
                </a:r>
              </a:p>
            </p:txBody>
          </p:sp>
          <p:cxnSp>
            <p:nvCxnSpPr>
              <p:cNvPr id="23" name="直線單箭頭接點 251"/>
              <p:cNvCxnSpPr>
                <a:stCxn id="11" idx="2"/>
                <a:endCxn id="9" idx="1"/>
              </p:cNvCxnSpPr>
              <p:nvPr/>
            </p:nvCxnSpPr>
            <p:spPr>
              <a:xfrm rot="16200000" flipH="1">
                <a:off x="969709" y="2677032"/>
                <a:ext cx="215953" cy="79921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53"/>
              <p:cNvCxnSpPr>
                <a:stCxn id="9" idx="2"/>
                <a:endCxn id="12" idx="0"/>
              </p:cNvCxnSpPr>
              <p:nvPr/>
            </p:nvCxnSpPr>
            <p:spPr>
              <a:xfrm rot="5400000">
                <a:off x="1370300" y="2914736"/>
                <a:ext cx="213984" cy="120890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>
                <a:stCxn id="9" idx="2"/>
                <a:endCxn id="15" idx="0"/>
              </p:cNvCxnSpPr>
              <p:nvPr/>
            </p:nvCxnSpPr>
            <p:spPr>
              <a:xfrm>
                <a:off x="2081742" y="3412195"/>
                <a:ext cx="22403" cy="15246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>
                <a:stCxn id="12" idx="2"/>
                <a:endCxn id="13" idx="0"/>
              </p:cNvCxnSpPr>
              <p:nvPr/>
            </p:nvCxnSpPr>
            <p:spPr>
              <a:xfrm>
                <a:off x="872840" y="4081338"/>
                <a:ext cx="4258" cy="3886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59"/>
              <p:cNvCxnSpPr>
                <a:stCxn id="13" idx="2"/>
                <a:endCxn id="15" idx="1"/>
              </p:cNvCxnSpPr>
              <p:nvPr/>
            </p:nvCxnSpPr>
            <p:spPr>
              <a:xfrm rot="16200000" flipH="1">
                <a:off x="1068767" y="4733455"/>
                <a:ext cx="239255" cy="622596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字方塊 27"/>
              <p:cNvSpPr txBox="1"/>
              <p:nvPr/>
            </p:nvSpPr>
            <p:spPr>
              <a:xfrm>
                <a:off x="1754548" y="3835381"/>
                <a:ext cx="310026" cy="43772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TW" altLang="en-US" sz="1200" dirty="0" smtClean="0"/>
                  <a:t>有建檔</a:t>
                </a:r>
                <a:endParaRPr lang="zh-TW" altLang="en-US" sz="1200" dirty="0"/>
              </a:p>
            </p:txBody>
          </p:sp>
        </p:grpSp>
        <p:cxnSp>
          <p:nvCxnSpPr>
            <p:cNvPr id="7" name="直線單箭頭接點 276"/>
            <p:cNvCxnSpPr>
              <a:stCxn id="15" idx="3"/>
              <a:endCxn id="43" idx="0"/>
            </p:cNvCxnSpPr>
            <p:nvPr/>
          </p:nvCxnSpPr>
          <p:spPr>
            <a:xfrm flipV="1">
              <a:off x="2678247" y="1795790"/>
              <a:ext cx="4075359" cy="2567921"/>
            </a:xfrm>
            <a:prstGeom prst="bentConnector4">
              <a:avLst>
                <a:gd name="adj1" fmla="val 7887"/>
                <a:gd name="adj2" fmla="val 153245"/>
              </a:avLst>
            </a:prstGeom>
            <a:ln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4004176" y="503613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前處理完畢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724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718</Words>
  <Application>Microsoft Office PowerPoint</Application>
  <PresentationFormat>如螢幕大小 (4:3)</PresentationFormat>
  <Paragraphs>114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漏網捕手    第五組</vt:lpstr>
      <vt:lpstr>Motivation</vt:lpstr>
      <vt:lpstr>Motivation</vt:lpstr>
      <vt:lpstr>Description</vt:lpstr>
      <vt:lpstr>Actors</vt:lpstr>
      <vt:lpstr>Pre-conditions</vt:lpstr>
      <vt:lpstr>Triggers</vt:lpstr>
      <vt:lpstr>Normal flow(arduino)</vt:lpstr>
      <vt:lpstr>Normal flow(app)</vt:lpstr>
      <vt:lpstr>Exceptions</vt:lpstr>
      <vt:lpstr>High level Illustration</vt:lpstr>
      <vt:lpstr>Difficult</vt:lpstr>
      <vt:lpstr>Planning</vt:lpstr>
      <vt:lpstr>Thanks for your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想不到包包    第五組</dc:title>
  <dc:creator>UCCU</dc:creator>
  <cp:lastModifiedBy>UCCU</cp:lastModifiedBy>
  <cp:revision>19</cp:revision>
  <dcterms:created xsi:type="dcterms:W3CDTF">2018-05-08T15:11:11Z</dcterms:created>
  <dcterms:modified xsi:type="dcterms:W3CDTF">2018-05-09T13:53:43Z</dcterms:modified>
</cp:coreProperties>
</file>