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6" r:id="rId9"/>
    <p:sldId id="267" r:id="rId10"/>
    <p:sldId id="268" r:id="rId11"/>
    <p:sldId id="260" r:id="rId12"/>
    <p:sldId id="261" r:id="rId13"/>
    <p:sldId id="265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614B9-1495-034C-8DFC-21185923A066}">
          <p14:sldIdLst>
            <p14:sldId id="256"/>
          </p14:sldIdLst>
        </p14:section>
        <p14:section name="Specifications &amp; Requirements" id="{F82DEDEC-E2C6-6540-8C3B-5F1436171553}">
          <p14:sldIdLst>
            <p14:sldId id="262"/>
            <p14:sldId id="257"/>
            <p14:sldId id="258"/>
            <p14:sldId id="259"/>
          </p14:sldIdLst>
        </p14:section>
        <p14:section name="Project Management" id="{5F49EF6F-05B3-B248-997A-F13E66A96CE9}">
          <p14:sldIdLst>
            <p14:sldId id="263"/>
            <p14:sldId id="264"/>
            <p14:sldId id="266"/>
            <p14:sldId id="267"/>
            <p14:sldId id="268"/>
          </p14:sldIdLst>
        </p14:section>
        <p14:section name="Design &amp; UX" id="{E96F6D4B-87B5-AF49-87A1-56E7AE170962}">
          <p14:sldIdLst>
            <p14:sldId id="260"/>
            <p14:sldId id="261"/>
            <p14:sldId id="265"/>
          </p14:sldIdLst>
        </p14:section>
        <p14:section name="Misc" id="{4F628B7E-5160-ED47-A4F9-F947C3CF10E8}">
          <p14:sldIdLst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3" autoAdjust="0"/>
  </p:normalViewPr>
  <p:slideViewPr>
    <p:cSldViewPr snapToGrid="0" snapToObjects="1">
      <p:cViewPr varScale="1">
        <p:scale>
          <a:sx n="218" d="100"/>
          <a:sy n="218" d="100"/>
        </p:scale>
        <p:origin x="-104" y="-1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476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BE44E-2112-C046-A58B-A65632D5DE13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6702-0D3B-4041-A431-CB15C6BE0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1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D3590-CF63-2C4B-8FB1-BF43FF5F305F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FB5CC-0D84-5843-99AB-223961A9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Ernest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0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Ernest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2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Aaron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FB5CC-0D84-5843-99AB-223961A97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5006340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260661"/>
            <a:ext cx="3273552" cy="1230406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397764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4" name="Picture 13" descr="4stones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86" y="1202838"/>
            <a:ext cx="2612571" cy="26151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338138"/>
            <a:ext cx="4922184" cy="3458766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60" y="3802157"/>
            <a:ext cx="4924425" cy="49688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61" y="4299045"/>
            <a:ext cx="4924425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1207293"/>
            <a:ext cx="5343525" cy="1710929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2928609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3440028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8" y="332664"/>
            <a:ext cx="5343525" cy="171092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791892"/>
            <a:ext cx="5416313" cy="5114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21" y="4303310"/>
            <a:ext cx="5416313" cy="470848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067636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327901"/>
            <a:ext cx="2642616" cy="1710929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4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2581987"/>
            <a:ext cx="2743200" cy="222629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3081569"/>
            <a:ext cx="2524126" cy="1499067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258198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834149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332663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347112"/>
            <a:ext cx="2743200" cy="1467612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332664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1839036"/>
            <a:ext cx="2743200" cy="1467612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2350456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1839037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3851861"/>
            <a:ext cx="2524126" cy="74246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3347112"/>
            <a:ext cx="2524126" cy="506015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514350"/>
            <a:ext cx="4924424" cy="6652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8" y="1515666"/>
            <a:ext cx="4924425" cy="30801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562935"/>
            <a:ext cx="914400" cy="4036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561976"/>
            <a:ext cx="3924300" cy="4032647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501141" y="768499"/>
            <a:ext cx="260604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5019788" y="768499"/>
            <a:ext cx="260604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10" name="Picture 9" descr="4stones-stones-only.png"/>
          <p:cNvPicPr>
            <a:picLocks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" y="1108969"/>
            <a:ext cx="2816352" cy="281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2335587"/>
            <a:ext cx="3276600" cy="871538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3257550"/>
            <a:ext cx="3276600" cy="40005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28700" y="1200150"/>
            <a:ext cx="7086600" cy="2606040"/>
          </a:xfrm>
          <a:prstGeom prst="roundRect">
            <a:avLst>
              <a:gd name="adj" fmla="val 312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1516157"/>
            <a:ext cx="4200618" cy="1021557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2541495"/>
            <a:ext cx="4603376" cy="812496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767264"/>
            <a:ext cx="2133600" cy="273844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4767264"/>
            <a:ext cx="609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4stones-stones-only.png"/>
          <p:cNvPicPr>
            <a:picLocks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" y="1076194"/>
            <a:ext cx="2816352" cy="2812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68089"/>
            <a:ext cx="4800600" cy="665226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200150"/>
            <a:ext cx="3703320" cy="3394472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161571"/>
            <a:ext cx="3657600" cy="20574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151609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161571"/>
            <a:ext cx="3657600" cy="20574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1514902"/>
            <a:ext cx="3703320" cy="3079721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4stones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4800600" cy="665226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 descr="4stones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92" y="168089"/>
            <a:ext cx="886968" cy="8878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1" y="228600"/>
            <a:ext cx="4948269" cy="539568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1719619"/>
            <a:ext cx="4959126" cy="287500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1" y="870348"/>
            <a:ext cx="4948269" cy="715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9/23/14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514350"/>
            <a:ext cx="4948238" cy="66522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1515666"/>
            <a:ext cx="4946602" cy="307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 descr="4stones.png"/>
          <p:cNvPicPr>
            <a:picLocks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4861"/>
            <a:ext cx="2612571" cy="26151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>
                <a:latin typeface="Century Gothic"/>
                <a:cs typeface="Century Gothic"/>
              </a:rPr>
              <a:t>Prelim Presentation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2538132"/>
            <a:ext cx="3273552" cy="61955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Aaron Dancer, Ernest </a:t>
            </a:r>
            <a:r>
              <a:rPr lang="en-US" sz="1200" dirty="0" err="1" smtClean="0"/>
              <a:t>Pallares</a:t>
            </a:r>
            <a:r>
              <a:rPr lang="en-US" sz="1200" dirty="0" smtClean="0"/>
              <a:t>, John Molina, </a:t>
            </a:r>
            <a:r>
              <a:rPr lang="en-US" sz="1200" dirty="0" err="1" smtClean="0"/>
              <a:t>Thanh</a:t>
            </a:r>
            <a:r>
              <a:rPr lang="en-US" sz="1200" dirty="0" smtClean="0"/>
              <a:t> Dang &amp; </a:t>
            </a:r>
            <a:r>
              <a:rPr lang="en-US" sz="1200" dirty="0" err="1" smtClean="0"/>
              <a:t>Hieu</a:t>
            </a:r>
            <a:r>
              <a:rPr lang="en-US" sz="1200" dirty="0" smtClean="0"/>
              <a:t> </a:t>
            </a:r>
            <a:r>
              <a:rPr lang="en-US" sz="1200" dirty="0" err="1" smtClean="0"/>
              <a:t>Vy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93198" y="20568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2-person fallback for roles and </a:t>
            </a:r>
            <a:r>
              <a:rPr lang="en-US" dirty="0" smtClean="0"/>
              <a:t>responsibilities</a:t>
            </a:r>
            <a:endParaRPr lang="en-US" dirty="0" smtClean="0"/>
          </a:p>
          <a:p>
            <a:r>
              <a:rPr lang="en-US" dirty="0" smtClean="0"/>
              <a:t>Redundant file storage, local &amp; online</a:t>
            </a:r>
          </a:p>
          <a:p>
            <a:r>
              <a:rPr lang="en-US" dirty="0" smtClean="0"/>
              <a:t>Inspections, Walkthroughs, Checks and Balances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4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UX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Beautiful and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7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50290" y="1536071"/>
            <a:ext cx="3180778" cy="20199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Obvious</a:t>
            </a:r>
          </a:p>
          <a:p>
            <a:r>
              <a:rPr lang="en-US" sz="3200" dirty="0" smtClean="0"/>
              <a:t>Growth</a:t>
            </a:r>
          </a:p>
          <a:p>
            <a:r>
              <a:rPr lang="en-US" sz="3200" dirty="0" smtClean="0"/>
              <a:t>Simplicity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7" name="Picture 6" descr="4stones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7" y="469730"/>
            <a:ext cx="4263931" cy="42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24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stones Main UI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" b="-77"/>
          <a:stretch>
            <a:fillRect/>
          </a:stretch>
        </p:blipFill>
        <p:spPr>
          <a:xfrm>
            <a:off x="3444460" y="255395"/>
            <a:ext cx="2600325" cy="4630737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27" y="255395"/>
            <a:ext cx="2600491" cy="4623095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7383942" y="1363249"/>
            <a:ext cx="422761" cy="422761"/>
          </a:xfrm>
          <a:prstGeom prst="ellipse">
            <a:avLst/>
          </a:prstGeom>
          <a:solidFill>
            <a:srgbClr val="FC2833"/>
          </a:solidFill>
          <a:ln w="952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013" y="255395"/>
            <a:ext cx="25715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+mj-lt"/>
              </a:rPr>
              <a:t>The UI &amp; UX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3682" y="930182"/>
            <a:ext cx="2928744" cy="2019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28800" indent="-227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30000"/>
              <a:buFont typeface="Wingdings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2270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30000"/>
              <a:buFont typeface="Wingdings" pitchFamily="2" charset="2"/>
              <a:buChar char="§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Simple</a:t>
            </a:r>
          </a:p>
          <a:p>
            <a:r>
              <a:rPr lang="en-US" sz="1600" dirty="0" smtClean="0"/>
              <a:t>Dynamic &amp; Responsive – Fits all screens (within reason)</a:t>
            </a:r>
          </a:p>
          <a:p>
            <a:r>
              <a:rPr lang="en-US" sz="1600" dirty="0" smtClean="0"/>
              <a:t>Customizable</a:t>
            </a:r>
          </a:p>
          <a:p>
            <a:r>
              <a:rPr lang="en-US" sz="1600" dirty="0" smtClean="0"/>
              <a:t>Background highlights changes with player turn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238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Logistics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Whatever we didn’t say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Play, </a:t>
            </a:r>
            <a:r>
              <a:rPr lang="en-US" dirty="0" err="1" smtClean="0"/>
              <a:t>Aptoide</a:t>
            </a:r>
            <a:r>
              <a:rPr lang="en-US" dirty="0" smtClean="0"/>
              <a:t>, Amazon for Android</a:t>
            </a:r>
          </a:p>
          <a:p>
            <a:r>
              <a:rPr lang="en-US" dirty="0" smtClean="0"/>
              <a:t>App Store for </a:t>
            </a:r>
            <a:r>
              <a:rPr lang="en-US" dirty="0" err="1" smtClean="0"/>
              <a:t>iOS</a:t>
            </a:r>
            <a:r>
              <a:rPr lang="en-US" dirty="0" smtClean="0"/>
              <a:t> &amp; OS X (Mac)</a:t>
            </a:r>
          </a:p>
          <a:p>
            <a:r>
              <a:rPr lang="en-US" dirty="0" smtClean="0"/>
              <a:t>Website for Windows &amp; OS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Release Dates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Beta: November 4, 2014</a:t>
            </a:r>
          </a:p>
          <a:p>
            <a:r>
              <a:rPr lang="en-US" sz="2800" dirty="0" smtClean="0"/>
              <a:t>RTM: December 4, 2014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159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Defining the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0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514350"/>
            <a:ext cx="5125587" cy="665226"/>
          </a:xfrm>
        </p:spPr>
        <p:txBody>
          <a:bodyPr/>
          <a:lstStyle/>
          <a:p>
            <a:r>
              <a:rPr lang="en-US" dirty="0" smtClean="0"/>
              <a:t>Base Specifications (Requirements)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5x5 grid, 4-in-a-row to win</a:t>
            </a:r>
          </a:p>
          <a:p>
            <a:r>
              <a:rPr lang="en-US" dirty="0" smtClean="0"/>
              <a:t>Different colored stones representing each player</a:t>
            </a:r>
          </a:p>
          <a:p>
            <a:r>
              <a:rPr lang="en-US" dirty="0" smtClean="0"/>
              <a:t>3 difficulties</a:t>
            </a:r>
          </a:p>
          <a:p>
            <a:r>
              <a:rPr lang="en-US" dirty="0" err="1" smtClean="0"/>
              <a:t>PvP</a:t>
            </a:r>
            <a:r>
              <a:rPr lang="en-US" dirty="0" smtClean="0"/>
              <a:t> or </a:t>
            </a:r>
            <a:r>
              <a:rPr lang="en-US" dirty="0" err="1" smtClean="0"/>
              <a:t>PvC</a:t>
            </a:r>
            <a:endParaRPr lang="en-US" dirty="0" smtClean="0"/>
          </a:p>
          <a:p>
            <a:r>
              <a:rPr lang="en-US" dirty="0" smtClean="0"/>
              <a:t>First player picks who goes first</a:t>
            </a:r>
          </a:p>
          <a:p>
            <a:r>
              <a:rPr lang="en-US" dirty="0" smtClean="0"/>
              <a:t>Player History</a:t>
            </a:r>
          </a:p>
          <a:p>
            <a:r>
              <a:rPr lang="en-US" dirty="0" smtClean="0"/>
              <a:t>Registered player or play as guest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51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171450"/>
            <a:ext cx="6250628" cy="665226"/>
          </a:xfrm>
        </p:spPr>
        <p:txBody>
          <a:bodyPr/>
          <a:lstStyle/>
          <a:p>
            <a:r>
              <a:rPr lang="en-US" dirty="0" smtClean="0"/>
              <a:t>Consumer &amp; Customer Interview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/>
              <a:t>Customer </a:t>
            </a:r>
            <a:r>
              <a:rPr lang="en-US" sz="1000" dirty="0" smtClean="0"/>
              <a:t>Interview</a:t>
            </a:r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Q: Does 5x5x4 mean 2D or 3D?</a:t>
            </a:r>
            <a:br>
              <a:rPr lang="en-US" sz="1600" dirty="0" smtClean="0"/>
            </a:br>
            <a:r>
              <a:rPr lang="en-US" sz="1600" dirty="0" smtClean="0"/>
              <a:t>A: The grid is 2D (5x5), 4-in-a-row to win</a:t>
            </a:r>
          </a:p>
          <a:p>
            <a:r>
              <a:rPr lang="en-US" sz="1600" dirty="0" smtClean="0"/>
              <a:t>Q: Is history defined as play-by-play or user score?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A: User score</a:t>
            </a:r>
          </a:p>
          <a:p>
            <a:r>
              <a:rPr lang="en-US" sz="1600" dirty="0" smtClean="0"/>
              <a:t>Q: How many difficulty levels do there need to be?</a:t>
            </a:r>
            <a:br>
              <a:rPr lang="en-US" sz="1600" dirty="0" smtClean="0"/>
            </a:br>
            <a:r>
              <a:rPr lang="en-US" sz="1600" dirty="0" smtClean="0"/>
              <a:t>A: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rgbClr val="C11C1C"/>
          </a:solidFill>
        </p:spPr>
        <p:txBody>
          <a:bodyPr>
            <a:noAutofit/>
          </a:bodyPr>
          <a:lstStyle/>
          <a:p>
            <a:r>
              <a:rPr lang="en-US" sz="1000" dirty="0"/>
              <a:t>Consumer </a:t>
            </a:r>
            <a:r>
              <a:rPr lang="en-US" sz="1000" dirty="0" smtClean="0"/>
              <a:t>Interview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</a:t>
            </a:r>
            <a:r>
              <a:rPr lang="en-US" dirty="0"/>
              <a:t>: Should there be an undo option?</a:t>
            </a:r>
            <a:br>
              <a:rPr lang="en-US" dirty="0"/>
            </a:br>
            <a:r>
              <a:rPr lang="en-US" dirty="0"/>
              <a:t>A: </a:t>
            </a:r>
            <a:r>
              <a:rPr lang="en-US" dirty="0" smtClean="0"/>
              <a:t>Yes</a:t>
            </a:r>
          </a:p>
          <a:p>
            <a:r>
              <a:rPr lang="en-US" dirty="0" smtClean="0"/>
              <a:t>Q: What platforms do you want to play the game on?</a:t>
            </a:r>
            <a:br>
              <a:rPr lang="en-US" dirty="0" smtClean="0"/>
            </a:br>
            <a:r>
              <a:rPr lang="en-US" dirty="0" smtClean="0"/>
              <a:t>A: Mobile and Computer</a:t>
            </a:r>
          </a:p>
          <a:p>
            <a:r>
              <a:rPr lang="en-US" dirty="0" smtClean="0"/>
              <a:t>Q: Can I delete my registration information</a:t>
            </a:r>
            <a:br>
              <a:rPr lang="en-US" dirty="0" smtClean="0"/>
            </a:br>
            <a:r>
              <a:rPr lang="en-US" dirty="0" smtClean="0"/>
              <a:t>A: Yes</a:t>
            </a:r>
          </a:p>
          <a:p>
            <a:r>
              <a:rPr lang="en-US" dirty="0" smtClean="0"/>
              <a:t>Q: Can I change my background?</a:t>
            </a:r>
            <a:br>
              <a:rPr lang="en-US" dirty="0" smtClean="0"/>
            </a:br>
            <a:r>
              <a:rPr lang="en-US" dirty="0" smtClean="0"/>
              <a:t>A: Sure</a:t>
            </a:r>
          </a:p>
          <a:p>
            <a:r>
              <a:rPr lang="en-US" dirty="0" smtClean="0"/>
              <a:t>Q: Can it be played offline?</a:t>
            </a:r>
            <a:br>
              <a:rPr lang="en-US" dirty="0" smtClean="0"/>
            </a:br>
            <a:r>
              <a:rPr lang="en-US" dirty="0" smtClean="0"/>
              <a:t>A: 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6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Specifications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000" dirty="0" smtClean="0"/>
              <a:t>Base Specifications</a:t>
            </a:r>
            <a:endParaRPr lang="en-US" sz="1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5x5 grid, 4-in-a-row to win</a:t>
            </a:r>
          </a:p>
          <a:p>
            <a:r>
              <a:rPr lang="en-US" dirty="0"/>
              <a:t>Different colored stones representing each player</a:t>
            </a:r>
          </a:p>
          <a:p>
            <a:r>
              <a:rPr lang="en-US" dirty="0"/>
              <a:t>3 difficulties</a:t>
            </a:r>
          </a:p>
          <a:p>
            <a:r>
              <a:rPr lang="en-US" dirty="0" err="1"/>
              <a:t>PvP</a:t>
            </a:r>
            <a:r>
              <a:rPr lang="en-US" dirty="0"/>
              <a:t> or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First player picks who goes first</a:t>
            </a:r>
          </a:p>
          <a:p>
            <a:r>
              <a:rPr lang="en-US" dirty="0"/>
              <a:t>Player History</a:t>
            </a:r>
          </a:p>
          <a:p>
            <a:r>
              <a:rPr lang="en-US" dirty="0"/>
              <a:t>Registered player or play as 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C11C1C"/>
          </a:solidFill>
        </p:spPr>
        <p:txBody>
          <a:bodyPr>
            <a:noAutofit/>
          </a:bodyPr>
          <a:lstStyle/>
          <a:p>
            <a:r>
              <a:rPr lang="en-US" sz="1000" dirty="0" smtClean="0"/>
              <a:t>Additional Specifications</a:t>
            </a:r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Undo button</a:t>
            </a:r>
          </a:p>
          <a:p>
            <a:r>
              <a:rPr lang="en-US" dirty="0" smtClean="0"/>
              <a:t>Playable on computers (Windows, OS X) and mobile platforms (</a:t>
            </a:r>
            <a:r>
              <a:rPr lang="en-US" dirty="0" err="1" smtClean="0"/>
              <a:t>iOS</a:t>
            </a:r>
            <a:r>
              <a:rPr lang="en-US" dirty="0" smtClean="0"/>
              <a:t>, Android)</a:t>
            </a:r>
          </a:p>
          <a:p>
            <a:r>
              <a:rPr lang="en-US" dirty="0" smtClean="0"/>
              <a:t>Ability to delete user registration information</a:t>
            </a:r>
          </a:p>
          <a:p>
            <a:r>
              <a:rPr lang="en-US" dirty="0" smtClean="0"/>
              <a:t>UI Customization (background)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Stepping 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2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Face-to-face meetings Tuesdays after 5:45pm</a:t>
            </a:r>
          </a:p>
          <a:p>
            <a:r>
              <a:rPr lang="en-US" dirty="0" smtClean="0"/>
              <a:t>SMS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err="1" smtClean="0"/>
              <a:t>Trello</a:t>
            </a:r>
            <a:endParaRPr lang="en-US" dirty="0" smtClean="0"/>
          </a:p>
          <a:p>
            <a:r>
              <a:rPr lang="en-US" dirty="0" smtClean="0"/>
              <a:t>Documents shared via </a:t>
            </a:r>
            <a:r>
              <a:rPr lang="en-US" dirty="0" err="1" smtClean="0"/>
              <a:t>OneDrive</a:t>
            </a:r>
            <a:r>
              <a:rPr lang="en-US" dirty="0" smtClean="0"/>
              <a:t>, Google Drive, and </a:t>
            </a:r>
            <a:r>
              <a:rPr lang="en-US" dirty="0" err="1" smtClean="0"/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</a:p>
          <a:p>
            <a:r>
              <a:rPr lang="en-US" dirty="0" err="1" smtClean="0"/>
              <a:t>Trello</a:t>
            </a:r>
            <a:r>
              <a:rPr lang="en-US" dirty="0" smtClean="0"/>
              <a:t> for task management &amp; scheduling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for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6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Aaron Dancer – Team Lead, Graphic Design, UI &amp; UX</a:t>
            </a:r>
          </a:p>
          <a:p>
            <a:r>
              <a:rPr lang="en-US" dirty="0" smtClean="0"/>
              <a:t>Ernest </a:t>
            </a:r>
            <a:r>
              <a:rPr lang="en-US" dirty="0" err="1" smtClean="0"/>
              <a:t>Pallares</a:t>
            </a:r>
            <a:r>
              <a:rPr lang="en-US" dirty="0" smtClean="0"/>
              <a:t> – SQA, Project Manager</a:t>
            </a:r>
          </a:p>
          <a:p>
            <a:r>
              <a:rPr lang="en-US" dirty="0" smtClean="0"/>
              <a:t>John Molina – Software Secretary, Interpersonal Control</a:t>
            </a:r>
          </a:p>
          <a:p>
            <a:r>
              <a:rPr lang="en-US" dirty="0" err="1" smtClean="0"/>
              <a:t>Thanh</a:t>
            </a:r>
            <a:r>
              <a:rPr lang="en-US" dirty="0" smtClean="0"/>
              <a:t> Dang – Programmer, Treasurer, </a:t>
            </a:r>
            <a:r>
              <a:rPr lang="en-US" dirty="0" err="1" smtClean="0"/>
              <a:t>CenterPoint</a:t>
            </a:r>
            <a:endParaRPr lang="en-US" dirty="0" smtClean="0"/>
          </a:p>
          <a:p>
            <a:r>
              <a:rPr lang="en-US" dirty="0" err="1" smtClean="0"/>
              <a:t>Hieu</a:t>
            </a:r>
            <a:r>
              <a:rPr lang="en-US" dirty="0" smtClean="0"/>
              <a:t> </a:t>
            </a:r>
            <a:r>
              <a:rPr lang="en-US" dirty="0" err="1" smtClean="0"/>
              <a:t>Vy</a:t>
            </a:r>
            <a:r>
              <a:rPr lang="en-US" dirty="0" smtClean="0"/>
              <a:t> -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8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11C1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nspiration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377</Words>
  <Application>Microsoft Macintosh PowerPoint</Application>
  <PresentationFormat>On-screen Show (16:9)</PresentationFormat>
  <Paragraphs>102</Paragraphs>
  <Slides>16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Inspiration</vt:lpstr>
      <vt:lpstr>Prelim Presentation</vt:lpstr>
      <vt:lpstr>Specifications</vt:lpstr>
      <vt:lpstr>Base Specifications (Requirements)</vt:lpstr>
      <vt:lpstr>Consumer &amp; Customer Interview</vt:lpstr>
      <vt:lpstr>Revised Specifications</vt:lpstr>
      <vt:lpstr>Project Management</vt:lpstr>
      <vt:lpstr>Communication</vt:lpstr>
      <vt:lpstr>Software Development Plan</vt:lpstr>
      <vt:lpstr>Roles &amp; Responsibilities</vt:lpstr>
      <vt:lpstr>Risk Management Plan</vt:lpstr>
      <vt:lpstr>Design &amp; UX</vt:lpstr>
      <vt:lpstr>PowerPoint Presentation</vt:lpstr>
      <vt:lpstr>PowerPoint Presentation</vt:lpstr>
      <vt:lpstr>Misc. Logistics</vt:lpstr>
      <vt:lpstr>Deployment Plan</vt:lpstr>
      <vt:lpstr>Planned Release Dates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4stones</dc:title>
  <dc:creator>Aaron Dancer</dc:creator>
  <cp:lastModifiedBy>Aaron Dancer</cp:lastModifiedBy>
  <cp:revision>91</cp:revision>
  <dcterms:created xsi:type="dcterms:W3CDTF">2014-09-22T14:57:27Z</dcterms:created>
  <dcterms:modified xsi:type="dcterms:W3CDTF">2014-09-23T20:55:49Z</dcterms:modified>
</cp:coreProperties>
</file>