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2" r:id="rId3"/>
    <p:sldId id="259" r:id="rId4"/>
    <p:sldId id="273" r:id="rId5"/>
    <p:sldId id="263" r:id="rId6"/>
    <p:sldId id="264" r:id="rId7"/>
    <p:sldId id="275" r:id="rId8"/>
    <p:sldId id="272" r:id="rId9"/>
    <p:sldId id="274" r:id="rId10"/>
    <p:sldId id="278" r:id="rId11"/>
    <p:sldId id="277" r:id="rId12"/>
    <p:sldId id="276" r:id="rId13"/>
    <p:sldId id="279" r:id="rId14"/>
    <p:sldId id="269" r:id="rId15"/>
    <p:sldId id="271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C614B9-1495-034C-8DFC-21185923A066}">
          <p14:sldIdLst>
            <p14:sldId id="256"/>
          </p14:sldIdLst>
        </p14:section>
        <p14:section name="Specifications &amp; Requirements" id="{F82DEDEC-E2C6-6540-8C3B-5F1436171553}">
          <p14:sldIdLst>
            <p14:sldId id="262"/>
            <p14:sldId id="259"/>
            <p14:sldId id="273"/>
          </p14:sldIdLst>
        </p14:section>
        <p14:section name="Project Management" id="{5F49EF6F-05B3-B248-997A-F13E66A96CE9}">
          <p14:sldIdLst>
            <p14:sldId id="263"/>
            <p14:sldId id="264"/>
          </p14:sldIdLst>
        </p14:section>
        <p14:section name="Technical Design" id="{13CAE6C5-BF58-43B8-AFC2-44044970F705}">
          <p14:sldIdLst>
            <p14:sldId id="275"/>
            <p14:sldId id="272"/>
            <p14:sldId id="274"/>
            <p14:sldId id="278"/>
            <p14:sldId id="277"/>
          </p14:sldIdLst>
        </p14:section>
        <p14:section name="Testing" id="{212A2548-F50B-4C6D-A519-36233D924B71}">
          <p14:sldIdLst>
            <p14:sldId id="276"/>
            <p14:sldId id="279"/>
          </p14:sldIdLst>
        </p14:section>
        <p14:section name="Misc" id="{4F628B7E-5160-ED47-A4F9-F947C3CF10E8}">
          <p14:sldIdLst>
            <p14:sldId id="269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28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29" autoAdjust="0"/>
    <p:restoredTop sz="86482" autoAdjust="0"/>
  </p:normalViewPr>
  <p:slideViewPr>
    <p:cSldViewPr snapToGrid="0" snapToObjects="1">
      <p:cViewPr varScale="1">
        <p:scale>
          <a:sx n="189" d="100"/>
          <a:sy n="189" d="100"/>
        </p:scale>
        <p:origin x="-112" y="-5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0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846"/>
    </p:cViewPr>
  </p:sorterViewPr>
  <p:notesViewPr>
    <p:cSldViewPr snapToGrid="0" snapToObjects="1">
      <p:cViewPr varScale="1">
        <p:scale>
          <a:sx n="132" d="100"/>
          <a:sy n="132" d="100"/>
        </p:scale>
        <p:origin x="-476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BE44E-2112-C046-A58B-A65632D5DE13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56702-0D3B-4041-A431-CB15C6BE0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91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D3590-CF63-2C4B-8FB1-BF43FF5F305F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FB5CC-0D84-5843-99AB-223961A9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81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Aaron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3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Aaron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76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Aaron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9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Ernest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22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Ernest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74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96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85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Hieu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50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Hieu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6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Hieu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10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Wayne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10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Wayne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31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Aaron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60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Aaron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79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Aaron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37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1501141" y="768499"/>
            <a:ext cx="2606040" cy="3474720"/>
          </a:xfrm>
          <a:prstGeom prst="round2SameRect">
            <a:avLst>
              <a:gd name="adj1" fmla="val 31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4767264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4767264"/>
            <a:ext cx="609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5400000" flipH="1">
            <a:off x="5006340" y="768499"/>
            <a:ext cx="2606040" cy="3474720"/>
          </a:xfrm>
          <a:prstGeom prst="round2SameRect">
            <a:avLst>
              <a:gd name="adj1" fmla="val 312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248" y="1260661"/>
            <a:ext cx="3273552" cy="1230406"/>
          </a:xfr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2538132"/>
            <a:ext cx="3273552" cy="397764"/>
          </a:xfrm>
        </p:spPr>
        <p:txBody>
          <a:bodyPr vert="horz" lIns="91440" tIns="0" rIns="91440" bIns="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14" name="Picture 13" descr="4stones.png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186" y="1202838"/>
            <a:ext cx="2612571" cy="26151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429001" y="338138"/>
            <a:ext cx="4922184" cy="3458766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760" y="3802157"/>
            <a:ext cx="4924425" cy="49688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6761" y="4299045"/>
            <a:ext cx="4924425" cy="470848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8" y="1207293"/>
            <a:ext cx="5343525" cy="1710929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2928609"/>
            <a:ext cx="5416313" cy="51141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21" y="3440028"/>
            <a:ext cx="5416313" cy="470848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8" y="332664"/>
            <a:ext cx="5343525" cy="1710929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3791892"/>
            <a:ext cx="5416313" cy="51141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21" y="4303310"/>
            <a:ext cx="5416313" cy="470848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067636"/>
            <a:ext cx="2642616" cy="1710929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2015" y="2067636"/>
            <a:ext cx="2642616" cy="1710929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3791892"/>
            <a:ext cx="5416313" cy="51141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21" y="4303310"/>
            <a:ext cx="5416313" cy="470848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067636"/>
            <a:ext cx="2642616" cy="1710929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3362" y="2067636"/>
            <a:ext cx="2642616" cy="1710929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 flipH="1">
            <a:off x="3021106" y="327901"/>
            <a:ext cx="2642616" cy="1710929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5723362" y="327901"/>
            <a:ext cx="2642616" cy="1710929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, 2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834149"/>
            <a:ext cx="2524126" cy="1499067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332664"/>
            <a:ext cx="2743200" cy="2226292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2581987"/>
            <a:ext cx="2743200" cy="2226292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5840505" y="3081569"/>
            <a:ext cx="2524126" cy="1499067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40505" y="2581987"/>
            <a:ext cx="2524126" cy="506015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332664"/>
            <a:ext cx="2524126" cy="506015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, 3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834149"/>
            <a:ext cx="2524126" cy="74246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332663"/>
            <a:ext cx="2743200" cy="1467612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3347112"/>
            <a:ext cx="2743200" cy="1467612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332664"/>
            <a:ext cx="2524126" cy="506015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021107" y="1839036"/>
            <a:ext cx="2743200" cy="1467612"/>
          </a:xfrm>
          <a:prstGeom prst="rect">
            <a:avLst/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40505" y="2350456"/>
            <a:ext cx="2524126" cy="74246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40505" y="1839037"/>
            <a:ext cx="2524126" cy="506015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1"/>
          </p:nvPr>
        </p:nvSpPr>
        <p:spPr>
          <a:xfrm>
            <a:off x="5840505" y="3851861"/>
            <a:ext cx="2524126" cy="74246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5840505" y="3347112"/>
            <a:ext cx="2524126" cy="506015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206" y="514350"/>
            <a:ext cx="4924424" cy="6652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40208" y="1515666"/>
            <a:ext cx="4924425" cy="3080147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24800" y="562935"/>
            <a:ext cx="914400" cy="40364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7100" y="561976"/>
            <a:ext cx="3924300" cy="4032647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4767264"/>
            <a:ext cx="609600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1501141" y="768499"/>
            <a:ext cx="2606040" cy="3474720"/>
          </a:xfrm>
          <a:prstGeom prst="round2SameRect">
            <a:avLst>
              <a:gd name="adj1" fmla="val 3122"/>
              <a:gd name="adj2" fmla="val 0"/>
            </a:avLst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 rot="5400000">
            <a:off x="5019788" y="768499"/>
            <a:ext cx="2606040" cy="3474720"/>
          </a:xfrm>
          <a:prstGeom prst="round2SameRect">
            <a:avLst>
              <a:gd name="adj1" fmla="val 3096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 vert="vert270"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pic>
        <p:nvPicPr>
          <p:cNvPr id="10" name="Picture 9" descr="4stones-stones-only.png"/>
          <p:cNvPicPr>
            <a:picLocks/>
          </p:cNvPicPr>
          <p:nvPr userDrawn="1"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9" y="1108969"/>
            <a:ext cx="2816352" cy="2812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447" y="2335587"/>
            <a:ext cx="3276600" cy="871538"/>
          </a:xfrm>
        </p:spPr>
        <p:txBody>
          <a:bodyPr tIns="0" bIns="0" anchor="b" anchorCtr="0">
            <a:noAutofit/>
          </a:bodyPr>
          <a:lstStyle>
            <a:lvl1pPr algn="ctr">
              <a:lnSpc>
                <a:spcPts val="4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447" y="3257550"/>
            <a:ext cx="3276600" cy="400050"/>
          </a:xfrm>
        </p:spPr>
        <p:txBody>
          <a:bodyPr tIns="0" bIns="0">
            <a:normAutofit/>
          </a:bodyPr>
          <a:lstStyle>
            <a:lvl1pPr marL="0" indent="0" algn="ctr">
              <a:spcBef>
                <a:spcPct val="0"/>
              </a:spcBef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028700" y="1200150"/>
            <a:ext cx="7086600" cy="2606040"/>
          </a:xfrm>
          <a:prstGeom prst="roundRect">
            <a:avLst>
              <a:gd name="adj" fmla="val 31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182" y="1516157"/>
            <a:ext cx="4200618" cy="1021557"/>
          </a:xfrm>
        </p:spPr>
        <p:txBody>
          <a:bodyPr vert="horz" lIns="91440" tIns="0" rIns="91440" bIns="0" rtlCol="0" anchor="b" anchorCtr="0">
            <a:noAutofit/>
          </a:bodyPr>
          <a:lstStyle>
            <a:lvl1pPr algn="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1424" y="2541495"/>
            <a:ext cx="4603376" cy="812496"/>
          </a:xfrm>
        </p:spPr>
        <p:txBody>
          <a:bodyPr vert="horz" lIns="91440" tIns="0" rIns="91440" bIns="0" rtlCol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A2F0292D-1797-49A5-8D2D-8D50C72EF3CC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4767264"/>
            <a:ext cx="609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4stones-stones-only.png"/>
          <p:cNvPicPr>
            <a:picLocks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20" y="1076194"/>
            <a:ext cx="2816352" cy="28122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168089"/>
            <a:ext cx="4800600" cy="665226"/>
          </a:xfrm>
        </p:spPr>
        <p:txBody>
          <a:bodyPr lIns="4572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474" y="1200150"/>
            <a:ext cx="3703320" cy="3394472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7" y="1200150"/>
            <a:ext cx="3703320" cy="3394472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 descr="4stones.png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992" y="168089"/>
            <a:ext cx="886968" cy="8878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171450"/>
            <a:ext cx="4800600" cy="665226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212" y="1161571"/>
            <a:ext cx="3657600" cy="205740"/>
          </a:xfrm>
          <a:prstGeom prst="roundRect">
            <a:avLst>
              <a:gd name="adj" fmla="val 31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8352" y="1516092"/>
            <a:ext cx="3703320" cy="3079721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533" y="1161571"/>
            <a:ext cx="3657600" cy="205740"/>
          </a:xfrm>
          <a:prstGeom prst="roundRect">
            <a:avLst>
              <a:gd name="adj" fmla="val 340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673" y="1514902"/>
            <a:ext cx="3703320" cy="3079721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7" descr="4stones.png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992" y="168089"/>
            <a:ext cx="886968" cy="8878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171450"/>
            <a:ext cx="4800600" cy="665226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 descr="4stones.png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992" y="168089"/>
            <a:ext cx="886968" cy="8878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1" y="228600"/>
            <a:ext cx="4948269" cy="539568"/>
          </a:xfrm>
        </p:spPr>
        <p:txBody>
          <a:bodyPr anchor="b"/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13" y="1719619"/>
            <a:ext cx="4959126" cy="287500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1" y="870348"/>
            <a:ext cx="4948269" cy="7155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0" y="514350"/>
            <a:ext cx="4948238" cy="66522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0" y="1515666"/>
            <a:ext cx="4946602" cy="3078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 descr="4stones.png"/>
          <p:cNvPicPr>
            <a:picLocks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4861"/>
            <a:ext cx="2612571" cy="26151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28800" indent="-227013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5813" indent="-227013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>
                <a:latin typeface="Century Gothic"/>
                <a:cs typeface="Century Gothic"/>
              </a:rPr>
              <a:t>Semester</a:t>
            </a:r>
            <a:r>
              <a:rPr lang="en-US" sz="2400" baseline="0" dirty="0" smtClean="0">
                <a:latin typeface="Century Gothic"/>
                <a:cs typeface="Century Gothic"/>
              </a:rPr>
              <a:t> Project</a:t>
            </a:r>
            <a:endParaRPr lang="en-US" sz="2400" dirty="0">
              <a:latin typeface="Century Gothic"/>
              <a:cs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2538132"/>
            <a:ext cx="3273552" cy="619550"/>
          </a:xfrm>
        </p:spPr>
        <p:txBody>
          <a:bodyPr>
            <a:normAutofit/>
          </a:bodyPr>
          <a:lstStyle/>
          <a:p>
            <a:r>
              <a:rPr lang="en-US" sz="1200" dirty="0" smtClean="0"/>
              <a:t>Aaron Dancer, Ernest </a:t>
            </a:r>
            <a:r>
              <a:rPr lang="en-US" sz="1200" dirty="0" err="1" smtClean="0"/>
              <a:t>Pallares</a:t>
            </a:r>
            <a:r>
              <a:rPr lang="en-US" sz="1200" dirty="0" smtClean="0"/>
              <a:t>, John Molina, </a:t>
            </a:r>
            <a:r>
              <a:rPr lang="en-US" sz="1200" dirty="0" err="1" smtClean="0"/>
              <a:t>Thanh</a:t>
            </a:r>
            <a:r>
              <a:rPr lang="en-US" sz="1200" dirty="0" smtClean="0"/>
              <a:t> Dang &amp; </a:t>
            </a:r>
            <a:r>
              <a:rPr lang="en-US" sz="1200" dirty="0" err="1" smtClean="0"/>
              <a:t>Hieu</a:t>
            </a:r>
            <a:r>
              <a:rPr lang="en-US" sz="1200" dirty="0" smtClean="0"/>
              <a:t> </a:t>
            </a:r>
            <a:r>
              <a:rPr lang="en-US" sz="1200" dirty="0" err="1" smtClean="0"/>
              <a:t>Vy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493198" y="20568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93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Algorithm -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minimax</a:t>
            </a:r>
            <a:r>
              <a:rPr lang="en-US" dirty="0" smtClean="0"/>
              <a:t> algorithm:</a:t>
            </a:r>
          </a:p>
          <a:p>
            <a:pPr lvl="1"/>
            <a:r>
              <a:rPr lang="en-US" dirty="0" smtClean="0"/>
              <a:t>15,511,210,043,330,985,984,000,000</a:t>
            </a:r>
          </a:p>
          <a:p>
            <a:r>
              <a:rPr lang="en-US" dirty="0" err="1" smtClean="0"/>
              <a:t>minimax</a:t>
            </a:r>
            <a:r>
              <a:rPr lang="en-US" dirty="0"/>
              <a:t> </a:t>
            </a:r>
            <a:r>
              <a:rPr lang="en-US" dirty="0" smtClean="0"/>
              <a:t>with alpha-beta pruning:</a:t>
            </a:r>
          </a:p>
          <a:p>
            <a:pPr lvl="1"/>
            <a:r>
              <a:rPr lang="en-US" dirty="0" smtClean="0"/>
              <a:t>6,204,484,017,332,394,393,600,000</a:t>
            </a:r>
          </a:p>
          <a:p>
            <a:r>
              <a:rPr lang="en-US" dirty="0" smtClean="0"/>
              <a:t>4stones algorithm: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smtClean="0"/>
              <a:t>157</a:t>
            </a:r>
          </a:p>
        </p:txBody>
      </p:sp>
    </p:spTree>
    <p:extLst>
      <p:ext uri="{BB962C8B-B14F-4D97-AF65-F5344CB8AC3E}">
        <p14:creationId xmlns:p14="http://schemas.microsoft.com/office/powerpoint/2010/main" val="3078311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Delegates don’t exist in C++11</a:t>
            </a:r>
          </a:p>
          <a:p>
            <a:r>
              <a:rPr lang="en-US" dirty="0" smtClean="0"/>
              <a:t>Win-checking algorithm</a:t>
            </a:r>
          </a:p>
          <a:p>
            <a:r>
              <a:rPr lang="en-US" dirty="0" smtClean="0"/>
              <a:t>Bridging QML and C++</a:t>
            </a:r>
          </a:p>
        </p:txBody>
      </p:sp>
    </p:spTree>
    <p:extLst>
      <p:ext uri="{BB962C8B-B14F-4D97-AF65-F5344CB8AC3E}">
        <p14:creationId xmlns:p14="http://schemas.microsoft.com/office/powerpoint/2010/main" val="4116196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90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smtClean="0"/>
              <a:t>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Test Levels</a:t>
            </a:r>
            <a:endParaRPr lang="en-US" dirty="0" smtClean="0"/>
          </a:p>
          <a:p>
            <a:pPr lvl="1"/>
            <a:r>
              <a:rPr lang="en-US" dirty="0" smtClean="0"/>
              <a:t>Developer implementations</a:t>
            </a:r>
          </a:p>
          <a:p>
            <a:pPr lvl="1"/>
            <a:r>
              <a:rPr lang="en-US" dirty="0" smtClean="0"/>
              <a:t>Integrated analysis and debugging tools</a:t>
            </a:r>
          </a:p>
          <a:p>
            <a:pPr lvl="1"/>
            <a:r>
              <a:rPr lang="en-US" dirty="0" smtClean="0"/>
              <a:t>Class</a:t>
            </a:r>
            <a:r>
              <a:rPr lang="en-US" baseline="0" dirty="0" smtClean="0"/>
              <a:t> benchmarks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Use case scenarios</a:t>
            </a:r>
          </a:p>
          <a:p>
            <a:pPr lvl="1"/>
            <a:r>
              <a:rPr lang="en-US" dirty="0" smtClean="0"/>
              <a:t>Validate input vs. output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2296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Logistics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Whatever we didn’t say already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95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Release Dates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Beta: November 21, 2014</a:t>
            </a:r>
          </a:p>
          <a:p>
            <a:r>
              <a:rPr lang="en-US" sz="2800" dirty="0" smtClean="0"/>
              <a:t>RTM: December 4, 2014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1596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Defining the product</a:t>
            </a:r>
          </a:p>
        </p:txBody>
      </p:sp>
    </p:spTree>
    <p:extLst>
      <p:ext uri="{BB962C8B-B14F-4D97-AF65-F5344CB8AC3E}">
        <p14:creationId xmlns:p14="http://schemas.microsoft.com/office/powerpoint/2010/main" val="327580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Specifications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000" dirty="0" smtClean="0"/>
              <a:t>Base Specifications</a:t>
            </a:r>
            <a:endParaRPr lang="en-US" sz="1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5x5 grid, 4-in-a-row to win</a:t>
            </a:r>
          </a:p>
          <a:p>
            <a:r>
              <a:rPr lang="en-US" dirty="0"/>
              <a:t>Different colored stones representing each player</a:t>
            </a:r>
          </a:p>
          <a:p>
            <a:r>
              <a:rPr lang="en-US" dirty="0"/>
              <a:t>3 difficulties</a:t>
            </a:r>
          </a:p>
          <a:p>
            <a:r>
              <a:rPr lang="en-US" dirty="0" err="1"/>
              <a:t>PvP</a:t>
            </a:r>
            <a:r>
              <a:rPr lang="en-US" dirty="0"/>
              <a:t> or </a:t>
            </a:r>
            <a:r>
              <a:rPr lang="en-US" dirty="0" err="1"/>
              <a:t>PvC</a:t>
            </a:r>
            <a:endParaRPr lang="en-US" dirty="0"/>
          </a:p>
          <a:p>
            <a:r>
              <a:rPr lang="en-US" dirty="0"/>
              <a:t>First player picks who goes first</a:t>
            </a:r>
          </a:p>
          <a:p>
            <a:r>
              <a:rPr lang="en-US" dirty="0"/>
              <a:t>Player History</a:t>
            </a:r>
          </a:p>
          <a:p>
            <a:r>
              <a:rPr lang="en-US" dirty="0"/>
              <a:t>Registered player or play as </a:t>
            </a:r>
            <a:r>
              <a:rPr lang="en-US" dirty="0" smtClean="0"/>
              <a:t>guest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solidFill>
            <a:srgbClr val="C11C1C"/>
          </a:solidFill>
        </p:spPr>
        <p:txBody>
          <a:bodyPr>
            <a:noAutofit/>
          </a:bodyPr>
          <a:lstStyle/>
          <a:p>
            <a:r>
              <a:rPr lang="en-US" sz="1000" dirty="0" smtClean="0"/>
              <a:t>Additional Specifications</a:t>
            </a:r>
            <a:endParaRPr lang="en-US" sz="10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Undo button</a:t>
            </a:r>
          </a:p>
          <a:p>
            <a:r>
              <a:rPr lang="en-US" dirty="0" smtClean="0"/>
              <a:t>Playable on computers (Windows, OS X) and mobile platforms (</a:t>
            </a:r>
            <a:r>
              <a:rPr lang="en-US" dirty="0" err="1" smtClean="0"/>
              <a:t>iOS</a:t>
            </a:r>
            <a:r>
              <a:rPr lang="en-US" dirty="0" smtClean="0"/>
              <a:t>, Android)</a:t>
            </a:r>
          </a:p>
          <a:p>
            <a:r>
              <a:rPr lang="en-US" dirty="0" smtClean="0"/>
              <a:t>Ability to delete user registration information</a:t>
            </a:r>
          </a:p>
          <a:p>
            <a:r>
              <a:rPr lang="en-US" dirty="0" smtClean="0"/>
              <a:t>UI Customization (background)</a:t>
            </a:r>
          </a:p>
        </p:txBody>
      </p:sp>
    </p:spTree>
    <p:extLst>
      <p:ext uri="{BB962C8B-B14F-4D97-AF65-F5344CB8AC3E}">
        <p14:creationId xmlns:p14="http://schemas.microsoft.com/office/powerpoint/2010/main" val="25789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 Diagrams</a:t>
            </a:r>
          </a:p>
          <a:p>
            <a:pPr lvl="1"/>
            <a:r>
              <a:rPr lang="en-US" dirty="0" smtClean="0"/>
              <a:t>Player</a:t>
            </a:r>
          </a:p>
          <a:p>
            <a:pPr lvl="1"/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Grid</a:t>
            </a:r>
          </a:p>
          <a:p>
            <a:pPr lvl="1"/>
            <a:r>
              <a:rPr lang="en-US" dirty="0" smtClean="0"/>
              <a:t>Registration</a:t>
            </a:r>
          </a:p>
          <a:p>
            <a:pPr lvl="1"/>
            <a:r>
              <a:rPr lang="en-US" dirty="0" smtClean="0"/>
              <a:t>Main</a:t>
            </a:r>
          </a:p>
          <a:p>
            <a:pPr lvl="1"/>
            <a:r>
              <a:rPr lang="en-US" dirty="0" smtClean="0"/>
              <a:t>Login</a:t>
            </a:r>
          </a:p>
          <a:p>
            <a:pPr lvl="1"/>
            <a:r>
              <a:rPr lang="en-US" dirty="0" smtClean="0"/>
              <a:t>Main Menu</a:t>
            </a:r>
          </a:p>
          <a:p>
            <a:pPr lvl="1"/>
            <a:r>
              <a:rPr lang="en-US" dirty="0" smtClean="0"/>
              <a:t>Settings View</a:t>
            </a:r>
          </a:p>
          <a:p>
            <a:pPr lvl="1"/>
            <a:r>
              <a:rPr lang="en-US" dirty="0" smtClean="0"/>
              <a:t>Player Selection 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Case Sequence Diagrams</a:t>
            </a:r>
          </a:p>
          <a:p>
            <a:pPr lvl="1"/>
            <a:r>
              <a:rPr lang="en-US" dirty="0" smtClean="0"/>
              <a:t>ex: Registration Use Case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740" y="1866900"/>
            <a:ext cx="305548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7664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Stepping Stones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26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Face-to-face meetings Tuesdays at 5:45pm</a:t>
            </a:r>
          </a:p>
          <a:p>
            <a:r>
              <a:rPr lang="en-US" dirty="0" smtClean="0"/>
              <a:t>SMS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err="1" smtClean="0"/>
              <a:t>Trello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Documents shared via OneDrive, Google Drive, and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Trello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GitHub.com</a:t>
            </a:r>
            <a:r>
              <a:rPr lang="en-US" baseline="0" dirty="0" smtClean="0"/>
              <a:t> for issue-tracking and document storage</a:t>
            </a:r>
          </a:p>
        </p:txBody>
      </p:sp>
    </p:spTree>
    <p:extLst>
      <p:ext uri="{BB962C8B-B14F-4D97-AF65-F5344CB8AC3E}">
        <p14:creationId xmlns:p14="http://schemas.microsoft.com/office/powerpoint/2010/main" val="239307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04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Username only</a:t>
            </a:r>
          </a:p>
          <a:p>
            <a:r>
              <a:rPr lang="en-US" dirty="0" smtClean="0"/>
              <a:t>Privacy</a:t>
            </a:r>
          </a:p>
          <a:p>
            <a:r>
              <a:rPr lang="en-US" dirty="0" smtClean="0"/>
              <a:t>Simplicity</a:t>
            </a:r>
          </a:p>
          <a:p>
            <a:r>
              <a:rPr lang="en-US" dirty="0" smtClean="0"/>
              <a:t>Reduce</a:t>
            </a:r>
            <a:r>
              <a:rPr lang="en-US" baseline="0" dirty="0" smtClean="0"/>
              <a:t>d database overhead</a:t>
            </a:r>
          </a:p>
        </p:txBody>
      </p:sp>
    </p:spTree>
    <p:extLst>
      <p:ext uri="{BB962C8B-B14F-4D97-AF65-F5344CB8AC3E}">
        <p14:creationId xmlns:p14="http://schemas.microsoft.com/office/powerpoint/2010/main" val="179113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Database: 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service</a:t>
            </a:r>
          </a:p>
          <a:p>
            <a:r>
              <a:rPr lang="en-US" dirty="0" smtClean="0"/>
              <a:t>Easy to manage</a:t>
            </a:r>
          </a:p>
          <a:p>
            <a:r>
              <a:rPr lang="en-US" dirty="0" smtClean="0"/>
              <a:t>Highly flexible</a:t>
            </a:r>
          </a:p>
          <a:p>
            <a:r>
              <a:rPr lang="en-US" dirty="0" smtClean="0"/>
              <a:t>REST API</a:t>
            </a:r>
          </a:p>
          <a:p>
            <a:r>
              <a:rPr lang="en-U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59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nspiration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11C1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nspiration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spiration">
      <a:fillStyleLst>
        <a:solidFill>
          <a:schemeClr val="phClr"/>
        </a:solidFill>
        <a:gradFill rotWithShape="1">
          <a:gsLst>
            <a:gs pos="25000">
              <a:schemeClr val="phClr">
                <a:tint val="90000"/>
                <a:shade val="100000"/>
                <a:alpha val="90000"/>
                <a:satMod val="150000"/>
              </a:schemeClr>
            </a:gs>
            <a:gs pos="100000">
              <a:schemeClr val="phClr">
                <a:tint val="100000"/>
                <a:shade val="60000"/>
                <a:satMod val="13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0000"/>
                <a:shade val="100000"/>
                <a:alpha val="85000"/>
                <a:satMod val="150000"/>
              </a:schemeClr>
            </a:gs>
            <a:gs pos="33000">
              <a:schemeClr val="phClr">
                <a:tint val="90000"/>
                <a:shade val="100000"/>
                <a:alpha val="95000"/>
                <a:satMod val="130000"/>
              </a:schemeClr>
            </a:gs>
            <a:gs pos="67000">
              <a:schemeClr val="phClr">
                <a:shade val="70000"/>
                <a:satMod val="135000"/>
              </a:schemeClr>
            </a:gs>
            <a:gs pos="100000">
              <a:schemeClr val="phClr">
                <a:shade val="50000"/>
                <a:satMod val="135000"/>
              </a:schemeClr>
            </a:gs>
          </a:gsLst>
          <a:lin ang="13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thickThin" algn="ctr">
          <a:solidFill>
            <a:schemeClr val="phClr"/>
          </a:solidFill>
          <a:prstDash val="solid"/>
        </a:ln>
        <a:ln w="38100" cap="flat" cmpd="thinThick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woPt" dir="tl"/>
          </a:scene3d>
          <a:sp3d extrusionH="12700" prstMaterial="softEdge">
            <a:bevelT w="25400" h="50800"/>
          </a:sp3d>
        </a:effectStyle>
        <a:effectStyle>
          <a:effectLst>
            <a:innerShdw blurRad="50800" dist="25400" dir="2400000">
              <a:srgbClr val="808080">
                <a:alpha val="75000"/>
              </a:srgbClr>
            </a:innerShdw>
            <a:reflection blurRad="38100" stA="26000" endPos="35000" dist="12700" dir="5400000" fadeDir="48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</TotalTime>
  <Words>296</Words>
  <Application>Microsoft Macintosh PowerPoint</Application>
  <PresentationFormat>On-screen Show (16:9)</PresentationFormat>
  <Paragraphs>107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Inspiration</vt:lpstr>
      <vt:lpstr>Semester Project</vt:lpstr>
      <vt:lpstr>Specifications</vt:lpstr>
      <vt:lpstr>Revised Specifications</vt:lpstr>
      <vt:lpstr>Diagrams</vt:lpstr>
      <vt:lpstr>Project Management</vt:lpstr>
      <vt:lpstr>Communication</vt:lpstr>
      <vt:lpstr>Technical Design</vt:lpstr>
      <vt:lpstr>Login</vt:lpstr>
      <vt:lpstr>Database: Parse</vt:lpstr>
      <vt:lpstr>AI Algorithm - Recursion</vt:lpstr>
      <vt:lpstr>Roadblocks</vt:lpstr>
      <vt:lpstr>Testing</vt:lpstr>
      <vt:lpstr>Test Levels</vt:lpstr>
      <vt:lpstr>Misc. Logistics</vt:lpstr>
      <vt:lpstr>Planned Release Dates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4stones</dc:title>
  <dc:creator>Aaron Dancer</dc:creator>
  <cp:lastModifiedBy>Aaron Dancer</cp:lastModifiedBy>
  <cp:revision>106</cp:revision>
  <dcterms:created xsi:type="dcterms:W3CDTF">2014-09-22T14:57:27Z</dcterms:created>
  <dcterms:modified xsi:type="dcterms:W3CDTF">2014-11-11T22:09:56Z</dcterms:modified>
</cp:coreProperties>
</file>