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85" r:id="rId1"/>
  </p:sldMasterIdLst>
  <p:sldIdLst>
    <p:sldId id="256" r:id="rId2"/>
    <p:sldId id="257" r:id="rId3"/>
    <p:sldId id="262" r:id="rId4"/>
    <p:sldId id="263" r:id="rId5"/>
    <p:sldId id="267" r:id="rId6"/>
    <p:sldId id="268" r:id="rId7"/>
    <p:sldId id="269" r:id="rId8"/>
    <p:sldId id="270" r:id="rId9"/>
    <p:sldId id="271" r:id="rId10"/>
    <p:sldId id="272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08" autoAdjust="0"/>
    <p:restoredTop sz="94660"/>
  </p:normalViewPr>
  <p:slideViewPr>
    <p:cSldViewPr snapToGrid="0">
      <p:cViewPr varScale="1">
        <p:scale>
          <a:sx n="74" d="100"/>
          <a:sy n="74" d="100"/>
        </p:scale>
        <p:origin x="75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B426B9-0D98-448C-8223-34D3A06E0E5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E32D30CD-500C-46E2-9142-B496406C7277}">
      <dgm:prSet phldrT="[文字]" custT="1"/>
      <dgm:spPr/>
      <dgm:t>
        <a:bodyPr/>
        <a:lstStyle/>
        <a:p>
          <a:r>
            <a:rPr lang="zh-TW" altLang="en-US" sz="1400" dirty="0" smtClean="0"/>
            <a:t>首頁</a:t>
          </a:r>
          <a:r>
            <a:rPr lang="en-US" altLang="zh-TW" sz="3200" dirty="0" smtClean="0"/>
            <a:t/>
          </a:r>
          <a:br>
            <a:rPr lang="en-US" altLang="zh-TW" sz="3200" dirty="0" smtClean="0"/>
          </a:br>
          <a:r>
            <a:rPr lang="en-US" altLang="zh-TW" sz="1400" dirty="0" smtClean="0"/>
            <a:t>(</a:t>
          </a:r>
          <a:r>
            <a:rPr lang="zh-TW" altLang="en-US" sz="1400" dirty="0" smtClean="0"/>
            <a:t>海大簡介</a:t>
          </a:r>
          <a:r>
            <a:rPr lang="en-US" altLang="zh-TW" sz="1400" dirty="0" smtClean="0"/>
            <a:t>)</a:t>
          </a:r>
          <a:endParaRPr lang="zh-TW" altLang="en-US" sz="1400" dirty="0"/>
        </a:p>
      </dgm:t>
    </dgm:pt>
    <dgm:pt modelId="{D15C4ACF-81E3-459C-88AA-4D51EDA002C0}" type="parTrans" cxnId="{1362C93C-1BB5-4200-87DF-80F19D6BFFC9}">
      <dgm:prSet/>
      <dgm:spPr/>
      <dgm:t>
        <a:bodyPr/>
        <a:lstStyle/>
        <a:p>
          <a:endParaRPr lang="zh-TW" altLang="en-US"/>
        </a:p>
      </dgm:t>
    </dgm:pt>
    <dgm:pt modelId="{A08D0CDD-225B-48F1-BFC5-21B9E13A71F2}" type="sibTrans" cxnId="{1362C93C-1BB5-4200-87DF-80F19D6BFFC9}">
      <dgm:prSet/>
      <dgm:spPr/>
      <dgm:t>
        <a:bodyPr/>
        <a:lstStyle/>
        <a:p>
          <a:endParaRPr lang="zh-TW" altLang="en-US"/>
        </a:p>
      </dgm:t>
    </dgm:pt>
    <dgm:pt modelId="{902F89F5-C0AD-4C92-9DB7-E55F227F3694}">
      <dgm:prSet phldrT="[文字]" custT="1"/>
      <dgm:spPr/>
      <dgm:t>
        <a:bodyPr/>
        <a:lstStyle/>
        <a:p>
          <a:r>
            <a:rPr lang="zh-TW" altLang="en-US" sz="1400" dirty="0" smtClean="0"/>
            <a:t>食</a:t>
          </a:r>
          <a:r>
            <a:rPr lang="en-US" altLang="zh-TW" sz="1400" dirty="0" smtClean="0"/>
            <a:t/>
          </a:r>
          <a:br>
            <a:rPr lang="en-US" altLang="zh-TW" sz="1400" dirty="0" smtClean="0"/>
          </a:br>
          <a:r>
            <a:rPr lang="zh-TW" altLang="en-US" sz="1400" dirty="0" smtClean="0"/>
            <a:t> </a:t>
          </a:r>
          <a:r>
            <a:rPr lang="en-US" altLang="zh-TW" sz="1400" dirty="0" smtClean="0"/>
            <a:t>(</a:t>
          </a:r>
          <a:r>
            <a:rPr lang="zh-TW" altLang="en-US" sz="1400" dirty="0" smtClean="0"/>
            <a:t>學校附近美食</a:t>
          </a:r>
          <a:r>
            <a:rPr lang="en-US" altLang="zh-TW" sz="1400" dirty="0" smtClean="0"/>
            <a:t>)</a:t>
          </a:r>
          <a:endParaRPr lang="zh-TW" altLang="en-US" sz="1400" dirty="0"/>
        </a:p>
      </dgm:t>
    </dgm:pt>
    <dgm:pt modelId="{4E8886B8-5869-4C30-84E4-0CB8A297727C}" type="parTrans" cxnId="{F8C7A5B9-2B8F-4E3F-BF36-E4C858E92E6B}">
      <dgm:prSet/>
      <dgm:spPr/>
      <dgm:t>
        <a:bodyPr/>
        <a:lstStyle/>
        <a:p>
          <a:endParaRPr lang="zh-TW" altLang="en-US"/>
        </a:p>
      </dgm:t>
    </dgm:pt>
    <dgm:pt modelId="{54082911-429B-4776-BB8C-A65590E0C83D}" type="sibTrans" cxnId="{F8C7A5B9-2B8F-4E3F-BF36-E4C858E92E6B}">
      <dgm:prSet/>
      <dgm:spPr/>
      <dgm:t>
        <a:bodyPr/>
        <a:lstStyle/>
        <a:p>
          <a:endParaRPr lang="zh-TW" altLang="en-US"/>
        </a:p>
      </dgm:t>
    </dgm:pt>
    <dgm:pt modelId="{2BA3B5D8-8640-4F3D-99CB-5293AC178F91}">
      <dgm:prSet phldrT="[文字]" custT="1"/>
      <dgm:spPr/>
      <dgm:t>
        <a:bodyPr/>
        <a:lstStyle/>
        <a:p>
          <a:r>
            <a:rPr lang="zh-TW" altLang="en-US" sz="1400" dirty="0" smtClean="0"/>
            <a:t>住</a:t>
          </a:r>
          <a:r>
            <a:rPr lang="en-US" altLang="zh-TW" sz="1400" dirty="0" smtClean="0"/>
            <a:t/>
          </a:r>
          <a:br>
            <a:rPr lang="en-US" altLang="zh-TW" sz="1400" dirty="0" smtClean="0"/>
          </a:br>
          <a:r>
            <a:rPr lang="zh-TW" altLang="en-US" sz="1400" dirty="0" smtClean="0"/>
            <a:t> </a:t>
          </a:r>
          <a:r>
            <a:rPr lang="en-US" altLang="zh-TW" sz="1400" dirty="0" smtClean="0"/>
            <a:t>(</a:t>
          </a:r>
          <a:r>
            <a:rPr lang="zh-TW" altLang="en-US" sz="1400" dirty="0" smtClean="0"/>
            <a:t>租屋資訊</a:t>
          </a:r>
          <a:r>
            <a:rPr lang="en-US" altLang="zh-TW" sz="1400" dirty="0" smtClean="0"/>
            <a:t>)</a:t>
          </a:r>
          <a:endParaRPr lang="zh-TW" altLang="en-US" sz="1400" dirty="0"/>
        </a:p>
      </dgm:t>
    </dgm:pt>
    <dgm:pt modelId="{E91A2D29-61A1-43A9-86E8-B5984E5A3956}" type="parTrans" cxnId="{5CF924B5-B991-4EAB-8FA6-8E9243BE5926}">
      <dgm:prSet/>
      <dgm:spPr/>
      <dgm:t>
        <a:bodyPr/>
        <a:lstStyle/>
        <a:p>
          <a:endParaRPr lang="zh-TW" altLang="en-US"/>
        </a:p>
      </dgm:t>
    </dgm:pt>
    <dgm:pt modelId="{43C43E31-5BD6-482F-8778-25D40DC43CD8}" type="sibTrans" cxnId="{5CF924B5-B991-4EAB-8FA6-8E9243BE5926}">
      <dgm:prSet/>
      <dgm:spPr/>
      <dgm:t>
        <a:bodyPr/>
        <a:lstStyle/>
        <a:p>
          <a:endParaRPr lang="zh-TW" altLang="en-US"/>
        </a:p>
      </dgm:t>
    </dgm:pt>
    <dgm:pt modelId="{0A0FD11B-C4B6-4F11-A592-0BFD22550881}">
      <dgm:prSet phldrT="[文字]" custT="1"/>
      <dgm:spPr/>
      <dgm:t>
        <a:bodyPr/>
        <a:lstStyle/>
        <a:p>
          <a:r>
            <a:rPr lang="zh-TW" altLang="en-US" sz="1400" dirty="0" smtClean="0"/>
            <a:t>行 </a:t>
          </a:r>
          <a:r>
            <a:rPr lang="en-US" altLang="zh-TW" sz="1400" dirty="0" smtClean="0"/>
            <a:t/>
          </a:r>
          <a:br>
            <a:rPr lang="en-US" altLang="zh-TW" sz="1400" dirty="0" smtClean="0"/>
          </a:br>
          <a:r>
            <a:rPr lang="en-US" altLang="zh-TW" sz="1400" dirty="0" smtClean="0"/>
            <a:t>(</a:t>
          </a:r>
          <a:r>
            <a:rPr lang="zh-TW" altLang="en-US" sz="1400" dirty="0" smtClean="0"/>
            <a:t>海大公車資訊</a:t>
          </a:r>
          <a:r>
            <a:rPr lang="en-US" altLang="zh-TW" sz="1400" dirty="0" smtClean="0"/>
            <a:t>)</a:t>
          </a:r>
          <a:endParaRPr lang="zh-TW" altLang="en-US" sz="1400" dirty="0"/>
        </a:p>
      </dgm:t>
    </dgm:pt>
    <dgm:pt modelId="{464025C8-345D-4C07-8A39-2FE4A5CEC9D1}" type="parTrans" cxnId="{6A5BC5DB-9AC1-449D-BEE2-CF714454C728}">
      <dgm:prSet/>
      <dgm:spPr/>
      <dgm:t>
        <a:bodyPr/>
        <a:lstStyle/>
        <a:p>
          <a:endParaRPr lang="zh-TW" altLang="en-US"/>
        </a:p>
      </dgm:t>
    </dgm:pt>
    <dgm:pt modelId="{44FEB760-0F60-4CD5-8372-686A8147F5E4}" type="sibTrans" cxnId="{6A5BC5DB-9AC1-449D-BEE2-CF714454C728}">
      <dgm:prSet/>
      <dgm:spPr/>
      <dgm:t>
        <a:bodyPr/>
        <a:lstStyle/>
        <a:p>
          <a:endParaRPr lang="zh-TW" altLang="en-US"/>
        </a:p>
      </dgm:t>
    </dgm:pt>
    <dgm:pt modelId="{69526314-59DB-4649-AE1F-C6EFE4309CA3}">
      <dgm:prSet custT="1"/>
      <dgm:spPr/>
      <dgm:t>
        <a:bodyPr/>
        <a:lstStyle/>
        <a:p>
          <a:r>
            <a:rPr lang="zh-TW" altLang="en-US" sz="1400" dirty="0" smtClean="0"/>
            <a:t>海大行事曆</a:t>
          </a:r>
          <a:r>
            <a:rPr lang="en-US" altLang="zh-TW" sz="1400" dirty="0" smtClean="0"/>
            <a:t/>
          </a:r>
          <a:br>
            <a:rPr lang="en-US" altLang="zh-TW" sz="1400" dirty="0" smtClean="0"/>
          </a:br>
          <a:r>
            <a:rPr lang="en-US" altLang="zh-TW" sz="1400" dirty="0" smtClean="0"/>
            <a:t>(</a:t>
          </a:r>
          <a:r>
            <a:rPr lang="zh-TW" altLang="en-US" sz="1400" dirty="0" smtClean="0"/>
            <a:t>當年度行事曆</a:t>
          </a:r>
          <a:r>
            <a:rPr lang="en-US" altLang="zh-TW" sz="1400" dirty="0" smtClean="0"/>
            <a:t>)</a:t>
          </a:r>
          <a:endParaRPr lang="zh-TW" altLang="en-US" sz="1400" dirty="0"/>
        </a:p>
      </dgm:t>
    </dgm:pt>
    <dgm:pt modelId="{C95517A0-0F59-4A35-88B1-96619C4D2077}" type="parTrans" cxnId="{B6E7EA15-09D7-440B-830D-DB57B180A9F1}">
      <dgm:prSet/>
      <dgm:spPr/>
      <dgm:t>
        <a:bodyPr/>
        <a:lstStyle/>
        <a:p>
          <a:endParaRPr lang="zh-TW" altLang="en-US"/>
        </a:p>
      </dgm:t>
    </dgm:pt>
    <dgm:pt modelId="{AE30E983-859E-4364-843F-95FEE54C6406}" type="sibTrans" cxnId="{B6E7EA15-09D7-440B-830D-DB57B180A9F1}">
      <dgm:prSet/>
      <dgm:spPr/>
      <dgm:t>
        <a:bodyPr/>
        <a:lstStyle/>
        <a:p>
          <a:endParaRPr lang="zh-TW" altLang="en-US"/>
        </a:p>
      </dgm:t>
    </dgm:pt>
    <dgm:pt modelId="{2E8AC861-DC0B-48A7-9B97-8A7D080F85A8}">
      <dgm:prSet custT="1"/>
      <dgm:spPr/>
      <dgm:t>
        <a:bodyPr/>
        <a:lstStyle/>
        <a:p>
          <a:r>
            <a:rPr lang="zh-TW" altLang="en-US" sz="2400" dirty="0" smtClean="0"/>
            <a:t>網站架構</a:t>
          </a:r>
          <a:endParaRPr lang="zh-TW" altLang="en-US" sz="2400" dirty="0"/>
        </a:p>
      </dgm:t>
    </dgm:pt>
    <dgm:pt modelId="{8B0BDAA5-F6BF-4A3F-AAE5-48CE7ACCCC3B}" type="parTrans" cxnId="{B2EF61F8-A78F-4BF6-B757-A880E1785412}">
      <dgm:prSet/>
      <dgm:spPr/>
      <dgm:t>
        <a:bodyPr/>
        <a:lstStyle/>
        <a:p>
          <a:endParaRPr lang="zh-TW" altLang="en-US"/>
        </a:p>
      </dgm:t>
    </dgm:pt>
    <dgm:pt modelId="{0802B24D-77F5-443C-A606-2B89D4780E46}" type="sibTrans" cxnId="{B2EF61F8-A78F-4BF6-B757-A880E1785412}">
      <dgm:prSet/>
      <dgm:spPr/>
      <dgm:t>
        <a:bodyPr/>
        <a:lstStyle/>
        <a:p>
          <a:endParaRPr lang="zh-TW" altLang="en-US"/>
        </a:p>
      </dgm:t>
    </dgm:pt>
    <dgm:pt modelId="{3AA0E0EA-B8A3-4487-A83F-D28BB0D1A0FE}">
      <dgm:prSet custT="1"/>
      <dgm:spPr/>
      <dgm:t>
        <a:bodyPr/>
        <a:lstStyle/>
        <a:p>
          <a:r>
            <a:rPr lang="zh-TW" altLang="en-US" sz="1400" dirty="0" smtClean="0"/>
            <a:t>旅遊</a:t>
          </a:r>
          <a:r>
            <a:rPr lang="en-US" altLang="zh-TW" sz="1400" dirty="0" smtClean="0"/>
            <a:t/>
          </a:r>
          <a:br>
            <a:rPr lang="en-US" altLang="zh-TW" sz="1400" dirty="0" smtClean="0"/>
          </a:br>
          <a:r>
            <a:rPr lang="en-US" altLang="zh-TW" sz="1400" dirty="0" smtClean="0"/>
            <a:t>(</a:t>
          </a:r>
          <a:r>
            <a:rPr lang="zh-TW" altLang="en-US" sz="1400" dirty="0" smtClean="0"/>
            <a:t>基隆有名景點</a:t>
          </a:r>
          <a:r>
            <a:rPr lang="en-US" altLang="zh-TW" sz="1400" dirty="0" smtClean="0"/>
            <a:t>)</a:t>
          </a:r>
          <a:endParaRPr lang="zh-TW" altLang="en-US" sz="1400" dirty="0"/>
        </a:p>
      </dgm:t>
    </dgm:pt>
    <dgm:pt modelId="{EE9D80BF-1CCF-4866-96C3-DEF1EDF82061}" type="parTrans" cxnId="{D4810D1D-A5B0-4B5D-9212-A889AC4D914F}">
      <dgm:prSet/>
      <dgm:spPr/>
      <dgm:t>
        <a:bodyPr/>
        <a:lstStyle/>
        <a:p>
          <a:endParaRPr lang="zh-TW" altLang="en-US"/>
        </a:p>
      </dgm:t>
    </dgm:pt>
    <dgm:pt modelId="{A39FDA19-E76C-4C2D-BB8D-888EB9A37819}" type="sibTrans" cxnId="{D4810D1D-A5B0-4B5D-9212-A889AC4D914F}">
      <dgm:prSet/>
      <dgm:spPr/>
      <dgm:t>
        <a:bodyPr/>
        <a:lstStyle/>
        <a:p>
          <a:endParaRPr lang="zh-TW" altLang="en-US"/>
        </a:p>
      </dgm:t>
    </dgm:pt>
    <dgm:pt modelId="{55F4AF9F-43E4-44D4-815C-D348D6CFF4F7}" type="pres">
      <dgm:prSet presAssocID="{76B426B9-0D98-448C-8223-34D3A06E0E5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C455DF5C-DC8A-47A4-84B7-720BFD6C5C86}" type="pres">
      <dgm:prSet presAssocID="{2E8AC861-DC0B-48A7-9B97-8A7D080F85A8}" presName="hierRoot1" presStyleCnt="0">
        <dgm:presLayoutVars>
          <dgm:hierBranch val="init"/>
        </dgm:presLayoutVars>
      </dgm:prSet>
      <dgm:spPr/>
    </dgm:pt>
    <dgm:pt modelId="{3BAE593D-7E9E-4A1C-9E80-B9B2AEACDAE9}" type="pres">
      <dgm:prSet presAssocID="{2E8AC861-DC0B-48A7-9B97-8A7D080F85A8}" presName="rootComposite1" presStyleCnt="0"/>
      <dgm:spPr/>
    </dgm:pt>
    <dgm:pt modelId="{EF09773A-9064-45E7-B31C-BD5E458A9496}" type="pres">
      <dgm:prSet presAssocID="{2E8AC861-DC0B-48A7-9B97-8A7D080F85A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7086EE2-7254-43D3-B7A9-6347421F20FE}" type="pres">
      <dgm:prSet presAssocID="{2E8AC861-DC0B-48A7-9B97-8A7D080F85A8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7748C1F6-644B-467A-9FA2-052E4821742F}" type="pres">
      <dgm:prSet presAssocID="{2E8AC861-DC0B-48A7-9B97-8A7D080F85A8}" presName="hierChild2" presStyleCnt="0"/>
      <dgm:spPr/>
    </dgm:pt>
    <dgm:pt modelId="{B5BC34DB-018C-4A62-963B-A48FBF5439C5}" type="pres">
      <dgm:prSet presAssocID="{D15C4ACF-81E3-459C-88AA-4D51EDA002C0}" presName="Name37" presStyleLbl="parChTrans1D2" presStyleIdx="0" presStyleCnt="6"/>
      <dgm:spPr/>
      <dgm:t>
        <a:bodyPr/>
        <a:lstStyle/>
        <a:p>
          <a:endParaRPr lang="zh-TW" altLang="en-US"/>
        </a:p>
      </dgm:t>
    </dgm:pt>
    <dgm:pt modelId="{D57BEC49-DBF1-41D0-A611-1B83ADBE911D}" type="pres">
      <dgm:prSet presAssocID="{E32D30CD-500C-46E2-9142-B496406C7277}" presName="hierRoot2" presStyleCnt="0">
        <dgm:presLayoutVars>
          <dgm:hierBranch val="init"/>
        </dgm:presLayoutVars>
      </dgm:prSet>
      <dgm:spPr/>
    </dgm:pt>
    <dgm:pt modelId="{647E4314-D0C1-4A55-9A1E-9058073ACFDA}" type="pres">
      <dgm:prSet presAssocID="{E32D30CD-500C-46E2-9142-B496406C7277}" presName="rootComposite" presStyleCnt="0"/>
      <dgm:spPr/>
    </dgm:pt>
    <dgm:pt modelId="{C9414637-4C3E-4C04-AD8D-393CDDA64A19}" type="pres">
      <dgm:prSet presAssocID="{E32D30CD-500C-46E2-9142-B496406C7277}" presName="rootText" presStyleLbl="node2" presStyleIdx="0" presStyleCnt="6" custLinFactNeighborX="-485" custLinFactNeighborY="5136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FB98CF6-7830-4E73-BD18-E9DC8B6A6E04}" type="pres">
      <dgm:prSet presAssocID="{E32D30CD-500C-46E2-9142-B496406C7277}" presName="rootConnector" presStyleLbl="node2" presStyleIdx="0" presStyleCnt="6"/>
      <dgm:spPr/>
      <dgm:t>
        <a:bodyPr/>
        <a:lstStyle/>
        <a:p>
          <a:endParaRPr lang="zh-TW" altLang="en-US"/>
        </a:p>
      </dgm:t>
    </dgm:pt>
    <dgm:pt modelId="{7D6CEF3B-56CE-450B-B2DB-0BDA8DFB2579}" type="pres">
      <dgm:prSet presAssocID="{E32D30CD-500C-46E2-9142-B496406C7277}" presName="hierChild4" presStyleCnt="0"/>
      <dgm:spPr/>
    </dgm:pt>
    <dgm:pt modelId="{B5D7AD5B-7882-4E27-9A7E-4D270FB91287}" type="pres">
      <dgm:prSet presAssocID="{E32D30CD-500C-46E2-9142-B496406C7277}" presName="hierChild5" presStyleCnt="0"/>
      <dgm:spPr/>
    </dgm:pt>
    <dgm:pt modelId="{45948BA5-B8E4-42FA-9246-8A27DB4F6F15}" type="pres">
      <dgm:prSet presAssocID="{4E8886B8-5869-4C30-84E4-0CB8A297727C}" presName="Name37" presStyleLbl="parChTrans1D2" presStyleIdx="1" presStyleCnt="6"/>
      <dgm:spPr/>
      <dgm:t>
        <a:bodyPr/>
        <a:lstStyle/>
        <a:p>
          <a:endParaRPr lang="zh-TW" altLang="en-US"/>
        </a:p>
      </dgm:t>
    </dgm:pt>
    <dgm:pt modelId="{7D04B4FF-0B89-412F-9710-7977C34261DD}" type="pres">
      <dgm:prSet presAssocID="{902F89F5-C0AD-4C92-9DB7-E55F227F3694}" presName="hierRoot2" presStyleCnt="0">
        <dgm:presLayoutVars>
          <dgm:hierBranch val="init"/>
        </dgm:presLayoutVars>
      </dgm:prSet>
      <dgm:spPr/>
    </dgm:pt>
    <dgm:pt modelId="{DB03BC9E-83B2-4785-A268-334DF6D9C47F}" type="pres">
      <dgm:prSet presAssocID="{902F89F5-C0AD-4C92-9DB7-E55F227F3694}" presName="rootComposite" presStyleCnt="0"/>
      <dgm:spPr/>
    </dgm:pt>
    <dgm:pt modelId="{E0EB96A7-03E4-4690-80AD-28F30E00DB22}" type="pres">
      <dgm:prSet presAssocID="{902F89F5-C0AD-4C92-9DB7-E55F227F3694}" presName="rootText" presStyleLbl="node2" presStyleIdx="1" presStyleCnt="6" custLinFactNeighborY="5185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4584425-41F2-482D-BAF5-7DF0EE5066FD}" type="pres">
      <dgm:prSet presAssocID="{902F89F5-C0AD-4C92-9DB7-E55F227F3694}" presName="rootConnector" presStyleLbl="node2" presStyleIdx="1" presStyleCnt="6"/>
      <dgm:spPr/>
      <dgm:t>
        <a:bodyPr/>
        <a:lstStyle/>
        <a:p>
          <a:endParaRPr lang="zh-TW" altLang="en-US"/>
        </a:p>
      </dgm:t>
    </dgm:pt>
    <dgm:pt modelId="{D377AE8F-97F2-4EA9-8F32-E93109CD6C29}" type="pres">
      <dgm:prSet presAssocID="{902F89F5-C0AD-4C92-9DB7-E55F227F3694}" presName="hierChild4" presStyleCnt="0"/>
      <dgm:spPr/>
    </dgm:pt>
    <dgm:pt modelId="{00A3918D-014A-48DF-B0A4-F81DBCD93446}" type="pres">
      <dgm:prSet presAssocID="{902F89F5-C0AD-4C92-9DB7-E55F227F3694}" presName="hierChild5" presStyleCnt="0"/>
      <dgm:spPr/>
    </dgm:pt>
    <dgm:pt modelId="{338F4282-948E-4269-A687-04439903067B}" type="pres">
      <dgm:prSet presAssocID="{E91A2D29-61A1-43A9-86E8-B5984E5A3956}" presName="Name37" presStyleLbl="parChTrans1D2" presStyleIdx="2" presStyleCnt="6"/>
      <dgm:spPr/>
      <dgm:t>
        <a:bodyPr/>
        <a:lstStyle/>
        <a:p>
          <a:endParaRPr lang="zh-TW" altLang="en-US"/>
        </a:p>
      </dgm:t>
    </dgm:pt>
    <dgm:pt modelId="{AEDF8AC6-AB37-4C58-B340-F322FAD2386A}" type="pres">
      <dgm:prSet presAssocID="{2BA3B5D8-8640-4F3D-99CB-5293AC178F91}" presName="hierRoot2" presStyleCnt="0">
        <dgm:presLayoutVars>
          <dgm:hierBranch val="init"/>
        </dgm:presLayoutVars>
      </dgm:prSet>
      <dgm:spPr/>
    </dgm:pt>
    <dgm:pt modelId="{5603B487-7650-47AC-8639-C74853DF9B1F}" type="pres">
      <dgm:prSet presAssocID="{2BA3B5D8-8640-4F3D-99CB-5293AC178F91}" presName="rootComposite" presStyleCnt="0"/>
      <dgm:spPr/>
    </dgm:pt>
    <dgm:pt modelId="{671B9302-A755-428C-AECC-BA9B35E19CDC}" type="pres">
      <dgm:prSet presAssocID="{2BA3B5D8-8640-4F3D-99CB-5293AC178F91}" presName="rootText" presStyleLbl="node2" presStyleIdx="2" presStyleCnt="6" custLinFactNeighborY="5185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C398403-6C3E-4E20-AF51-9D1386086FF0}" type="pres">
      <dgm:prSet presAssocID="{2BA3B5D8-8640-4F3D-99CB-5293AC178F91}" presName="rootConnector" presStyleLbl="node2" presStyleIdx="2" presStyleCnt="6"/>
      <dgm:spPr/>
      <dgm:t>
        <a:bodyPr/>
        <a:lstStyle/>
        <a:p>
          <a:endParaRPr lang="zh-TW" altLang="en-US"/>
        </a:p>
      </dgm:t>
    </dgm:pt>
    <dgm:pt modelId="{AB1525A3-3CE7-4DA2-9937-F1066094CCFB}" type="pres">
      <dgm:prSet presAssocID="{2BA3B5D8-8640-4F3D-99CB-5293AC178F91}" presName="hierChild4" presStyleCnt="0"/>
      <dgm:spPr/>
    </dgm:pt>
    <dgm:pt modelId="{5B620195-6434-4EF8-9819-9AA1D2AA6680}" type="pres">
      <dgm:prSet presAssocID="{2BA3B5D8-8640-4F3D-99CB-5293AC178F91}" presName="hierChild5" presStyleCnt="0"/>
      <dgm:spPr/>
    </dgm:pt>
    <dgm:pt modelId="{2DDE91B6-B9C6-4437-8A72-3B1CD1705ABF}" type="pres">
      <dgm:prSet presAssocID="{464025C8-345D-4C07-8A39-2FE4A5CEC9D1}" presName="Name37" presStyleLbl="parChTrans1D2" presStyleIdx="3" presStyleCnt="6"/>
      <dgm:spPr/>
      <dgm:t>
        <a:bodyPr/>
        <a:lstStyle/>
        <a:p>
          <a:endParaRPr lang="zh-TW" altLang="en-US"/>
        </a:p>
      </dgm:t>
    </dgm:pt>
    <dgm:pt modelId="{18558480-40DD-40BA-983A-137708EFA60F}" type="pres">
      <dgm:prSet presAssocID="{0A0FD11B-C4B6-4F11-A592-0BFD22550881}" presName="hierRoot2" presStyleCnt="0">
        <dgm:presLayoutVars>
          <dgm:hierBranch val="init"/>
        </dgm:presLayoutVars>
      </dgm:prSet>
      <dgm:spPr/>
    </dgm:pt>
    <dgm:pt modelId="{486FE069-4B29-4353-8FFB-AF2DEEC3E307}" type="pres">
      <dgm:prSet presAssocID="{0A0FD11B-C4B6-4F11-A592-0BFD22550881}" presName="rootComposite" presStyleCnt="0"/>
      <dgm:spPr/>
    </dgm:pt>
    <dgm:pt modelId="{0B7746AF-9222-473E-ADCA-FC9B62CA4FA8}" type="pres">
      <dgm:prSet presAssocID="{0A0FD11B-C4B6-4F11-A592-0BFD22550881}" presName="rootText" presStyleLbl="node2" presStyleIdx="3" presStyleCnt="6" custLinFactNeighborY="5185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F2FBC4E-1410-41F9-B2AD-E6B33F0564CA}" type="pres">
      <dgm:prSet presAssocID="{0A0FD11B-C4B6-4F11-A592-0BFD22550881}" presName="rootConnector" presStyleLbl="node2" presStyleIdx="3" presStyleCnt="6"/>
      <dgm:spPr/>
      <dgm:t>
        <a:bodyPr/>
        <a:lstStyle/>
        <a:p>
          <a:endParaRPr lang="zh-TW" altLang="en-US"/>
        </a:p>
      </dgm:t>
    </dgm:pt>
    <dgm:pt modelId="{D576F044-14B0-48F5-9D8B-4C01CA5320C1}" type="pres">
      <dgm:prSet presAssocID="{0A0FD11B-C4B6-4F11-A592-0BFD22550881}" presName="hierChild4" presStyleCnt="0"/>
      <dgm:spPr/>
    </dgm:pt>
    <dgm:pt modelId="{BD5B9152-F687-4C09-B342-174A34D907DF}" type="pres">
      <dgm:prSet presAssocID="{0A0FD11B-C4B6-4F11-A592-0BFD22550881}" presName="hierChild5" presStyleCnt="0"/>
      <dgm:spPr/>
    </dgm:pt>
    <dgm:pt modelId="{28D9CCBA-3EEA-429C-B355-98B6E167DE71}" type="pres">
      <dgm:prSet presAssocID="{EE9D80BF-1CCF-4866-96C3-DEF1EDF82061}" presName="Name37" presStyleLbl="parChTrans1D2" presStyleIdx="4" presStyleCnt="6"/>
      <dgm:spPr/>
      <dgm:t>
        <a:bodyPr/>
        <a:lstStyle/>
        <a:p>
          <a:endParaRPr lang="zh-TW" altLang="en-US"/>
        </a:p>
      </dgm:t>
    </dgm:pt>
    <dgm:pt modelId="{E5CFAF9A-8E82-4A65-ADC8-E688B47EF468}" type="pres">
      <dgm:prSet presAssocID="{3AA0E0EA-B8A3-4487-A83F-D28BB0D1A0FE}" presName="hierRoot2" presStyleCnt="0">
        <dgm:presLayoutVars>
          <dgm:hierBranch val="init"/>
        </dgm:presLayoutVars>
      </dgm:prSet>
      <dgm:spPr/>
    </dgm:pt>
    <dgm:pt modelId="{F9524393-25C7-406D-B91E-0B5A4942CF9A}" type="pres">
      <dgm:prSet presAssocID="{3AA0E0EA-B8A3-4487-A83F-D28BB0D1A0FE}" presName="rootComposite" presStyleCnt="0"/>
      <dgm:spPr/>
    </dgm:pt>
    <dgm:pt modelId="{4A54EB2C-BBBA-40AE-A886-50D780179212}" type="pres">
      <dgm:prSet presAssocID="{3AA0E0EA-B8A3-4487-A83F-D28BB0D1A0FE}" presName="rootText" presStyleLbl="node2" presStyleIdx="4" presStyleCnt="6" custLinFactNeighborX="1756" custLinFactNeighborY="5149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FCC8372-BB88-4D58-B24D-985D6D9000BD}" type="pres">
      <dgm:prSet presAssocID="{3AA0E0EA-B8A3-4487-A83F-D28BB0D1A0FE}" presName="rootConnector" presStyleLbl="node2" presStyleIdx="4" presStyleCnt="6"/>
      <dgm:spPr/>
      <dgm:t>
        <a:bodyPr/>
        <a:lstStyle/>
        <a:p>
          <a:endParaRPr lang="zh-TW" altLang="en-US"/>
        </a:p>
      </dgm:t>
    </dgm:pt>
    <dgm:pt modelId="{BC577FDA-D0D0-4E38-8EE8-D4A6D13540DC}" type="pres">
      <dgm:prSet presAssocID="{3AA0E0EA-B8A3-4487-A83F-D28BB0D1A0FE}" presName="hierChild4" presStyleCnt="0"/>
      <dgm:spPr/>
    </dgm:pt>
    <dgm:pt modelId="{6D639006-A493-49EF-9A1C-21EC6774A011}" type="pres">
      <dgm:prSet presAssocID="{3AA0E0EA-B8A3-4487-A83F-D28BB0D1A0FE}" presName="hierChild5" presStyleCnt="0"/>
      <dgm:spPr/>
    </dgm:pt>
    <dgm:pt modelId="{BFD332D0-E2AB-4382-8B88-F32D648965EA}" type="pres">
      <dgm:prSet presAssocID="{C95517A0-0F59-4A35-88B1-96619C4D2077}" presName="Name37" presStyleLbl="parChTrans1D2" presStyleIdx="5" presStyleCnt="6"/>
      <dgm:spPr/>
      <dgm:t>
        <a:bodyPr/>
        <a:lstStyle/>
        <a:p>
          <a:endParaRPr lang="zh-TW" altLang="en-US"/>
        </a:p>
      </dgm:t>
    </dgm:pt>
    <dgm:pt modelId="{2690D845-38C7-458C-8795-C65635EF3E0B}" type="pres">
      <dgm:prSet presAssocID="{69526314-59DB-4649-AE1F-C6EFE4309CA3}" presName="hierRoot2" presStyleCnt="0">
        <dgm:presLayoutVars>
          <dgm:hierBranch val="init"/>
        </dgm:presLayoutVars>
      </dgm:prSet>
      <dgm:spPr/>
    </dgm:pt>
    <dgm:pt modelId="{A67E5423-B957-46CE-AB1C-B9131BC14445}" type="pres">
      <dgm:prSet presAssocID="{69526314-59DB-4649-AE1F-C6EFE4309CA3}" presName="rootComposite" presStyleCnt="0"/>
      <dgm:spPr/>
    </dgm:pt>
    <dgm:pt modelId="{64EA9517-9A88-4858-977F-393065092BB2}" type="pres">
      <dgm:prSet presAssocID="{69526314-59DB-4649-AE1F-C6EFE4309CA3}" presName="rootText" presStyleLbl="node2" presStyleIdx="5" presStyleCnt="6" custLinFactNeighborY="5116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DB3D66A-F85D-45D3-BD20-325F40E5DA27}" type="pres">
      <dgm:prSet presAssocID="{69526314-59DB-4649-AE1F-C6EFE4309CA3}" presName="rootConnector" presStyleLbl="node2" presStyleIdx="5" presStyleCnt="6"/>
      <dgm:spPr/>
      <dgm:t>
        <a:bodyPr/>
        <a:lstStyle/>
        <a:p>
          <a:endParaRPr lang="zh-TW" altLang="en-US"/>
        </a:p>
      </dgm:t>
    </dgm:pt>
    <dgm:pt modelId="{AF50564E-FFE2-48EF-A017-FAAEA7AD15A1}" type="pres">
      <dgm:prSet presAssocID="{69526314-59DB-4649-AE1F-C6EFE4309CA3}" presName="hierChild4" presStyleCnt="0"/>
      <dgm:spPr/>
    </dgm:pt>
    <dgm:pt modelId="{07CEEEB4-8F5D-4658-AB1D-6FA312E8C59E}" type="pres">
      <dgm:prSet presAssocID="{69526314-59DB-4649-AE1F-C6EFE4309CA3}" presName="hierChild5" presStyleCnt="0"/>
      <dgm:spPr/>
    </dgm:pt>
    <dgm:pt modelId="{92DB41C2-F528-482F-BA51-0A5C61D15BD9}" type="pres">
      <dgm:prSet presAssocID="{2E8AC861-DC0B-48A7-9B97-8A7D080F85A8}" presName="hierChild3" presStyleCnt="0"/>
      <dgm:spPr/>
    </dgm:pt>
  </dgm:ptLst>
  <dgm:cxnLst>
    <dgm:cxn modelId="{8F6EE3B9-2E32-4A9D-A72D-622F10473070}" type="presOf" srcId="{4E8886B8-5869-4C30-84E4-0CB8A297727C}" destId="{45948BA5-B8E4-42FA-9246-8A27DB4F6F15}" srcOrd="0" destOrd="0" presId="urn:microsoft.com/office/officeart/2005/8/layout/orgChart1"/>
    <dgm:cxn modelId="{B6E7EA15-09D7-440B-830D-DB57B180A9F1}" srcId="{2E8AC861-DC0B-48A7-9B97-8A7D080F85A8}" destId="{69526314-59DB-4649-AE1F-C6EFE4309CA3}" srcOrd="5" destOrd="0" parTransId="{C95517A0-0F59-4A35-88B1-96619C4D2077}" sibTransId="{AE30E983-859E-4364-843F-95FEE54C6406}"/>
    <dgm:cxn modelId="{FA3C3455-D6CB-43DD-AFCE-80DE9580DBF8}" type="presOf" srcId="{E32D30CD-500C-46E2-9142-B496406C7277}" destId="{EFB98CF6-7830-4E73-BD18-E9DC8B6A6E04}" srcOrd="1" destOrd="0" presId="urn:microsoft.com/office/officeart/2005/8/layout/orgChart1"/>
    <dgm:cxn modelId="{6A5BC5DB-9AC1-449D-BEE2-CF714454C728}" srcId="{2E8AC861-DC0B-48A7-9B97-8A7D080F85A8}" destId="{0A0FD11B-C4B6-4F11-A592-0BFD22550881}" srcOrd="3" destOrd="0" parTransId="{464025C8-345D-4C07-8A39-2FE4A5CEC9D1}" sibTransId="{44FEB760-0F60-4CD5-8372-686A8147F5E4}"/>
    <dgm:cxn modelId="{F8C7A5B9-2B8F-4E3F-BF36-E4C858E92E6B}" srcId="{2E8AC861-DC0B-48A7-9B97-8A7D080F85A8}" destId="{902F89F5-C0AD-4C92-9DB7-E55F227F3694}" srcOrd="1" destOrd="0" parTransId="{4E8886B8-5869-4C30-84E4-0CB8A297727C}" sibTransId="{54082911-429B-4776-BB8C-A65590E0C83D}"/>
    <dgm:cxn modelId="{911F2F72-89EB-4CFA-8F13-A030A9C64A9A}" type="presOf" srcId="{2BA3B5D8-8640-4F3D-99CB-5293AC178F91}" destId="{671B9302-A755-428C-AECC-BA9B35E19CDC}" srcOrd="0" destOrd="0" presId="urn:microsoft.com/office/officeart/2005/8/layout/orgChart1"/>
    <dgm:cxn modelId="{437F7C1D-E9A7-4927-AD3E-5D4027259CF1}" type="presOf" srcId="{E91A2D29-61A1-43A9-86E8-B5984E5A3956}" destId="{338F4282-948E-4269-A687-04439903067B}" srcOrd="0" destOrd="0" presId="urn:microsoft.com/office/officeart/2005/8/layout/orgChart1"/>
    <dgm:cxn modelId="{74B06590-2D90-4FBB-BCDF-CB1CC79602DF}" type="presOf" srcId="{76B426B9-0D98-448C-8223-34D3A06E0E58}" destId="{55F4AF9F-43E4-44D4-815C-D348D6CFF4F7}" srcOrd="0" destOrd="0" presId="urn:microsoft.com/office/officeart/2005/8/layout/orgChart1"/>
    <dgm:cxn modelId="{D9D43F19-1F8E-4045-A936-7B2E38B2053D}" type="presOf" srcId="{2E8AC861-DC0B-48A7-9B97-8A7D080F85A8}" destId="{A7086EE2-7254-43D3-B7A9-6347421F20FE}" srcOrd="1" destOrd="0" presId="urn:microsoft.com/office/officeart/2005/8/layout/orgChart1"/>
    <dgm:cxn modelId="{D4810D1D-A5B0-4B5D-9212-A889AC4D914F}" srcId="{2E8AC861-DC0B-48A7-9B97-8A7D080F85A8}" destId="{3AA0E0EA-B8A3-4487-A83F-D28BB0D1A0FE}" srcOrd="4" destOrd="0" parTransId="{EE9D80BF-1CCF-4866-96C3-DEF1EDF82061}" sibTransId="{A39FDA19-E76C-4C2D-BB8D-888EB9A37819}"/>
    <dgm:cxn modelId="{07914DBC-7450-456E-8E38-704C45E2C581}" type="presOf" srcId="{69526314-59DB-4649-AE1F-C6EFE4309CA3}" destId="{3DB3D66A-F85D-45D3-BD20-325F40E5DA27}" srcOrd="1" destOrd="0" presId="urn:microsoft.com/office/officeart/2005/8/layout/orgChart1"/>
    <dgm:cxn modelId="{5A04FD75-AC6E-46CF-AF84-3974AEBA18F3}" type="presOf" srcId="{E32D30CD-500C-46E2-9142-B496406C7277}" destId="{C9414637-4C3E-4C04-AD8D-393CDDA64A19}" srcOrd="0" destOrd="0" presId="urn:microsoft.com/office/officeart/2005/8/layout/orgChart1"/>
    <dgm:cxn modelId="{3B6B9114-2459-488C-BDE6-5E6977411A7E}" type="presOf" srcId="{69526314-59DB-4649-AE1F-C6EFE4309CA3}" destId="{64EA9517-9A88-4858-977F-393065092BB2}" srcOrd="0" destOrd="0" presId="urn:microsoft.com/office/officeart/2005/8/layout/orgChart1"/>
    <dgm:cxn modelId="{437940CA-A9BB-4F90-ADA5-263A3814A4DF}" type="presOf" srcId="{C95517A0-0F59-4A35-88B1-96619C4D2077}" destId="{BFD332D0-E2AB-4382-8B88-F32D648965EA}" srcOrd="0" destOrd="0" presId="urn:microsoft.com/office/officeart/2005/8/layout/orgChart1"/>
    <dgm:cxn modelId="{8F55C6A8-85B0-4DB0-BA47-189A18E04553}" type="presOf" srcId="{D15C4ACF-81E3-459C-88AA-4D51EDA002C0}" destId="{B5BC34DB-018C-4A62-963B-A48FBF5439C5}" srcOrd="0" destOrd="0" presId="urn:microsoft.com/office/officeart/2005/8/layout/orgChart1"/>
    <dgm:cxn modelId="{2797B8BD-FC49-48D4-84DD-5AE4CB9791A6}" type="presOf" srcId="{EE9D80BF-1CCF-4866-96C3-DEF1EDF82061}" destId="{28D9CCBA-3EEA-429C-B355-98B6E167DE71}" srcOrd="0" destOrd="0" presId="urn:microsoft.com/office/officeart/2005/8/layout/orgChart1"/>
    <dgm:cxn modelId="{4F995AFC-CE5C-44AA-8365-C00303B8AF5C}" type="presOf" srcId="{0A0FD11B-C4B6-4F11-A592-0BFD22550881}" destId="{CF2FBC4E-1410-41F9-B2AD-E6B33F0564CA}" srcOrd="1" destOrd="0" presId="urn:microsoft.com/office/officeart/2005/8/layout/orgChart1"/>
    <dgm:cxn modelId="{56366E53-C1B3-4B73-BEB4-6A3A259072AA}" type="presOf" srcId="{3AA0E0EA-B8A3-4487-A83F-D28BB0D1A0FE}" destId="{4A54EB2C-BBBA-40AE-A886-50D780179212}" srcOrd="0" destOrd="0" presId="urn:microsoft.com/office/officeart/2005/8/layout/orgChart1"/>
    <dgm:cxn modelId="{1AF30059-E185-4D69-866D-2C140765BBEF}" type="presOf" srcId="{464025C8-345D-4C07-8A39-2FE4A5CEC9D1}" destId="{2DDE91B6-B9C6-4437-8A72-3B1CD1705ABF}" srcOrd="0" destOrd="0" presId="urn:microsoft.com/office/officeart/2005/8/layout/orgChart1"/>
    <dgm:cxn modelId="{5CF924B5-B991-4EAB-8FA6-8E9243BE5926}" srcId="{2E8AC861-DC0B-48A7-9B97-8A7D080F85A8}" destId="{2BA3B5D8-8640-4F3D-99CB-5293AC178F91}" srcOrd="2" destOrd="0" parTransId="{E91A2D29-61A1-43A9-86E8-B5984E5A3956}" sibTransId="{43C43E31-5BD6-482F-8778-25D40DC43CD8}"/>
    <dgm:cxn modelId="{10D68F68-B1E7-4615-A948-A1DEE9206E5D}" type="presOf" srcId="{902F89F5-C0AD-4C92-9DB7-E55F227F3694}" destId="{C4584425-41F2-482D-BAF5-7DF0EE5066FD}" srcOrd="1" destOrd="0" presId="urn:microsoft.com/office/officeart/2005/8/layout/orgChart1"/>
    <dgm:cxn modelId="{8BF00994-135A-42B1-85FC-5C2BCA55A5D9}" type="presOf" srcId="{2BA3B5D8-8640-4F3D-99CB-5293AC178F91}" destId="{6C398403-6C3E-4E20-AF51-9D1386086FF0}" srcOrd="1" destOrd="0" presId="urn:microsoft.com/office/officeart/2005/8/layout/orgChart1"/>
    <dgm:cxn modelId="{B2EF61F8-A78F-4BF6-B757-A880E1785412}" srcId="{76B426B9-0D98-448C-8223-34D3A06E0E58}" destId="{2E8AC861-DC0B-48A7-9B97-8A7D080F85A8}" srcOrd="0" destOrd="0" parTransId="{8B0BDAA5-F6BF-4A3F-AAE5-48CE7ACCCC3B}" sibTransId="{0802B24D-77F5-443C-A606-2B89D4780E46}"/>
    <dgm:cxn modelId="{9AD4EBE7-600A-40CE-BD47-C1DDE1F46EDB}" type="presOf" srcId="{3AA0E0EA-B8A3-4487-A83F-D28BB0D1A0FE}" destId="{8FCC8372-BB88-4D58-B24D-985D6D9000BD}" srcOrd="1" destOrd="0" presId="urn:microsoft.com/office/officeart/2005/8/layout/orgChart1"/>
    <dgm:cxn modelId="{DEC75A2F-A963-4B92-B312-093BD1505FF4}" type="presOf" srcId="{902F89F5-C0AD-4C92-9DB7-E55F227F3694}" destId="{E0EB96A7-03E4-4690-80AD-28F30E00DB22}" srcOrd="0" destOrd="0" presId="urn:microsoft.com/office/officeart/2005/8/layout/orgChart1"/>
    <dgm:cxn modelId="{E382A5A8-CEBE-4052-B863-B67775C97FF6}" type="presOf" srcId="{2E8AC861-DC0B-48A7-9B97-8A7D080F85A8}" destId="{EF09773A-9064-45E7-B31C-BD5E458A9496}" srcOrd="0" destOrd="0" presId="urn:microsoft.com/office/officeart/2005/8/layout/orgChart1"/>
    <dgm:cxn modelId="{1362C93C-1BB5-4200-87DF-80F19D6BFFC9}" srcId="{2E8AC861-DC0B-48A7-9B97-8A7D080F85A8}" destId="{E32D30CD-500C-46E2-9142-B496406C7277}" srcOrd="0" destOrd="0" parTransId="{D15C4ACF-81E3-459C-88AA-4D51EDA002C0}" sibTransId="{A08D0CDD-225B-48F1-BFC5-21B9E13A71F2}"/>
    <dgm:cxn modelId="{487E1A5E-2E35-4217-9463-639F69C251F7}" type="presOf" srcId="{0A0FD11B-C4B6-4F11-A592-0BFD22550881}" destId="{0B7746AF-9222-473E-ADCA-FC9B62CA4FA8}" srcOrd="0" destOrd="0" presId="urn:microsoft.com/office/officeart/2005/8/layout/orgChart1"/>
    <dgm:cxn modelId="{1E0DD1DA-7F0E-4184-AAC5-B804EAA2182A}" type="presParOf" srcId="{55F4AF9F-43E4-44D4-815C-D348D6CFF4F7}" destId="{C455DF5C-DC8A-47A4-84B7-720BFD6C5C86}" srcOrd="0" destOrd="0" presId="urn:microsoft.com/office/officeart/2005/8/layout/orgChart1"/>
    <dgm:cxn modelId="{9B1D41BD-4E78-424C-94F9-D6A05692B3F2}" type="presParOf" srcId="{C455DF5C-DC8A-47A4-84B7-720BFD6C5C86}" destId="{3BAE593D-7E9E-4A1C-9E80-B9B2AEACDAE9}" srcOrd="0" destOrd="0" presId="urn:microsoft.com/office/officeart/2005/8/layout/orgChart1"/>
    <dgm:cxn modelId="{6419446F-A3EE-4407-850A-D317A4F73081}" type="presParOf" srcId="{3BAE593D-7E9E-4A1C-9E80-B9B2AEACDAE9}" destId="{EF09773A-9064-45E7-B31C-BD5E458A9496}" srcOrd="0" destOrd="0" presId="urn:microsoft.com/office/officeart/2005/8/layout/orgChart1"/>
    <dgm:cxn modelId="{E11026CA-2173-4722-BFC9-F56B376B0C76}" type="presParOf" srcId="{3BAE593D-7E9E-4A1C-9E80-B9B2AEACDAE9}" destId="{A7086EE2-7254-43D3-B7A9-6347421F20FE}" srcOrd="1" destOrd="0" presId="urn:microsoft.com/office/officeart/2005/8/layout/orgChart1"/>
    <dgm:cxn modelId="{C37EAC13-5F4D-430D-B187-E8013B34FC7B}" type="presParOf" srcId="{C455DF5C-DC8A-47A4-84B7-720BFD6C5C86}" destId="{7748C1F6-644B-467A-9FA2-052E4821742F}" srcOrd="1" destOrd="0" presId="urn:microsoft.com/office/officeart/2005/8/layout/orgChart1"/>
    <dgm:cxn modelId="{FA65F800-FF9F-4DC6-B802-359E8CF1DDA9}" type="presParOf" srcId="{7748C1F6-644B-467A-9FA2-052E4821742F}" destId="{B5BC34DB-018C-4A62-963B-A48FBF5439C5}" srcOrd="0" destOrd="0" presId="urn:microsoft.com/office/officeart/2005/8/layout/orgChart1"/>
    <dgm:cxn modelId="{B0B5A30B-AFB1-4BAB-8B77-521223E334F5}" type="presParOf" srcId="{7748C1F6-644B-467A-9FA2-052E4821742F}" destId="{D57BEC49-DBF1-41D0-A611-1B83ADBE911D}" srcOrd="1" destOrd="0" presId="urn:microsoft.com/office/officeart/2005/8/layout/orgChart1"/>
    <dgm:cxn modelId="{C3F73F6D-DC8F-4EA9-8599-F7C628AFC45B}" type="presParOf" srcId="{D57BEC49-DBF1-41D0-A611-1B83ADBE911D}" destId="{647E4314-D0C1-4A55-9A1E-9058073ACFDA}" srcOrd="0" destOrd="0" presId="urn:microsoft.com/office/officeart/2005/8/layout/orgChart1"/>
    <dgm:cxn modelId="{D07E85E7-6E93-49F8-A982-0B3B9E13CE0D}" type="presParOf" srcId="{647E4314-D0C1-4A55-9A1E-9058073ACFDA}" destId="{C9414637-4C3E-4C04-AD8D-393CDDA64A19}" srcOrd="0" destOrd="0" presId="urn:microsoft.com/office/officeart/2005/8/layout/orgChart1"/>
    <dgm:cxn modelId="{EEBA23BF-CA8C-47BF-83F9-5B101F7171D6}" type="presParOf" srcId="{647E4314-D0C1-4A55-9A1E-9058073ACFDA}" destId="{EFB98CF6-7830-4E73-BD18-E9DC8B6A6E04}" srcOrd="1" destOrd="0" presId="urn:microsoft.com/office/officeart/2005/8/layout/orgChart1"/>
    <dgm:cxn modelId="{FE4C502B-1137-41A0-9167-4491840A7851}" type="presParOf" srcId="{D57BEC49-DBF1-41D0-A611-1B83ADBE911D}" destId="{7D6CEF3B-56CE-450B-B2DB-0BDA8DFB2579}" srcOrd="1" destOrd="0" presId="urn:microsoft.com/office/officeart/2005/8/layout/orgChart1"/>
    <dgm:cxn modelId="{1871BA60-BA4D-43E1-8C77-41A9C0A2BD2D}" type="presParOf" srcId="{D57BEC49-DBF1-41D0-A611-1B83ADBE911D}" destId="{B5D7AD5B-7882-4E27-9A7E-4D270FB91287}" srcOrd="2" destOrd="0" presId="urn:microsoft.com/office/officeart/2005/8/layout/orgChart1"/>
    <dgm:cxn modelId="{B4530D60-4B31-4049-80D2-ACA082555203}" type="presParOf" srcId="{7748C1F6-644B-467A-9FA2-052E4821742F}" destId="{45948BA5-B8E4-42FA-9246-8A27DB4F6F15}" srcOrd="2" destOrd="0" presId="urn:microsoft.com/office/officeart/2005/8/layout/orgChart1"/>
    <dgm:cxn modelId="{2D13C313-C6B4-4068-9CBB-F6C506739DB4}" type="presParOf" srcId="{7748C1F6-644B-467A-9FA2-052E4821742F}" destId="{7D04B4FF-0B89-412F-9710-7977C34261DD}" srcOrd="3" destOrd="0" presId="urn:microsoft.com/office/officeart/2005/8/layout/orgChart1"/>
    <dgm:cxn modelId="{F1EB85F5-63B4-405F-97CF-23E263E3AC1A}" type="presParOf" srcId="{7D04B4FF-0B89-412F-9710-7977C34261DD}" destId="{DB03BC9E-83B2-4785-A268-334DF6D9C47F}" srcOrd="0" destOrd="0" presId="urn:microsoft.com/office/officeart/2005/8/layout/orgChart1"/>
    <dgm:cxn modelId="{2F8F61F2-6C0A-4CDC-BD4E-633A32158C3E}" type="presParOf" srcId="{DB03BC9E-83B2-4785-A268-334DF6D9C47F}" destId="{E0EB96A7-03E4-4690-80AD-28F30E00DB22}" srcOrd="0" destOrd="0" presId="urn:microsoft.com/office/officeart/2005/8/layout/orgChart1"/>
    <dgm:cxn modelId="{8B27236C-67A9-4980-9379-BEE4D4524F3A}" type="presParOf" srcId="{DB03BC9E-83B2-4785-A268-334DF6D9C47F}" destId="{C4584425-41F2-482D-BAF5-7DF0EE5066FD}" srcOrd="1" destOrd="0" presId="urn:microsoft.com/office/officeart/2005/8/layout/orgChart1"/>
    <dgm:cxn modelId="{569DF2B7-0353-44BA-9A4F-33F479361792}" type="presParOf" srcId="{7D04B4FF-0B89-412F-9710-7977C34261DD}" destId="{D377AE8F-97F2-4EA9-8F32-E93109CD6C29}" srcOrd="1" destOrd="0" presId="urn:microsoft.com/office/officeart/2005/8/layout/orgChart1"/>
    <dgm:cxn modelId="{B60C5D36-834B-426A-BAE7-CFCBA0CDEA2A}" type="presParOf" srcId="{7D04B4FF-0B89-412F-9710-7977C34261DD}" destId="{00A3918D-014A-48DF-B0A4-F81DBCD93446}" srcOrd="2" destOrd="0" presId="urn:microsoft.com/office/officeart/2005/8/layout/orgChart1"/>
    <dgm:cxn modelId="{C0813236-46F2-4BC4-A797-1DC3E4760979}" type="presParOf" srcId="{7748C1F6-644B-467A-9FA2-052E4821742F}" destId="{338F4282-948E-4269-A687-04439903067B}" srcOrd="4" destOrd="0" presId="urn:microsoft.com/office/officeart/2005/8/layout/orgChart1"/>
    <dgm:cxn modelId="{F19D5DED-5985-42B6-92CF-490FA1D89600}" type="presParOf" srcId="{7748C1F6-644B-467A-9FA2-052E4821742F}" destId="{AEDF8AC6-AB37-4C58-B340-F322FAD2386A}" srcOrd="5" destOrd="0" presId="urn:microsoft.com/office/officeart/2005/8/layout/orgChart1"/>
    <dgm:cxn modelId="{BBC5EA1C-0029-4EB4-9A88-1687BD5DFB58}" type="presParOf" srcId="{AEDF8AC6-AB37-4C58-B340-F322FAD2386A}" destId="{5603B487-7650-47AC-8639-C74853DF9B1F}" srcOrd="0" destOrd="0" presId="urn:microsoft.com/office/officeart/2005/8/layout/orgChart1"/>
    <dgm:cxn modelId="{03E1A508-6E17-4673-A78C-1DE21D24988D}" type="presParOf" srcId="{5603B487-7650-47AC-8639-C74853DF9B1F}" destId="{671B9302-A755-428C-AECC-BA9B35E19CDC}" srcOrd="0" destOrd="0" presId="urn:microsoft.com/office/officeart/2005/8/layout/orgChart1"/>
    <dgm:cxn modelId="{E5CEAE6E-0BE6-4032-94AE-621E92B30D60}" type="presParOf" srcId="{5603B487-7650-47AC-8639-C74853DF9B1F}" destId="{6C398403-6C3E-4E20-AF51-9D1386086FF0}" srcOrd="1" destOrd="0" presId="urn:microsoft.com/office/officeart/2005/8/layout/orgChart1"/>
    <dgm:cxn modelId="{3CB80644-B842-4D2C-87B1-382200AA81B1}" type="presParOf" srcId="{AEDF8AC6-AB37-4C58-B340-F322FAD2386A}" destId="{AB1525A3-3CE7-4DA2-9937-F1066094CCFB}" srcOrd="1" destOrd="0" presId="urn:microsoft.com/office/officeart/2005/8/layout/orgChart1"/>
    <dgm:cxn modelId="{D178D906-A9CA-4E16-BA76-50A0DA1E1CDF}" type="presParOf" srcId="{AEDF8AC6-AB37-4C58-B340-F322FAD2386A}" destId="{5B620195-6434-4EF8-9819-9AA1D2AA6680}" srcOrd="2" destOrd="0" presId="urn:microsoft.com/office/officeart/2005/8/layout/orgChart1"/>
    <dgm:cxn modelId="{24C7272C-9CDA-464E-A690-D9BCC2EE1D30}" type="presParOf" srcId="{7748C1F6-644B-467A-9FA2-052E4821742F}" destId="{2DDE91B6-B9C6-4437-8A72-3B1CD1705ABF}" srcOrd="6" destOrd="0" presId="urn:microsoft.com/office/officeart/2005/8/layout/orgChart1"/>
    <dgm:cxn modelId="{F159A90E-AD25-41AA-9DEB-E7230833AFFB}" type="presParOf" srcId="{7748C1F6-644B-467A-9FA2-052E4821742F}" destId="{18558480-40DD-40BA-983A-137708EFA60F}" srcOrd="7" destOrd="0" presId="urn:microsoft.com/office/officeart/2005/8/layout/orgChart1"/>
    <dgm:cxn modelId="{93851FE1-5B44-4AF3-9114-3112C31E095D}" type="presParOf" srcId="{18558480-40DD-40BA-983A-137708EFA60F}" destId="{486FE069-4B29-4353-8FFB-AF2DEEC3E307}" srcOrd="0" destOrd="0" presId="urn:microsoft.com/office/officeart/2005/8/layout/orgChart1"/>
    <dgm:cxn modelId="{11DF5819-0964-4682-8772-7A832807E99B}" type="presParOf" srcId="{486FE069-4B29-4353-8FFB-AF2DEEC3E307}" destId="{0B7746AF-9222-473E-ADCA-FC9B62CA4FA8}" srcOrd="0" destOrd="0" presId="urn:microsoft.com/office/officeart/2005/8/layout/orgChart1"/>
    <dgm:cxn modelId="{FF01BC99-0F49-44FE-8755-5510E47C0DA8}" type="presParOf" srcId="{486FE069-4B29-4353-8FFB-AF2DEEC3E307}" destId="{CF2FBC4E-1410-41F9-B2AD-E6B33F0564CA}" srcOrd="1" destOrd="0" presId="urn:microsoft.com/office/officeart/2005/8/layout/orgChart1"/>
    <dgm:cxn modelId="{4308F7EE-FD84-4665-BD2F-CBF675159FFD}" type="presParOf" srcId="{18558480-40DD-40BA-983A-137708EFA60F}" destId="{D576F044-14B0-48F5-9D8B-4C01CA5320C1}" srcOrd="1" destOrd="0" presId="urn:microsoft.com/office/officeart/2005/8/layout/orgChart1"/>
    <dgm:cxn modelId="{416DA267-FEB2-4EE7-B77F-B058D1BACDC6}" type="presParOf" srcId="{18558480-40DD-40BA-983A-137708EFA60F}" destId="{BD5B9152-F687-4C09-B342-174A34D907DF}" srcOrd="2" destOrd="0" presId="urn:microsoft.com/office/officeart/2005/8/layout/orgChart1"/>
    <dgm:cxn modelId="{467BCD4A-0D21-49CD-B446-3A7BDD091771}" type="presParOf" srcId="{7748C1F6-644B-467A-9FA2-052E4821742F}" destId="{28D9CCBA-3EEA-429C-B355-98B6E167DE71}" srcOrd="8" destOrd="0" presId="urn:microsoft.com/office/officeart/2005/8/layout/orgChart1"/>
    <dgm:cxn modelId="{8F7B6D5A-048A-46E1-B7BD-5C7CAE2F5606}" type="presParOf" srcId="{7748C1F6-644B-467A-9FA2-052E4821742F}" destId="{E5CFAF9A-8E82-4A65-ADC8-E688B47EF468}" srcOrd="9" destOrd="0" presId="urn:microsoft.com/office/officeart/2005/8/layout/orgChart1"/>
    <dgm:cxn modelId="{78400DEA-A479-4933-B47D-A182F85984D1}" type="presParOf" srcId="{E5CFAF9A-8E82-4A65-ADC8-E688B47EF468}" destId="{F9524393-25C7-406D-B91E-0B5A4942CF9A}" srcOrd="0" destOrd="0" presId="urn:microsoft.com/office/officeart/2005/8/layout/orgChart1"/>
    <dgm:cxn modelId="{116C809A-CC0F-48FC-B1B7-682A9EF360B1}" type="presParOf" srcId="{F9524393-25C7-406D-B91E-0B5A4942CF9A}" destId="{4A54EB2C-BBBA-40AE-A886-50D780179212}" srcOrd="0" destOrd="0" presId="urn:microsoft.com/office/officeart/2005/8/layout/orgChart1"/>
    <dgm:cxn modelId="{CB7D3694-FDA1-437D-B0C0-0DBE339AF33A}" type="presParOf" srcId="{F9524393-25C7-406D-B91E-0B5A4942CF9A}" destId="{8FCC8372-BB88-4D58-B24D-985D6D9000BD}" srcOrd="1" destOrd="0" presId="urn:microsoft.com/office/officeart/2005/8/layout/orgChart1"/>
    <dgm:cxn modelId="{E81F1A37-E422-4A05-AF72-60863524B097}" type="presParOf" srcId="{E5CFAF9A-8E82-4A65-ADC8-E688B47EF468}" destId="{BC577FDA-D0D0-4E38-8EE8-D4A6D13540DC}" srcOrd="1" destOrd="0" presId="urn:microsoft.com/office/officeart/2005/8/layout/orgChart1"/>
    <dgm:cxn modelId="{13F6F99B-5948-47E0-9444-5BC1222B3F0B}" type="presParOf" srcId="{E5CFAF9A-8E82-4A65-ADC8-E688B47EF468}" destId="{6D639006-A493-49EF-9A1C-21EC6774A011}" srcOrd="2" destOrd="0" presId="urn:microsoft.com/office/officeart/2005/8/layout/orgChart1"/>
    <dgm:cxn modelId="{0F8526CB-E888-416E-B7D4-C3E0B92DCDEB}" type="presParOf" srcId="{7748C1F6-644B-467A-9FA2-052E4821742F}" destId="{BFD332D0-E2AB-4382-8B88-F32D648965EA}" srcOrd="10" destOrd="0" presId="urn:microsoft.com/office/officeart/2005/8/layout/orgChart1"/>
    <dgm:cxn modelId="{214EE290-35E0-4271-811D-4A1271E82758}" type="presParOf" srcId="{7748C1F6-644B-467A-9FA2-052E4821742F}" destId="{2690D845-38C7-458C-8795-C65635EF3E0B}" srcOrd="11" destOrd="0" presId="urn:microsoft.com/office/officeart/2005/8/layout/orgChart1"/>
    <dgm:cxn modelId="{623FE158-47D9-4079-BE44-F452CDD660BA}" type="presParOf" srcId="{2690D845-38C7-458C-8795-C65635EF3E0B}" destId="{A67E5423-B957-46CE-AB1C-B9131BC14445}" srcOrd="0" destOrd="0" presId="urn:microsoft.com/office/officeart/2005/8/layout/orgChart1"/>
    <dgm:cxn modelId="{C801031A-A21C-4663-9D87-D57B5EA03273}" type="presParOf" srcId="{A67E5423-B957-46CE-AB1C-B9131BC14445}" destId="{64EA9517-9A88-4858-977F-393065092BB2}" srcOrd="0" destOrd="0" presId="urn:microsoft.com/office/officeart/2005/8/layout/orgChart1"/>
    <dgm:cxn modelId="{FD1B73A1-B7C4-41D5-A1B1-9A02FF34B1C7}" type="presParOf" srcId="{A67E5423-B957-46CE-AB1C-B9131BC14445}" destId="{3DB3D66A-F85D-45D3-BD20-325F40E5DA27}" srcOrd="1" destOrd="0" presId="urn:microsoft.com/office/officeart/2005/8/layout/orgChart1"/>
    <dgm:cxn modelId="{1B076CAC-D3E8-4DED-BF1F-60E5C8EC0FDD}" type="presParOf" srcId="{2690D845-38C7-458C-8795-C65635EF3E0B}" destId="{AF50564E-FFE2-48EF-A017-FAAEA7AD15A1}" srcOrd="1" destOrd="0" presId="urn:microsoft.com/office/officeart/2005/8/layout/orgChart1"/>
    <dgm:cxn modelId="{29A9213E-14FD-4844-A137-6F8322CA9395}" type="presParOf" srcId="{2690D845-38C7-458C-8795-C65635EF3E0B}" destId="{07CEEEB4-8F5D-4658-AB1D-6FA312E8C59E}" srcOrd="2" destOrd="0" presId="urn:microsoft.com/office/officeart/2005/8/layout/orgChart1"/>
    <dgm:cxn modelId="{25F6AA9D-9E94-46C0-BADA-5005E487D5BA}" type="presParOf" srcId="{C455DF5C-DC8A-47A4-84B7-720BFD6C5C86}" destId="{92DB41C2-F528-482F-BA51-0A5C61D15BD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D332D0-E2AB-4382-8B88-F32D648965EA}">
      <dsp:nvSpPr>
        <dsp:cNvPr id="0" name=""/>
        <dsp:cNvSpPr/>
      </dsp:nvSpPr>
      <dsp:spPr>
        <a:xfrm>
          <a:off x="5559038" y="2268247"/>
          <a:ext cx="4767501" cy="7341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8640"/>
              </a:lnTo>
              <a:lnTo>
                <a:pt x="4767501" y="568640"/>
              </a:lnTo>
              <a:lnTo>
                <a:pt x="4767501" y="73412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D9CCBA-3EEA-429C-B355-98B6E167DE71}">
      <dsp:nvSpPr>
        <dsp:cNvPr id="0" name=""/>
        <dsp:cNvSpPr/>
      </dsp:nvSpPr>
      <dsp:spPr>
        <a:xfrm>
          <a:off x="5559038" y="2268247"/>
          <a:ext cx="2888176" cy="736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1296"/>
              </a:lnTo>
              <a:lnTo>
                <a:pt x="2888176" y="571296"/>
              </a:lnTo>
              <a:lnTo>
                <a:pt x="2888176" y="73677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DE91B6-B9C6-4437-8A72-3B1CD1705ABF}">
      <dsp:nvSpPr>
        <dsp:cNvPr id="0" name=""/>
        <dsp:cNvSpPr/>
      </dsp:nvSpPr>
      <dsp:spPr>
        <a:xfrm>
          <a:off x="5559038" y="2268247"/>
          <a:ext cx="953500" cy="739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4078"/>
              </a:lnTo>
              <a:lnTo>
                <a:pt x="953500" y="574078"/>
              </a:lnTo>
              <a:lnTo>
                <a:pt x="953500" y="73956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8F4282-948E-4269-A687-04439903067B}">
      <dsp:nvSpPr>
        <dsp:cNvPr id="0" name=""/>
        <dsp:cNvSpPr/>
      </dsp:nvSpPr>
      <dsp:spPr>
        <a:xfrm>
          <a:off x="4605538" y="2268247"/>
          <a:ext cx="953500" cy="739561"/>
        </a:xfrm>
        <a:custGeom>
          <a:avLst/>
          <a:gdLst/>
          <a:ahLst/>
          <a:cxnLst/>
          <a:rect l="0" t="0" r="0" b="0"/>
          <a:pathLst>
            <a:path>
              <a:moveTo>
                <a:pt x="953500" y="0"/>
              </a:moveTo>
              <a:lnTo>
                <a:pt x="953500" y="574078"/>
              </a:lnTo>
              <a:lnTo>
                <a:pt x="0" y="574078"/>
              </a:lnTo>
              <a:lnTo>
                <a:pt x="0" y="73956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948BA5-B8E4-42FA-9246-8A27DB4F6F15}">
      <dsp:nvSpPr>
        <dsp:cNvPr id="0" name=""/>
        <dsp:cNvSpPr/>
      </dsp:nvSpPr>
      <dsp:spPr>
        <a:xfrm>
          <a:off x="2698537" y="2268247"/>
          <a:ext cx="2860500" cy="739561"/>
        </a:xfrm>
        <a:custGeom>
          <a:avLst/>
          <a:gdLst/>
          <a:ahLst/>
          <a:cxnLst/>
          <a:rect l="0" t="0" r="0" b="0"/>
          <a:pathLst>
            <a:path>
              <a:moveTo>
                <a:pt x="2860500" y="0"/>
              </a:moveTo>
              <a:lnTo>
                <a:pt x="2860500" y="574078"/>
              </a:lnTo>
              <a:lnTo>
                <a:pt x="0" y="574078"/>
              </a:lnTo>
              <a:lnTo>
                <a:pt x="0" y="73956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BC34DB-018C-4A62-963B-A48FBF5439C5}">
      <dsp:nvSpPr>
        <dsp:cNvPr id="0" name=""/>
        <dsp:cNvSpPr/>
      </dsp:nvSpPr>
      <dsp:spPr>
        <a:xfrm>
          <a:off x="788016" y="2268247"/>
          <a:ext cx="4771021" cy="735708"/>
        </a:xfrm>
        <a:custGeom>
          <a:avLst/>
          <a:gdLst/>
          <a:ahLst/>
          <a:cxnLst/>
          <a:rect l="0" t="0" r="0" b="0"/>
          <a:pathLst>
            <a:path>
              <a:moveTo>
                <a:pt x="4771021" y="0"/>
              </a:moveTo>
              <a:lnTo>
                <a:pt x="4771021" y="570224"/>
              </a:lnTo>
              <a:lnTo>
                <a:pt x="0" y="570224"/>
              </a:lnTo>
              <a:lnTo>
                <a:pt x="0" y="73570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09773A-9064-45E7-B31C-BD5E458A9496}">
      <dsp:nvSpPr>
        <dsp:cNvPr id="0" name=""/>
        <dsp:cNvSpPr/>
      </dsp:nvSpPr>
      <dsp:spPr>
        <a:xfrm>
          <a:off x="4771021" y="1480231"/>
          <a:ext cx="1576033" cy="7880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網站架構</a:t>
          </a:r>
          <a:endParaRPr lang="zh-TW" altLang="en-US" sz="2400" kern="1200" dirty="0"/>
        </a:p>
      </dsp:txBody>
      <dsp:txXfrm>
        <a:off x="4771021" y="1480231"/>
        <a:ext cx="1576033" cy="788016"/>
      </dsp:txXfrm>
    </dsp:sp>
    <dsp:sp modelId="{C9414637-4C3E-4C04-AD8D-393CDDA64A19}">
      <dsp:nvSpPr>
        <dsp:cNvPr id="0" name=""/>
        <dsp:cNvSpPr/>
      </dsp:nvSpPr>
      <dsp:spPr>
        <a:xfrm>
          <a:off x="0" y="3003956"/>
          <a:ext cx="1576033" cy="7880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首頁</a:t>
          </a:r>
          <a:r>
            <a:rPr lang="en-US" altLang="zh-TW" sz="3200" kern="1200" dirty="0" smtClean="0"/>
            <a:t/>
          </a:r>
          <a:br>
            <a:rPr lang="en-US" altLang="zh-TW" sz="3200" kern="1200" dirty="0" smtClean="0"/>
          </a:br>
          <a:r>
            <a:rPr lang="en-US" altLang="zh-TW" sz="1400" kern="1200" dirty="0" smtClean="0"/>
            <a:t>(</a:t>
          </a:r>
          <a:r>
            <a:rPr lang="zh-TW" altLang="en-US" sz="1400" kern="1200" dirty="0" smtClean="0"/>
            <a:t>海大簡介</a:t>
          </a:r>
          <a:r>
            <a:rPr lang="en-US" altLang="zh-TW" sz="1400" kern="1200" dirty="0" smtClean="0"/>
            <a:t>)</a:t>
          </a:r>
          <a:endParaRPr lang="zh-TW" altLang="en-US" sz="1400" kern="1200" dirty="0"/>
        </a:p>
      </dsp:txBody>
      <dsp:txXfrm>
        <a:off x="0" y="3003956"/>
        <a:ext cx="1576033" cy="788016"/>
      </dsp:txXfrm>
    </dsp:sp>
    <dsp:sp modelId="{E0EB96A7-03E4-4690-80AD-28F30E00DB22}">
      <dsp:nvSpPr>
        <dsp:cNvPr id="0" name=""/>
        <dsp:cNvSpPr/>
      </dsp:nvSpPr>
      <dsp:spPr>
        <a:xfrm>
          <a:off x="1910520" y="3007809"/>
          <a:ext cx="1576033" cy="7880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食</a:t>
          </a:r>
          <a:r>
            <a:rPr lang="en-US" altLang="zh-TW" sz="1400" kern="1200" dirty="0" smtClean="0"/>
            <a:t/>
          </a:r>
          <a:br>
            <a:rPr lang="en-US" altLang="zh-TW" sz="1400" kern="1200" dirty="0" smtClean="0"/>
          </a:br>
          <a:r>
            <a:rPr lang="zh-TW" altLang="en-US" sz="1400" kern="1200" dirty="0" smtClean="0"/>
            <a:t> </a:t>
          </a:r>
          <a:r>
            <a:rPr lang="en-US" altLang="zh-TW" sz="1400" kern="1200" dirty="0" smtClean="0"/>
            <a:t>(</a:t>
          </a:r>
          <a:r>
            <a:rPr lang="zh-TW" altLang="en-US" sz="1400" kern="1200" dirty="0" smtClean="0"/>
            <a:t>學校附近美食</a:t>
          </a:r>
          <a:r>
            <a:rPr lang="en-US" altLang="zh-TW" sz="1400" kern="1200" dirty="0" smtClean="0"/>
            <a:t>)</a:t>
          </a:r>
          <a:endParaRPr lang="zh-TW" altLang="en-US" sz="1400" kern="1200" dirty="0"/>
        </a:p>
      </dsp:txBody>
      <dsp:txXfrm>
        <a:off x="1910520" y="3007809"/>
        <a:ext cx="1576033" cy="788016"/>
      </dsp:txXfrm>
    </dsp:sp>
    <dsp:sp modelId="{671B9302-A755-428C-AECC-BA9B35E19CDC}">
      <dsp:nvSpPr>
        <dsp:cNvPr id="0" name=""/>
        <dsp:cNvSpPr/>
      </dsp:nvSpPr>
      <dsp:spPr>
        <a:xfrm>
          <a:off x="3817521" y="3007809"/>
          <a:ext cx="1576033" cy="7880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住</a:t>
          </a:r>
          <a:r>
            <a:rPr lang="en-US" altLang="zh-TW" sz="1400" kern="1200" dirty="0" smtClean="0"/>
            <a:t/>
          </a:r>
          <a:br>
            <a:rPr lang="en-US" altLang="zh-TW" sz="1400" kern="1200" dirty="0" smtClean="0"/>
          </a:br>
          <a:r>
            <a:rPr lang="zh-TW" altLang="en-US" sz="1400" kern="1200" dirty="0" smtClean="0"/>
            <a:t> </a:t>
          </a:r>
          <a:r>
            <a:rPr lang="en-US" altLang="zh-TW" sz="1400" kern="1200" dirty="0" smtClean="0"/>
            <a:t>(</a:t>
          </a:r>
          <a:r>
            <a:rPr lang="zh-TW" altLang="en-US" sz="1400" kern="1200" dirty="0" smtClean="0"/>
            <a:t>租屋資訊</a:t>
          </a:r>
          <a:r>
            <a:rPr lang="en-US" altLang="zh-TW" sz="1400" kern="1200" dirty="0" smtClean="0"/>
            <a:t>)</a:t>
          </a:r>
          <a:endParaRPr lang="zh-TW" altLang="en-US" sz="1400" kern="1200" dirty="0"/>
        </a:p>
      </dsp:txBody>
      <dsp:txXfrm>
        <a:off x="3817521" y="3007809"/>
        <a:ext cx="1576033" cy="788016"/>
      </dsp:txXfrm>
    </dsp:sp>
    <dsp:sp modelId="{0B7746AF-9222-473E-ADCA-FC9B62CA4FA8}">
      <dsp:nvSpPr>
        <dsp:cNvPr id="0" name=""/>
        <dsp:cNvSpPr/>
      </dsp:nvSpPr>
      <dsp:spPr>
        <a:xfrm>
          <a:off x="5724522" y="3007809"/>
          <a:ext cx="1576033" cy="7880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行 </a:t>
          </a:r>
          <a:r>
            <a:rPr lang="en-US" altLang="zh-TW" sz="1400" kern="1200" dirty="0" smtClean="0"/>
            <a:t/>
          </a:r>
          <a:br>
            <a:rPr lang="en-US" altLang="zh-TW" sz="1400" kern="1200" dirty="0" smtClean="0"/>
          </a:br>
          <a:r>
            <a:rPr lang="en-US" altLang="zh-TW" sz="1400" kern="1200" dirty="0" smtClean="0"/>
            <a:t>(</a:t>
          </a:r>
          <a:r>
            <a:rPr lang="zh-TW" altLang="en-US" sz="1400" kern="1200" dirty="0" smtClean="0"/>
            <a:t>海大公車資訊</a:t>
          </a:r>
          <a:r>
            <a:rPr lang="en-US" altLang="zh-TW" sz="1400" kern="1200" dirty="0" smtClean="0"/>
            <a:t>)</a:t>
          </a:r>
          <a:endParaRPr lang="zh-TW" altLang="en-US" sz="1400" kern="1200" dirty="0"/>
        </a:p>
      </dsp:txBody>
      <dsp:txXfrm>
        <a:off x="5724522" y="3007809"/>
        <a:ext cx="1576033" cy="788016"/>
      </dsp:txXfrm>
    </dsp:sp>
    <dsp:sp modelId="{4A54EB2C-BBBA-40AE-A886-50D780179212}">
      <dsp:nvSpPr>
        <dsp:cNvPr id="0" name=""/>
        <dsp:cNvSpPr/>
      </dsp:nvSpPr>
      <dsp:spPr>
        <a:xfrm>
          <a:off x="7659197" y="3005027"/>
          <a:ext cx="1576033" cy="7880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旅遊</a:t>
          </a:r>
          <a:r>
            <a:rPr lang="en-US" altLang="zh-TW" sz="1400" kern="1200" dirty="0" smtClean="0"/>
            <a:t/>
          </a:r>
          <a:br>
            <a:rPr lang="en-US" altLang="zh-TW" sz="1400" kern="1200" dirty="0" smtClean="0"/>
          </a:br>
          <a:r>
            <a:rPr lang="en-US" altLang="zh-TW" sz="1400" kern="1200" dirty="0" smtClean="0"/>
            <a:t>(</a:t>
          </a:r>
          <a:r>
            <a:rPr lang="zh-TW" altLang="en-US" sz="1400" kern="1200" dirty="0" smtClean="0"/>
            <a:t>基隆有名景點</a:t>
          </a:r>
          <a:r>
            <a:rPr lang="en-US" altLang="zh-TW" sz="1400" kern="1200" dirty="0" smtClean="0"/>
            <a:t>)</a:t>
          </a:r>
          <a:endParaRPr lang="zh-TW" altLang="en-US" sz="1400" kern="1200" dirty="0"/>
        </a:p>
      </dsp:txBody>
      <dsp:txXfrm>
        <a:off x="7659197" y="3005027"/>
        <a:ext cx="1576033" cy="788016"/>
      </dsp:txXfrm>
    </dsp:sp>
    <dsp:sp modelId="{64EA9517-9A88-4858-977F-393065092BB2}">
      <dsp:nvSpPr>
        <dsp:cNvPr id="0" name=""/>
        <dsp:cNvSpPr/>
      </dsp:nvSpPr>
      <dsp:spPr>
        <a:xfrm>
          <a:off x="9538523" y="3002372"/>
          <a:ext cx="1576033" cy="7880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海大行事曆</a:t>
          </a:r>
          <a:r>
            <a:rPr lang="en-US" altLang="zh-TW" sz="1400" kern="1200" dirty="0" smtClean="0"/>
            <a:t/>
          </a:r>
          <a:br>
            <a:rPr lang="en-US" altLang="zh-TW" sz="1400" kern="1200" dirty="0" smtClean="0"/>
          </a:br>
          <a:r>
            <a:rPr lang="en-US" altLang="zh-TW" sz="1400" kern="1200" dirty="0" smtClean="0"/>
            <a:t>(</a:t>
          </a:r>
          <a:r>
            <a:rPr lang="zh-TW" altLang="en-US" sz="1400" kern="1200" dirty="0" smtClean="0"/>
            <a:t>當年度行事曆</a:t>
          </a:r>
          <a:r>
            <a:rPr lang="en-US" altLang="zh-TW" sz="1400" kern="1200" dirty="0" smtClean="0"/>
            <a:t>)</a:t>
          </a:r>
          <a:endParaRPr lang="zh-TW" altLang="en-US" sz="1400" kern="1200" dirty="0"/>
        </a:p>
      </dsp:txBody>
      <dsp:txXfrm>
        <a:off x="9538523" y="3002372"/>
        <a:ext cx="1576033" cy="788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695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377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1354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847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8211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669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262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243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624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602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2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40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491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59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94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70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112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aaron850426.github.io/home/newHom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18593" y="3579526"/>
            <a:ext cx="8471663" cy="1643264"/>
          </a:xfrm>
        </p:spPr>
        <p:txBody>
          <a:bodyPr anchor="t">
            <a:normAutofit/>
          </a:bodyPr>
          <a:lstStyle/>
          <a:p>
            <a:pPr algn="r"/>
            <a:r>
              <a:rPr lang="zh-TW" altLang="en-US" sz="4800" dirty="0"/>
              <a:t>網頁</a:t>
            </a:r>
            <a:r>
              <a:rPr lang="zh-TW" altLang="en-US" sz="4800" dirty="0" smtClean="0"/>
              <a:t>程式設計</a:t>
            </a:r>
            <a:r>
              <a:rPr lang="en-US" altLang="zh-TW" sz="4800" dirty="0" smtClean="0"/>
              <a:t>――</a:t>
            </a:r>
            <a:r>
              <a:rPr lang="zh-TW" altLang="en-US" sz="4800" dirty="0" smtClean="0"/>
              <a:t>期末專案</a:t>
            </a:r>
            <a:r>
              <a:rPr lang="zh-TW" altLang="en-US" sz="4800" dirty="0"/>
              <a:t>結</a:t>
            </a:r>
            <a:r>
              <a:rPr lang="zh-TW" altLang="en-US" sz="4800" dirty="0" smtClean="0"/>
              <a:t>案</a:t>
            </a:r>
            <a:r>
              <a:rPr lang="en-US" altLang="zh-TW" sz="4800" dirty="0" smtClean="0"/>
              <a:t/>
            </a:r>
            <a:br>
              <a:rPr lang="en-US" altLang="zh-TW" sz="4800" dirty="0" smtClean="0"/>
            </a:br>
            <a:r>
              <a:rPr lang="en-US" altLang="zh-TW" sz="4800" dirty="0"/>
              <a:t>NTOU HIGH LIFE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045693" y="5288494"/>
            <a:ext cx="3595136" cy="1109519"/>
          </a:xfrm>
        </p:spPr>
        <p:txBody>
          <a:bodyPr/>
          <a:lstStyle/>
          <a:p>
            <a:pPr algn="r"/>
            <a:r>
              <a:rPr lang="zh-TW" altLang="en-US" dirty="0" smtClean="0">
                <a:solidFill>
                  <a:schemeClr val="tx1"/>
                </a:solidFill>
              </a:rPr>
              <a:t>第</a:t>
            </a:r>
            <a:r>
              <a:rPr lang="en-US" altLang="zh-TW" dirty="0" smtClean="0">
                <a:solidFill>
                  <a:schemeClr val="tx1"/>
                </a:solidFill>
              </a:rPr>
              <a:t>13</a:t>
            </a:r>
            <a:r>
              <a:rPr lang="zh-TW" altLang="en-US" dirty="0" smtClean="0">
                <a:solidFill>
                  <a:schemeClr val="tx1"/>
                </a:solidFill>
              </a:rPr>
              <a:t>組 </a:t>
            </a:r>
            <a:r>
              <a:rPr lang="en-US" altLang="zh-TW" dirty="0" smtClean="0">
                <a:solidFill>
                  <a:schemeClr val="tx1"/>
                </a:solidFill>
              </a:rPr>
              <a:t>00357121</a:t>
            </a:r>
            <a:r>
              <a:rPr lang="zh-TW" altLang="en-US" dirty="0" smtClean="0">
                <a:solidFill>
                  <a:schemeClr val="tx1"/>
                </a:solidFill>
              </a:rPr>
              <a:t> 黃炫愷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r"/>
            <a:r>
              <a:rPr lang="en-US" altLang="zh-TW" dirty="0" smtClean="0">
                <a:solidFill>
                  <a:schemeClr val="tx1"/>
                </a:solidFill>
              </a:rPr>
              <a:t>00357122</a:t>
            </a:r>
            <a:r>
              <a:rPr lang="zh-TW" altLang="en-US" dirty="0" smtClean="0">
                <a:solidFill>
                  <a:schemeClr val="tx1"/>
                </a:solidFill>
              </a:rPr>
              <a:t> 吳光明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83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81217" y="576929"/>
            <a:ext cx="8721045" cy="880315"/>
          </a:xfrm>
        </p:spPr>
        <p:txBody>
          <a:bodyPr>
            <a:normAutofit/>
          </a:bodyPr>
          <a:lstStyle/>
          <a:p>
            <a:r>
              <a:rPr lang="zh-TW" altLang="en-US" sz="4400" dirty="0" smtClean="0"/>
              <a:t>網頁說明</a:t>
            </a:r>
            <a:r>
              <a:rPr lang="en-US" altLang="zh-TW" sz="4400" dirty="0" smtClean="0"/>
              <a:t>――</a:t>
            </a:r>
            <a:r>
              <a:rPr lang="zh-TW" altLang="en-US" sz="4400" dirty="0" smtClean="0"/>
              <a:t>海大行事曆</a:t>
            </a:r>
            <a:endParaRPr lang="zh-TW" altLang="en-US" sz="4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081217" y="1694750"/>
            <a:ext cx="8566667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TW" altLang="en-US" sz="2400" dirty="0" smtClean="0"/>
              <a:t>       身為一個海大人，怎麼可以沒有海大行事曆呢</a:t>
            </a:r>
            <a:r>
              <a:rPr lang="zh-TW" altLang="en-US" sz="2400" dirty="0"/>
              <a:t>？</a:t>
            </a:r>
            <a:r>
              <a:rPr lang="zh-TW" altLang="en-US" sz="2400" dirty="0" smtClean="0"/>
              <a:t>網頁中包含了最新版的海大行事曆，使你不再遺忘重要的時辰與活動。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06165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81217" y="576929"/>
            <a:ext cx="8721045" cy="880315"/>
          </a:xfrm>
        </p:spPr>
        <p:txBody>
          <a:bodyPr>
            <a:normAutofit/>
          </a:bodyPr>
          <a:lstStyle/>
          <a:p>
            <a:r>
              <a:rPr lang="zh-TW" altLang="en-US" sz="4400" dirty="0" smtClean="0"/>
              <a:t>網站應用技術</a:t>
            </a:r>
            <a:endParaRPr lang="zh-TW" altLang="en-US" sz="4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081217" y="1694750"/>
            <a:ext cx="85666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jQuery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Google map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Source </a:t>
            </a:r>
            <a:r>
              <a:rPr lang="en-US" altLang="zh-TW" sz="2400" dirty="0" smtClean="0"/>
              <a:t>Icon : font-awesome-4.6.3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Source </a:t>
            </a:r>
            <a:r>
              <a:rPr lang="en-US" altLang="zh-TW" sz="2400" dirty="0" err="1" smtClean="0"/>
              <a:t>css</a:t>
            </a:r>
            <a:r>
              <a:rPr lang="en-US" altLang="zh-TW" sz="2400" dirty="0" smtClean="0"/>
              <a:t> : w3.css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81516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81217" y="576929"/>
            <a:ext cx="8721045" cy="880315"/>
          </a:xfrm>
        </p:spPr>
        <p:txBody>
          <a:bodyPr>
            <a:normAutofit/>
          </a:bodyPr>
          <a:lstStyle/>
          <a:p>
            <a:r>
              <a:rPr lang="zh-TW" altLang="en-US" sz="4400" dirty="0" smtClean="0"/>
              <a:t>小組分工</a:t>
            </a:r>
            <a:endParaRPr lang="zh-TW" altLang="en-US" sz="4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2081217" y="1694750"/>
            <a:ext cx="856666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00357122</a:t>
            </a:r>
            <a:r>
              <a:rPr lang="zh-TW" altLang="en-US" sz="2400" dirty="0"/>
              <a:t> 吳光明 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endParaRPr lang="en-US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dirty="0"/>
              <a:t>網頁製作 </a:t>
            </a:r>
            <a:r>
              <a:rPr lang="en-US" altLang="zh-TW" sz="2400" dirty="0"/>
              <a:t>:</a:t>
            </a:r>
            <a:r>
              <a:rPr lang="zh-TW" altLang="en-US" sz="2400" dirty="0"/>
              <a:t> 首頁、食、旅遊、行事曆</a:t>
            </a:r>
            <a:endParaRPr lang="en-US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dirty="0"/>
              <a:t>版面設計與調整 </a:t>
            </a:r>
            <a:r>
              <a:rPr lang="en-US" altLang="zh-TW" sz="2400" dirty="0"/>
              <a:t>:</a:t>
            </a:r>
            <a:r>
              <a:rPr lang="zh-TW" altLang="en-US" sz="2400" dirty="0"/>
              <a:t> 首頁、食、旅遊、</a:t>
            </a:r>
            <a:r>
              <a:rPr lang="zh-TW" altLang="en-US" sz="2400" dirty="0" smtClean="0"/>
              <a:t>行事曆</a:t>
            </a:r>
            <a:endParaRPr lang="en-US" altLang="zh-TW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統整與整</a:t>
            </a:r>
            <a:r>
              <a:rPr lang="zh-TW" altLang="en-US" sz="2400" dirty="0"/>
              <a:t>合</a:t>
            </a: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00357121</a:t>
            </a:r>
            <a:r>
              <a:rPr lang="zh-TW" altLang="en-US" sz="2400" dirty="0"/>
              <a:t> 黃炫愷 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endParaRPr lang="en-US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dirty="0"/>
              <a:t>網頁製作 </a:t>
            </a:r>
            <a:r>
              <a:rPr lang="en-US" altLang="zh-TW" sz="2400" dirty="0"/>
              <a:t>:</a:t>
            </a:r>
            <a:r>
              <a:rPr lang="zh-TW" altLang="en-US" sz="2400" dirty="0"/>
              <a:t> 住、行</a:t>
            </a:r>
            <a:endParaRPr lang="en-US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dirty="0"/>
              <a:t>版面設計與調整 </a:t>
            </a:r>
            <a:r>
              <a:rPr lang="en-US" altLang="zh-TW" sz="2400" dirty="0"/>
              <a:t>:</a:t>
            </a:r>
            <a:r>
              <a:rPr lang="zh-TW" altLang="en-US" sz="2400" dirty="0"/>
              <a:t> 首頁、住、行</a:t>
            </a:r>
            <a:endParaRPr lang="en-US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0942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81217" y="576929"/>
            <a:ext cx="8721045" cy="880315"/>
          </a:xfrm>
        </p:spPr>
        <p:txBody>
          <a:bodyPr>
            <a:normAutofit/>
          </a:bodyPr>
          <a:lstStyle/>
          <a:p>
            <a:r>
              <a:rPr lang="zh-TW" altLang="en-US" sz="4400" dirty="0" smtClean="0"/>
              <a:t>專案網</a:t>
            </a:r>
            <a:r>
              <a:rPr lang="zh-TW" altLang="en-US" sz="4400" dirty="0"/>
              <a:t>址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2081217" y="1694750"/>
            <a:ext cx="856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hlinkClick r:id="rId2"/>
              </a:rPr>
              <a:t>http://aaron850426.github.io/home/newHome.html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00463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81217" y="576929"/>
            <a:ext cx="8721045" cy="880315"/>
          </a:xfrm>
        </p:spPr>
        <p:txBody>
          <a:bodyPr>
            <a:normAutofit/>
          </a:bodyPr>
          <a:lstStyle/>
          <a:p>
            <a:r>
              <a:rPr lang="zh-TW" altLang="en-US" sz="4400" dirty="0" smtClean="0"/>
              <a:t>網站主</a:t>
            </a:r>
            <a:r>
              <a:rPr lang="zh-TW" altLang="en-US" sz="4400" dirty="0"/>
              <a:t>題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2081217" y="1694750"/>
            <a:ext cx="85666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 </a:t>
            </a:r>
            <a:r>
              <a:rPr lang="zh-TW" altLang="en-US" sz="2400" dirty="0" smtClean="0"/>
              <a:t>      這個網站整合了海大周邊的生活資訊，讓海大學生快速的了解平時生活所需的資訊。例如海大美食圈，可以快速</a:t>
            </a:r>
            <a:r>
              <a:rPr lang="zh-TW" altLang="en-US" sz="2400" dirty="0"/>
              <a:t>的</a:t>
            </a:r>
            <a:r>
              <a:rPr lang="zh-TW" altLang="en-US" sz="2400" dirty="0" smtClean="0"/>
              <a:t>選擇美食。各式各樣的租屋資訊、海大周邊的交通、旅</a:t>
            </a:r>
            <a:r>
              <a:rPr lang="zh-TW" altLang="en-US" sz="2400" dirty="0"/>
              <a:t>遊</a:t>
            </a:r>
            <a:r>
              <a:rPr lang="zh-TW" altLang="en-US" sz="2400" dirty="0" smtClean="0"/>
              <a:t>以及海大人必備的行事曆。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98242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81217" y="576929"/>
            <a:ext cx="8721045" cy="880315"/>
          </a:xfrm>
        </p:spPr>
        <p:txBody>
          <a:bodyPr>
            <a:normAutofit/>
          </a:bodyPr>
          <a:lstStyle/>
          <a:p>
            <a:r>
              <a:rPr lang="zh-TW" altLang="en-US" sz="4400" dirty="0"/>
              <a:t>網站架構圖</a:t>
            </a:r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1974797982"/>
              </p:ext>
            </p:extLst>
          </p:nvPr>
        </p:nvGraphicFramePr>
        <p:xfrm>
          <a:off x="623843" y="1225688"/>
          <a:ext cx="11118077" cy="4867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357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81217" y="576929"/>
            <a:ext cx="8721045" cy="880315"/>
          </a:xfrm>
        </p:spPr>
        <p:txBody>
          <a:bodyPr>
            <a:normAutofit/>
          </a:bodyPr>
          <a:lstStyle/>
          <a:p>
            <a:r>
              <a:rPr lang="zh-TW" altLang="en-US" sz="4400" dirty="0"/>
              <a:t>網站特色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2081217" y="1694750"/>
            <a:ext cx="8566667" cy="2599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TW" altLang="en-US" sz="2400" dirty="0"/>
              <a:t>整合性的海大生活資訊網</a:t>
            </a:r>
            <a:endParaRPr lang="en-US" altLang="zh-TW" sz="2400" dirty="0"/>
          </a:p>
          <a:p>
            <a:pPr marL="742950" lvl="1" indent="-28575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TW" altLang="en-US" sz="2400" dirty="0"/>
              <a:t>包含食、住、行</a:t>
            </a:r>
            <a:r>
              <a:rPr lang="zh-TW" altLang="en-US" sz="2400" dirty="0" smtClean="0"/>
              <a:t>、旅遊、海</a:t>
            </a:r>
            <a:r>
              <a:rPr lang="zh-TW" altLang="en-US" sz="2400" dirty="0"/>
              <a:t>大行事曆等等生活</a:t>
            </a:r>
            <a:r>
              <a:rPr lang="zh-TW" altLang="en-US" sz="2400" dirty="0" smtClean="0"/>
              <a:t>資訊</a:t>
            </a:r>
            <a:endParaRPr lang="en-US" altLang="zh-TW" sz="2400" dirty="0" smtClean="0"/>
          </a:p>
          <a:p>
            <a:pPr marL="285750" indent="-28575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更方便的知道海大周邊的資訊</a:t>
            </a:r>
            <a:endParaRPr lang="en-US" altLang="zh-TW" sz="2400" dirty="0" smtClean="0"/>
          </a:p>
          <a:p>
            <a:pPr marL="285750" indent="-28575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能有更多的資訊，來決定今晚的晚餐、下學期的租屋、明天的行程</a:t>
            </a:r>
            <a:r>
              <a:rPr lang="en-US" altLang="zh-TW" sz="2400" dirty="0" smtClean="0"/>
              <a:t>……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89714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81217" y="576929"/>
            <a:ext cx="8721045" cy="880315"/>
          </a:xfrm>
        </p:spPr>
        <p:txBody>
          <a:bodyPr>
            <a:normAutofit/>
          </a:bodyPr>
          <a:lstStyle/>
          <a:p>
            <a:r>
              <a:rPr lang="zh-TW" altLang="en-US" sz="4400" dirty="0" smtClean="0"/>
              <a:t>網頁說明</a:t>
            </a:r>
            <a:r>
              <a:rPr lang="en-US" altLang="zh-TW" sz="4400" dirty="0" smtClean="0"/>
              <a:t>――</a:t>
            </a:r>
            <a:r>
              <a:rPr lang="zh-TW" altLang="en-US" sz="4400" dirty="0" smtClean="0"/>
              <a:t>首頁</a:t>
            </a:r>
            <a:endParaRPr lang="zh-TW" altLang="en-US" sz="4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081217" y="1694750"/>
            <a:ext cx="85666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TW" altLang="en-US" sz="2400" dirty="0" smtClean="0"/>
              <a:t>       網頁</a:t>
            </a:r>
            <a:r>
              <a:rPr lang="zh-TW" altLang="en-US" sz="2400" dirty="0"/>
              <a:t>中介紹了國立臺灣海洋</a:t>
            </a:r>
            <a:r>
              <a:rPr lang="zh-TW" altLang="en-US" sz="2400" dirty="0" smtClean="0"/>
              <a:t>大學得相關簡介，包含歷史、特色、照片、以及地理位址，並在網頁下方附上此網站的說明文件。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428633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81217" y="576929"/>
            <a:ext cx="8721045" cy="880315"/>
          </a:xfrm>
        </p:spPr>
        <p:txBody>
          <a:bodyPr>
            <a:normAutofit/>
          </a:bodyPr>
          <a:lstStyle/>
          <a:p>
            <a:r>
              <a:rPr lang="zh-TW" altLang="en-US" sz="4400" dirty="0" smtClean="0"/>
              <a:t>網頁說明</a:t>
            </a:r>
            <a:r>
              <a:rPr lang="en-US" altLang="zh-TW" sz="4400" dirty="0" smtClean="0"/>
              <a:t>――</a:t>
            </a:r>
            <a:r>
              <a:rPr lang="zh-TW" altLang="en-US" sz="4400" dirty="0" smtClean="0"/>
              <a:t>食</a:t>
            </a:r>
            <a:endParaRPr lang="zh-TW" altLang="en-US" sz="4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081217" y="1694750"/>
            <a:ext cx="85666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TW" altLang="en-US" sz="2400" dirty="0" smtClean="0"/>
              <a:t>       網頁</a:t>
            </a:r>
            <a:r>
              <a:rPr lang="zh-TW" altLang="en-US" sz="2400" dirty="0"/>
              <a:t>中介紹了國立臺灣海洋</a:t>
            </a:r>
            <a:r>
              <a:rPr lang="zh-TW" altLang="en-US" sz="2400" dirty="0" smtClean="0"/>
              <a:t>大學附近的餐廳、飲料店，提供給大家做參考，並簡單介紹了餐廳的特色、菜式、以及地理位址。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71985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81217" y="576929"/>
            <a:ext cx="8721045" cy="880315"/>
          </a:xfrm>
        </p:spPr>
        <p:txBody>
          <a:bodyPr>
            <a:normAutofit/>
          </a:bodyPr>
          <a:lstStyle/>
          <a:p>
            <a:r>
              <a:rPr lang="zh-TW" altLang="en-US" sz="4400" dirty="0" smtClean="0"/>
              <a:t>網頁說明</a:t>
            </a:r>
            <a:r>
              <a:rPr lang="en-US" altLang="zh-TW" sz="4400" dirty="0" smtClean="0"/>
              <a:t>――</a:t>
            </a:r>
            <a:r>
              <a:rPr lang="zh-TW" altLang="en-US" sz="4400" dirty="0" smtClean="0"/>
              <a:t>住</a:t>
            </a:r>
            <a:endParaRPr lang="zh-TW" altLang="en-US" sz="4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081217" y="1694750"/>
            <a:ext cx="8566667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TW" altLang="en-US" sz="2400" dirty="0" smtClean="0"/>
              <a:t>       網頁</a:t>
            </a:r>
            <a:r>
              <a:rPr lang="zh-TW" altLang="en-US" sz="2400" dirty="0"/>
              <a:t>中介紹了國立臺灣海洋</a:t>
            </a:r>
            <a:r>
              <a:rPr lang="zh-TW" altLang="en-US" sz="2400" dirty="0" smtClean="0"/>
              <a:t>大學</a:t>
            </a:r>
            <a:r>
              <a:rPr lang="zh-TW" altLang="en-US" sz="2400" dirty="0"/>
              <a:t>附近的雅房、套房、公寓等等租屋資訊，並用表格列出包含房東</a:t>
            </a:r>
            <a:r>
              <a:rPr lang="zh-TW" altLang="en-US" sz="2400" dirty="0" smtClean="0"/>
              <a:t>資料、出租地址、聯絡電話、租金、押金、坪數、屋齡、隔間、性別限制等等房屋資訊，供大家參考。同時也可點選表格的第一列，依照該行的數值大小作排序，方便大家做比較和選擇。</a:t>
            </a:r>
            <a:endParaRPr lang="en-US" altLang="zh-TW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2081216" y="4820130"/>
            <a:ext cx="8566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注：由於租屋資訊為動態資訊，故此表不代表當下情況，如有需要，仍須致電屋主 </a:t>
            </a:r>
            <a:endParaRPr lang="en-US" altLang="zh-TW" dirty="0" smtClean="0"/>
          </a:p>
          <a:p>
            <a:r>
              <a:rPr lang="zh-TW" altLang="en-US" dirty="0" smtClean="0"/>
              <a:t>       詢問當下情形。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963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81217" y="576929"/>
            <a:ext cx="8721045" cy="880315"/>
          </a:xfrm>
        </p:spPr>
        <p:txBody>
          <a:bodyPr>
            <a:normAutofit/>
          </a:bodyPr>
          <a:lstStyle/>
          <a:p>
            <a:r>
              <a:rPr lang="zh-TW" altLang="en-US" sz="4400" dirty="0" smtClean="0"/>
              <a:t>網頁說明</a:t>
            </a:r>
            <a:r>
              <a:rPr lang="en-US" altLang="zh-TW" sz="4400" dirty="0" smtClean="0"/>
              <a:t>――</a:t>
            </a:r>
            <a:r>
              <a:rPr lang="zh-TW" altLang="en-US" sz="4400" dirty="0" smtClean="0"/>
              <a:t>行</a:t>
            </a:r>
            <a:endParaRPr lang="zh-TW" altLang="en-US" sz="4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081217" y="1694750"/>
            <a:ext cx="8566667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TW" altLang="en-US" sz="2400" dirty="0" smtClean="0"/>
              <a:t>       網頁</a:t>
            </a:r>
            <a:r>
              <a:rPr lang="zh-TW" altLang="en-US" sz="2400" dirty="0"/>
              <a:t>中介紹了國立臺灣海洋</a:t>
            </a:r>
            <a:r>
              <a:rPr lang="zh-TW" altLang="en-US" sz="2400" dirty="0" smtClean="0"/>
              <a:t>大學附近的公車，提供給大家在搭車時有更多的選擇。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17919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81217" y="576929"/>
            <a:ext cx="8721045" cy="880315"/>
          </a:xfrm>
        </p:spPr>
        <p:txBody>
          <a:bodyPr>
            <a:normAutofit/>
          </a:bodyPr>
          <a:lstStyle/>
          <a:p>
            <a:r>
              <a:rPr lang="zh-TW" altLang="en-US" sz="4400" dirty="0" smtClean="0"/>
              <a:t>網頁說明</a:t>
            </a:r>
            <a:r>
              <a:rPr lang="en-US" altLang="zh-TW" sz="4400" dirty="0" smtClean="0"/>
              <a:t>――</a:t>
            </a:r>
            <a:r>
              <a:rPr lang="zh-TW" altLang="en-US" sz="4400" dirty="0" smtClean="0"/>
              <a:t>旅遊</a:t>
            </a:r>
            <a:endParaRPr lang="zh-TW" altLang="en-US" sz="4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081217" y="1694750"/>
            <a:ext cx="85666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TW" altLang="en-US" sz="2400" dirty="0" smtClean="0"/>
              <a:t>       網頁</a:t>
            </a:r>
            <a:r>
              <a:rPr lang="zh-TW" altLang="en-US" sz="2400" dirty="0"/>
              <a:t>中介紹</a:t>
            </a:r>
            <a:r>
              <a:rPr lang="zh-TW" altLang="en-US" sz="2400" dirty="0" smtClean="0"/>
              <a:t>了基隆著名的</a:t>
            </a:r>
            <a:r>
              <a:rPr lang="zh-TW" altLang="en-US" sz="2400" dirty="0"/>
              <a:t>旅遊景點，和平</a:t>
            </a:r>
            <a:r>
              <a:rPr lang="zh-TW" altLang="en-US" sz="2400" dirty="0" smtClean="0"/>
              <a:t>島、廟</a:t>
            </a:r>
            <a:r>
              <a:rPr lang="zh-TW" altLang="en-US" sz="2400" dirty="0"/>
              <a:t>口</a:t>
            </a:r>
            <a:r>
              <a:rPr lang="zh-TW" altLang="en-US" sz="2400" dirty="0" smtClean="0"/>
              <a:t>夜市、九份老街、忘</a:t>
            </a:r>
            <a:r>
              <a:rPr lang="zh-TW" altLang="en-US" sz="2400" dirty="0"/>
              <a:t>憂</a:t>
            </a:r>
            <a:r>
              <a:rPr lang="zh-TW" altLang="en-US" sz="2400" dirty="0" smtClean="0"/>
              <a:t>谷、海</a:t>
            </a:r>
            <a:r>
              <a:rPr lang="zh-TW" altLang="en-US" sz="2400" dirty="0"/>
              <a:t>科</a:t>
            </a:r>
            <a:r>
              <a:rPr lang="zh-TW" altLang="en-US" sz="2400" dirty="0" smtClean="0"/>
              <a:t>館、基隆港等等基隆名勝古蹟，讓大家更加的認識基隆與海洋大學。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81444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暖調藍色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135</TotalTime>
  <Words>534</Words>
  <Application>Microsoft Office PowerPoint</Application>
  <PresentationFormat>寬螢幕</PresentationFormat>
  <Paragraphs>52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微軟正黑體</vt:lpstr>
      <vt:lpstr>Arial</vt:lpstr>
      <vt:lpstr>Century Gothic</vt:lpstr>
      <vt:lpstr>Wingdings 3</vt:lpstr>
      <vt:lpstr>絲縷</vt:lpstr>
      <vt:lpstr>網頁程式設計――期末專案結案 NTOU HIGH LIFE</vt:lpstr>
      <vt:lpstr>網站主題</vt:lpstr>
      <vt:lpstr>網站架構圖</vt:lpstr>
      <vt:lpstr>網站特色</vt:lpstr>
      <vt:lpstr>網頁說明――首頁</vt:lpstr>
      <vt:lpstr>網頁說明――食</vt:lpstr>
      <vt:lpstr>網頁說明――住</vt:lpstr>
      <vt:lpstr>網頁說明――行</vt:lpstr>
      <vt:lpstr>網頁說明――旅遊</vt:lpstr>
      <vt:lpstr>網頁說明――海大行事曆</vt:lpstr>
      <vt:lpstr>網站應用技術</vt:lpstr>
      <vt:lpstr>小組分工</vt:lpstr>
      <vt:lpstr>專案網址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</dc:title>
  <dc:creator>炫愷</dc:creator>
  <cp:lastModifiedBy>斜光</cp:lastModifiedBy>
  <cp:revision>72</cp:revision>
  <dcterms:created xsi:type="dcterms:W3CDTF">2016-05-06T15:02:34Z</dcterms:created>
  <dcterms:modified xsi:type="dcterms:W3CDTF">2016-06-17T05:55:15Z</dcterms:modified>
</cp:coreProperties>
</file>