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5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426B9-0D98-448C-8223-34D3A06E0E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32D30CD-500C-46E2-9142-B496406C7277}">
      <dgm:prSet phldrT="[文字]" custT="1"/>
      <dgm:spPr/>
      <dgm:t>
        <a:bodyPr/>
        <a:lstStyle/>
        <a:p>
          <a:r>
            <a:rPr lang="en-US" altLang="zh-TW" sz="3200" dirty="0" smtClean="0"/>
            <a:t>Home</a:t>
          </a:r>
          <a:br>
            <a:rPr lang="en-US" altLang="zh-TW" sz="3200" dirty="0" smtClean="0"/>
          </a:br>
          <a:r>
            <a:rPr lang="en-US" altLang="zh-TW" sz="1400" dirty="0" smtClean="0"/>
            <a:t>(</a:t>
          </a:r>
          <a:r>
            <a:rPr lang="en-US" altLang="zh-TW" sz="1400" dirty="0" smtClean="0"/>
            <a:t>FB , Twitter </a:t>
          </a:r>
          <a:r>
            <a:rPr lang="zh-TW" altLang="en-US" sz="1400" dirty="0" smtClean="0"/>
            <a:t>連結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D15C4ACF-81E3-459C-88AA-4D51EDA002C0}" type="par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A08D0CDD-225B-48F1-BFC5-21B9E13A71F2}" type="sibTrans" cxnId="{1362C93C-1BB5-4200-87DF-80F19D6BFFC9}">
      <dgm:prSet/>
      <dgm:spPr/>
      <dgm:t>
        <a:bodyPr/>
        <a:lstStyle/>
        <a:p>
          <a:endParaRPr lang="zh-TW" altLang="en-US"/>
        </a:p>
      </dgm:t>
    </dgm:pt>
    <dgm:pt modelId="{902F89F5-C0AD-4C92-9DB7-E55F227F3694}">
      <dgm:prSet phldrT="[文字]" custT="1"/>
      <dgm:spPr/>
      <dgm:t>
        <a:bodyPr/>
        <a:lstStyle/>
        <a:p>
          <a:r>
            <a:rPr lang="zh-TW" altLang="en-US" sz="1400" dirty="0" smtClean="0"/>
            <a:t>食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學校餐廳、附近美食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E8886B8-5869-4C30-84E4-0CB8A297727C}" type="par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54082911-429B-4776-BB8C-A65590E0C83D}" type="sibTrans" cxnId="{F8C7A5B9-2B8F-4E3F-BF36-E4C858E92E6B}">
      <dgm:prSet/>
      <dgm:spPr/>
      <dgm:t>
        <a:bodyPr/>
        <a:lstStyle/>
        <a:p>
          <a:endParaRPr lang="zh-TW" altLang="en-US"/>
        </a:p>
      </dgm:t>
    </dgm:pt>
    <dgm:pt modelId="{2BA3B5D8-8640-4F3D-99CB-5293AC178F91}">
      <dgm:prSet phldrT="[文字]" custT="1"/>
      <dgm:spPr/>
      <dgm:t>
        <a:bodyPr/>
        <a:lstStyle/>
        <a:p>
          <a:r>
            <a:rPr lang="zh-TW" altLang="en-US" sz="1400" dirty="0" smtClean="0"/>
            <a:t>住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zh-TW" altLang="en-US" sz="1400" dirty="0" smtClean="0"/>
            <a:t> </a:t>
          </a:r>
          <a:r>
            <a:rPr lang="en-US" altLang="zh-TW" sz="1400" dirty="0" smtClean="0"/>
            <a:t>(</a:t>
          </a:r>
          <a:r>
            <a:rPr lang="zh-TW" altLang="en-US" sz="1400" dirty="0" smtClean="0"/>
            <a:t>教學務系統中租屋資訊的再呈現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E91A2D29-61A1-43A9-86E8-B5984E5A3956}" type="par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43C43E31-5BD6-482F-8778-25D40DC43CD8}" type="sibTrans" cxnId="{5CF924B5-B991-4EAB-8FA6-8E9243BE5926}">
      <dgm:prSet/>
      <dgm:spPr/>
      <dgm:t>
        <a:bodyPr/>
        <a:lstStyle/>
        <a:p>
          <a:endParaRPr lang="zh-TW" altLang="en-US"/>
        </a:p>
      </dgm:t>
    </dgm:pt>
    <dgm:pt modelId="{0A0FD11B-C4B6-4F11-A592-0BFD22550881}">
      <dgm:prSet phldrT="[文字]" custT="1"/>
      <dgm:spPr/>
      <dgm:t>
        <a:bodyPr/>
        <a:lstStyle/>
        <a:p>
          <a:r>
            <a:rPr lang="zh-TW" altLang="en-US" sz="1400" dirty="0" smtClean="0"/>
            <a:t>行 </a:t>
          </a:r>
          <a:r>
            <a:rPr lang="en-US" altLang="zh-TW" sz="1400" dirty="0" smtClean="0"/>
            <a:t/>
          </a:r>
          <a:br>
            <a:rPr lang="en-US" altLang="zh-TW" sz="1400" dirty="0" smtClean="0"/>
          </a:br>
          <a:r>
            <a:rPr lang="en-US" altLang="zh-TW" sz="1400" dirty="0" smtClean="0"/>
            <a:t>(</a:t>
          </a:r>
          <a:r>
            <a:rPr lang="zh-TW" altLang="en-US" sz="1400" dirty="0" smtClean="0"/>
            <a:t>當下天氣、公車動態資訊</a:t>
          </a:r>
          <a:r>
            <a:rPr lang="en-US" altLang="zh-TW" sz="1400" dirty="0" smtClean="0"/>
            <a:t>)</a:t>
          </a:r>
          <a:endParaRPr lang="zh-TW" altLang="en-US" sz="1400" dirty="0"/>
        </a:p>
      </dgm:t>
    </dgm:pt>
    <dgm:pt modelId="{464025C8-345D-4C07-8A39-2FE4A5CEC9D1}" type="par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44FEB760-0F60-4CD5-8372-686A8147F5E4}" type="sibTrans" cxnId="{6A5BC5DB-9AC1-449D-BEE2-CF714454C728}">
      <dgm:prSet/>
      <dgm:spPr/>
      <dgm:t>
        <a:bodyPr/>
        <a:lstStyle/>
        <a:p>
          <a:endParaRPr lang="zh-TW" altLang="en-US"/>
        </a:p>
      </dgm:t>
    </dgm:pt>
    <dgm:pt modelId="{E44E4E02-C06B-4177-BB8B-58B49D7FD26A}">
      <dgm:prSet phldrT="[文字]" custT="1"/>
      <dgm:spPr/>
      <dgm:t>
        <a:bodyPr/>
        <a:lstStyle/>
        <a:p>
          <a:r>
            <a:rPr lang="zh-TW" altLang="en-US" sz="1600" dirty="0" smtClean="0"/>
            <a:t>海大行事曆</a:t>
          </a:r>
          <a:endParaRPr lang="zh-TW" altLang="en-US" sz="1600" dirty="0"/>
        </a:p>
      </dgm:t>
    </dgm:pt>
    <dgm:pt modelId="{14F046B9-62EC-4D3E-8CAC-3F5AA7746ACF}" type="parTrans" cxnId="{32DCDCD3-A0C7-4FB1-A43F-C3F384CF0D14}">
      <dgm:prSet/>
      <dgm:spPr/>
      <dgm:t>
        <a:bodyPr/>
        <a:lstStyle/>
        <a:p>
          <a:endParaRPr lang="zh-TW" altLang="en-US"/>
        </a:p>
      </dgm:t>
    </dgm:pt>
    <dgm:pt modelId="{811F62A5-F1C0-40EC-AFEF-446DE031E650}" type="sibTrans" cxnId="{32DCDCD3-A0C7-4FB1-A43F-C3F384CF0D14}">
      <dgm:prSet/>
      <dgm:spPr/>
      <dgm:t>
        <a:bodyPr/>
        <a:lstStyle/>
        <a:p>
          <a:endParaRPr lang="zh-TW" altLang="en-US"/>
        </a:p>
      </dgm:t>
    </dgm:pt>
    <dgm:pt modelId="{55F4AF9F-43E4-44D4-815C-D348D6CFF4F7}" type="pres">
      <dgm:prSet presAssocID="{76B426B9-0D98-448C-8223-34D3A06E0E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4F75B6-5369-44BE-8A60-2372406A7BF8}" type="pres">
      <dgm:prSet presAssocID="{E32D30CD-500C-46E2-9142-B496406C7277}" presName="hierRoot1" presStyleCnt="0">
        <dgm:presLayoutVars>
          <dgm:hierBranch val="init"/>
        </dgm:presLayoutVars>
      </dgm:prSet>
      <dgm:spPr/>
    </dgm:pt>
    <dgm:pt modelId="{B751F1DD-7A9A-4495-865D-E36DBA32ED5E}" type="pres">
      <dgm:prSet presAssocID="{E32D30CD-500C-46E2-9142-B496406C7277}" presName="rootComposite1" presStyleCnt="0"/>
      <dgm:spPr/>
    </dgm:pt>
    <dgm:pt modelId="{FBFC13A7-9616-4D94-95D1-80C619F3C73D}" type="pres">
      <dgm:prSet presAssocID="{E32D30CD-500C-46E2-9142-B496406C7277}" presName="rootText1" presStyleLbl="node0" presStyleIdx="0" presStyleCnt="1" custLinFactNeighborX="-568" custLinFactNeighborY="-110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9F0FB8-845A-4EAD-B8B0-83B4AFBAB99B}" type="pres">
      <dgm:prSet presAssocID="{E32D30CD-500C-46E2-9142-B496406C7277}" presName="rootConnector1" presStyleLbl="node1" presStyleIdx="0" presStyleCnt="0"/>
      <dgm:spPr/>
    </dgm:pt>
    <dgm:pt modelId="{0082E709-0794-4C29-9318-1A325E6992C0}" type="pres">
      <dgm:prSet presAssocID="{E32D30CD-500C-46E2-9142-B496406C7277}" presName="hierChild2" presStyleCnt="0"/>
      <dgm:spPr/>
    </dgm:pt>
    <dgm:pt modelId="{45948BA5-B8E4-42FA-9246-8A27DB4F6F15}" type="pres">
      <dgm:prSet presAssocID="{4E8886B8-5869-4C30-84E4-0CB8A297727C}" presName="Name37" presStyleLbl="parChTrans1D2" presStyleIdx="0" presStyleCnt="4"/>
      <dgm:spPr/>
    </dgm:pt>
    <dgm:pt modelId="{7D04B4FF-0B89-412F-9710-7977C34261DD}" type="pres">
      <dgm:prSet presAssocID="{902F89F5-C0AD-4C92-9DB7-E55F227F3694}" presName="hierRoot2" presStyleCnt="0">
        <dgm:presLayoutVars>
          <dgm:hierBranch val="init"/>
        </dgm:presLayoutVars>
      </dgm:prSet>
      <dgm:spPr/>
    </dgm:pt>
    <dgm:pt modelId="{DB03BC9E-83B2-4785-A268-334DF6D9C47F}" type="pres">
      <dgm:prSet presAssocID="{902F89F5-C0AD-4C92-9DB7-E55F227F3694}" presName="rootComposite" presStyleCnt="0"/>
      <dgm:spPr/>
    </dgm:pt>
    <dgm:pt modelId="{E0EB96A7-03E4-4690-80AD-28F30E00DB22}" type="pres">
      <dgm:prSet presAssocID="{902F89F5-C0AD-4C92-9DB7-E55F227F3694}" presName="rootText" presStyleLbl="node2" presStyleIdx="0" presStyleCnt="4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584425-41F2-482D-BAF5-7DF0EE5066FD}" type="pres">
      <dgm:prSet presAssocID="{902F89F5-C0AD-4C92-9DB7-E55F227F3694}" presName="rootConnector" presStyleLbl="node2" presStyleIdx="0" presStyleCnt="4"/>
      <dgm:spPr/>
    </dgm:pt>
    <dgm:pt modelId="{D377AE8F-97F2-4EA9-8F32-E93109CD6C29}" type="pres">
      <dgm:prSet presAssocID="{902F89F5-C0AD-4C92-9DB7-E55F227F3694}" presName="hierChild4" presStyleCnt="0"/>
      <dgm:spPr/>
    </dgm:pt>
    <dgm:pt modelId="{00A3918D-014A-48DF-B0A4-F81DBCD93446}" type="pres">
      <dgm:prSet presAssocID="{902F89F5-C0AD-4C92-9DB7-E55F227F3694}" presName="hierChild5" presStyleCnt="0"/>
      <dgm:spPr/>
    </dgm:pt>
    <dgm:pt modelId="{338F4282-948E-4269-A687-04439903067B}" type="pres">
      <dgm:prSet presAssocID="{E91A2D29-61A1-43A9-86E8-B5984E5A3956}" presName="Name37" presStyleLbl="parChTrans1D2" presStyleIdx="1" presStyleCnt="4"/>
      <dgm:spPr/>
    </dgm:pt>
    <dgm:pt modelId="{AEDF8AC6-AB37-4C58-B340-F322FAD2386A}" type="pres">
      <dgm:prSet presAssocID="{2BA3B5D8-8640-4F3D-99CB-5293AC178F91}" presName="hierRoot2" presStyleCnt="0">
        <dgm:presLayoutVars>
          <dgm:hierBranch val="init"/>
        </dgm:presLayoutVars>
      </dgm:prSet>
      <dgm:spPr/>
    </dgm:pt>
    <dgm:pt modelId="{5603B487-7650-47AC-8639-C74853DF9B1F}" type="pres">
      <dgm:prSet presAssocID="{2BA3B5D8-8640-4F3D-99CB-5293AC178F91}" presName="rootComposite" presStyleCnt="0"/>
      <dgm:spPr/>
    </dgm:pt>
    <dgm:pt modelId="{671B9302-A755-428C-AECC-BA9B35E19CDC}" type="pres">
      <dgm:prSet presAssocID="{2BA3B5D8-8640-4F3D-99CB-5293AC178F91}" presName="rootText" presStyleLbl="node2" presStyleIdx="1" presStyleCnt="4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C398403-6C3E-4E20-AF51-9D1386086FF0}" type="pres">
      <dgm:prSet presAssocID="{2BA3B5D8-8640-4F3D-99CB-5293AC178F91}" presName="rootConnector" presStyleLbl="node2" presStyleIdx="1" presStyleCnt="4"/>
      <dgm:spPr/>
    </dgm:pt>
    <dgm:pt modelId="{AB1525A3-3CE7-4DA2-9937-F1066094CCFB}" type="pres">
      <dgm:prSet presAssocID="{2BA3B5D8-8640-4F3D-99CB-5293AC178F91}" presName="hierChild4" presStyleCnt="0"/>
      <dgm:spPr/>
    </dgm:pt>
    <dgm:pt modelId="{5B620195-6434-4EF8-9819-9AA1D2AA6680}" type="pres">
      <dgm:prSet presAssocID="{2BA3B5D8-8640-4F3D-99CB-5293AC178F91}" presName="hierChild5" presStyleCnt="0"/>
      <dgm:spPr/>
    </dgm:pt>
    <dgm:pt modelId="{2DDE91B6-B9C6-4437-8A72-3B1CD1705ABF}" type="pres">
      <dgm:prSet presAssocID="{464025C8-345D-4C07-8A39-2FE4A5CEC9D1}" presName="Name37" presStyleLbl="parChTrans1D2" presStyleIdx="2" presStyleCnt="4"/>
      <dgm:spPr/>
    </dgm:pt>
    <dgm:pt modelId="{18558480-40DD-40BA-983A-137708EFA60F}" type="pres">
      <dgm:prSet presAssocID="{0A0FD11B-C4B6-4F11-A592-0BFD22550881}" presName="hierRoot2" presStyleCnt="0">
        <dgm:presLayoutVars>
          <dgm:hierBranch val="init"/>
        </dgm:presLayoutVars>
      </dgm:prSet>
      <dgm:spPr/>
    </dgm:pt>
    <dgm:pt modelId="{486FE069-4B29-4353-8FFB-AF2DEEC3E307}" type="pres">
      <dgm:prSet presAssocID="{0A0FD11B-C4B6-4F11-A592-0BFD22550881}" presName="rootComposite" presStyleCnt="0"/>
      <dgm:spPr/>
    </dgm:pt>
    <dgm:pt modelId="{0B7746AF-9222-473E-ADCA-FC9B62CA4FA8}" type="pres">
      <dgm:prSet presAssocID="{0A0FD11B-C4B6-4F11-A592-0BFD22550881}" presName="rootText" presStyleLbl="node2" presStyleIdx="2" presStyleCnt="4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F2FBC4E-1410-41F9-B2AD-E6B33F0564CA}" type="pres">
      <dgm:prSet presAssocID="{0A0FD11B-C4B6-4F11-A592-0BFD22550881}" presName="rootConnector" presStyleLbl="node2" presStyleIdx="2" presStyleCnt="4"/>
      <dgm:spPr/>
    </dgm:pt>
    <dgm:pt modelId="{D576F044-14B0-48F5-9D8B-4C01CA5320C1}" type="pres">
      <dgm:prSet presAssocID="{0A0FD11B-C4B6-4F11-A592-0BFD22550881}" presName="hierChild4" presStyleCnt="0"/>
      <dgm:spPr/>
    </dgm:pt>
    <dgm:pt modelId="{BD5B9152-F687-4C09-B342-174A34D907DF}" type="pres">
      <dgm:prSet presAssocID="{0A0FD11B-C4B6-4F11-A592-0BFD22550881}" presName="hierChild5" presStyleCnt="0"/>
      <dgm:spPr/>
    </dgm:pt>
    <dgm:pt modelId="{A6320DD9-730C-4D8C-B24F-F63272D83D4E}" type="pres">
      <dgm:prSet presAssocID="{14F046B9-62EC-4D3E-8CAC-3F5AA7746ACF}" presName="Name37" presStyleLbl="parChTrans1D2" presStyleIdx="3" presStyleCnt="4"/>
      <dgm:spPr/>
    </dgm:pt>
    <dgm:pt modelId="{9EECA088-D2DF-4579-B872-113CB7B08968}" type="pres">
      <dgm:prSet presAssocID="{E44E4E02-C06B-4177-BB8B-58B49D7FD26A}" presName="hierRoot2" presStyleCnt="0">
        <dgm:presLayoutVars>
          <dgm:hierBranch val="init"/>
        </dgm:presLayoutVars>
      </dgm:prSet>
      <dgm:spPr/>
    </dgm:pt>
    <dgm:pt modelId="{C5DB592B-F9F8-48E9-8409-AC474ECAAB32}" type="pres">
      <dgm:prSet presAssocID="{E44E4E02-C06B-4177-BB8B-58B49D7FD26A}" presName="rootComposite" presStyleCnt="0"/>
      <dgm:spPr/>
    </dgm:pt>
    <dgm:pt modelId="{75FF2271-D1B7-42AF-B8F3-845679B94B68}" type="pres">
      <dgm:prSet presAssocID="{E44E4E02-C06B-4177-BB8B-58B49D7FD26A}" presName="rootText" presStyleLbl="node2" presStyleIdx="3" presStyleCnt="4" custLinFactNeighborY="5185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72BD43A-58F6-4343-B88B-898F12FDD55C}" type="pres">
      <dgm:prSet presAssocID="{E44E4E02-C06B-4177-BB8B-58B49D7FD26A}" presName="rootConnector" presStyleLbl="node2" presStyleIdx="3" presStyleCnt="4"/>
      <dgm:spPr/>
    </dgm:pt>
    <dgm:pt modelId="{8036197D-0FB3-4AE1-9938-80F67BA435CB}" type="pres">
      <dgm:prSet presAssocID="{E44E4E02-C06B-4177-BB8B-58B49D7FD26A}" presName="hierChild4" presStyleCnt="0"/>
      <dgm:spPr/>
    </dgm:pt>
    <dgm:pt modelId="{7CBFF264-A6AA-429B-AA20-585B91A12AA2}" type="pres">
      <dgm:prSet presAssocID="{E44E4E02-C06B-4177-BB8B-58B49D7FD26A}" presName="hierChild5" presStyleCnt="0"/>
      <dgm:spPr/>
    </dgm:pt>
    <dgm:pt modelId="{21507BD5-F76D-4693-9F81-C557CABF2922}" type="pres">
      <dgm:prSet presAssocID="{E32D30CD-500C-46E2-9142-B496406C7277}" presName="hierChild3" presStyleCnt="0"/>
      <dgm:spPr/>
    </dgm:pt>
  </dgm:ptLst>
  <dgm:cxnLst>
    <dgm:cxn modelId="{1C61375E-9AC8-493F-BF81-7C1C84198CFC}" type="presOf" srcId="{464025C8-345D-4C07-8A39-2FE4A5CEC9D1}" destId="{2DDE91B6-B9C6-4437-8A72-3B1CD1705ABF}" srcOrd="0" destOrd="0" presId="urn:microsoft.com/office/officeart/2005/8/layout/orgChart1"/>
    <dgm:cxn modelId="{B3E87B35-C092-4508-A775-31D57012FD6B}" type="presOf" srcId="{2BA3B5D8-8640-4F3D-99CB-5293AC178F91}" destId="{6C398403-6C3E-4E20-AF51-9D1386086FF0}" srcOrd="1" destOrd="0" presId="urn:microsoft.com/office/officeart/2005/8/layout/orgChart1"/>
    <dgm:cxn modelId="{F8C7A5B9-2B8F-4E3F-BF36-E4C858E92E6B}" srcId="{E32D30CD-500C-46E2-9142-B496406C7277}" destId="{902F89F5-C0AD-4C92-9DB7-E55F227F3694}" srcOrd="0" destOrd="0" parTransId="{4E8886B8-5869-4C30-84E4-0CB8A297727C}" sibTransId="{54082911-429B-4776-BB8C-A65590E0C83D}"/>
    <dgm:cxn modelId="{6A5BC5DB-9AC1-449D-BEE2-CF714454C728}" srcId="{E32D30CD-500C-46E2-9142-B496406C7277}" destId="{0A0FD11B-C4B6-4F11-A592-0BFD22550881}" srcOrd="2" destOrd="0" parTransId="{464025C8-345D-4C07-8A39-2FE4A5CEC9D1}" sibTransId="{44FEB760-0F60-4CD5-8372-686A8147F5E4}"/>
    <dgm:cxn modelId="{74B06590-2D90-4FBB-BCDF-CB1CC79602DF}" type="presOf" srcId="{76B426B9-0D98-448C-8223-34D3A06E0E58}" destId="{55F4AF9F-43E4-44D4-815C-D348D6CFF4F7}" srcOrd="0" destOrd="0" presId="urn:microsoft.com/office/officeart/2005/8/layout/orgChart1"/>
    <dgm:cxn modelId="{DF40DDB6-C8ED-4F3A-B1EB-0FF7A94A10B8}" type="presOf" srcId="{E44E4E02-C06B-4177-BB8B-58B49D7FD26A}" destId="{75FF2271-D1B7-42AF-B8F3-845679B94B68}" srcOrd="0" destOrd="0" presId="urn:microsoft.com/office/officeart/2005/8/layout/orgChart1"/>
    <dgm:cxn modelId="{45EC7DF5-3196-4BDD-8841-5F1A83E71D2E}" type="presOf" srcId="{902F89F5-C0AD-4C92-9DB7-E55F227F3694}" destId="{C4584425-41F2-482D-BAF5-7DF0EE5066FD}" srcOrd="1" destOrd="0" presId="urn:microsoft.com/office/officeart/2005/8/layout/orgChart1"/>
    <dgm:cxn modelId="{F00EB272-A22E-4618-A4CD-34EE2AAC4D5B}" type="presOf" srcId="{E32D30CD-500C-46E2-9142-B496406C7277}" destId="{FBFC13A7-9616-4D94-95D1-80C619F3C73D}" srcOrd="0" destOrd="0" presId="urn:microsoft.com/office/officeart/2005/8/layout/orgChart1"/>
    <dgm:cxn modelId="{5CF924B5-B991-4EAB-8FA6-8E9243BE5926}" srcId="{E32D30CD-500C-46E2-9142-B496406C7277}" destId="{2BA3B5D8-8640-4F3D-99CB-5293AC178F91}" srcOrd="1" destOrd="0" parTransId="{E91A2D29-61A1-43A9-86E8-B5984E5A3956}" sibTransId="{43C43E31-5BD6-482F-8778-25D40DC43CD8}"/>
    <dgm:cxn modelId="{D326992C-6D11-4721-95D6-F57B94F6E791}" type="presOf" srcId="{E91A2D29-61A1-43A9-86E8-B5984E5A3956}" destId="{338F4282-948E-4269-A687-04439903067B}" srcOrd="0" destOrd="0" presId="urn:microsoft.com/office/officeart/2005/8/layout/orgChart1"/>
    <dgm:cxn modelId="{697A5633-4EA9-4EFA-AD09-962CF17596EB}" type="presOf" srcId="{902F89F5-C0AD-4C92-9DB7-E55F227F3694}" destId="{E0EB96A7-03E4-4690-80AD-28F30E00DB22}" srcOrd="0" destOrd="0" presId="urn:microsoft.com/office/officeart/2005/8/layout/orgChart1"/>
    <dgm:cxn modelId="{7D14BC55-4A78-4858-AF53-1D37B607169D}" type="presOf" srcId="{2BA3B5D8-8640-4F3D-99CB-5293AC178F91}" destId="{671B9302-A755-428C-AECC-BA9B35E19CDC}" srcOrd="0" destOrd="0" presId="urn:microsoft.com/office/officeart/2005/8/layout/orgChart1"/>
    <dgm:cxn modelId="{32DCDCD3-A0C7-4FB1-A43F-C3F384CF0D14}" srcId="{E32D30CD-500C-46E2-9142-B496406C7277}" destId="{E44E4E02-C06B-4177-BB8B-58B49D7FD26A}" srcOrd="3" destOrd="0" parTransId="{14F046B9-62EC-4D3E-8CAC-3F5AA7746ACF}" sibTransId="{811F62A5-F1C0-40EC-AFEF-446DE031E650}"/>
    <dgm:cxn modelId="{7107139E-39B5-42C1-8841-F59F17D2C621}" type="presOf" srcId="{0A0FD11B-C4B6-4F11-A592-0BFD22550881}" destId="{CF2FBC4E-1410-41F9-B2AD-E6B33F0564CA}" srcOrd="1" destOrd="0" presId="urn:microsoft.com/office/officeart/2005/8/layout/orgChart1"/>
    <dgm:cxn modelId="{50E283B2-BD18-4A57-BF23-DCA2D98F2463}" type="presOf" srcId="{0A0FD11B-C4B6-4F11-A592-0BFD22550881}" destId="{0B7746AF-9222-473E-ADCA-FC9B62CA4FA8}" srcOrd="0" destOrd="0" presId="urn:microsoft.com/office/officeart/2005/8/layout/orgChart1"/>
    <dgm:cxn modelId="{15E8325A-8B9D-494D-A046-6F340E610D64}" type="presOf" srcId="{14F046B9-62EC-4D3E-8CAC-3F5AA7746ACF}" destId="{A6320DD9-730C-4D8C-B24F-F63272D83D4E}" srcOrd="0" destOrd="0" presId="urn:microsoft.com/office/officeart/2005/8/layout/orgChart1"/>
    <dgm:cxn modelId="{5899CF75-E0C9-4D40-890B-6702ABC1359A}" type="presOf" srcId="{4E8886B8-5869-4C30-84E4-0CB8A297727C}" destId="{45948BA5-B8E4-42FA-9246-8A27DB4F6F15}" srcOrd="0" destOrd="0" presId="urn:microsoft.com/office/officeart/2005/8/layout/orgChart1"/>
    <dgm:cxn modelId="{1362C93C-1BB5-4200-87DF-80F19D6BFFC9}" srcId="{76B426B9-0D98-448C-8223-34D3A06E0E58}" destId="{E32D30CD-500C-46E2-9142-B496406C7277}" srcOrd="0" destOrd="0" parTransId="{D15C4ACF-81E3-459C-88AA-4D51EDA002C0}" sibTransId="{A08D0CDD-225B-48F1-BFC5-21B9E13A71F2}"/>
    <dgm:cxn modelId="{5C5AFD70-5B54-43DD-9A7C-89AECA95B3D3}" type="presOf" srcId="{E44E4E02-C06B-4177-BB8B-58B49D7FD26A}" destId="{372BD43A-58F6-4343-B88B-898F12FDD55C}" srcOrd="1" destOrd="0" presId="urn:microsoft.com/office/officeart/2005/8/layout/orgChart1"/>
    <dgm:cxn modelId="{9AD86715-D6ED-4522-9798-44B67A345228}" type="presOf" srcId="{E32D30CD-500C-46E2-9142-B496406C7277}" destId="{8C9F0FB8-845A-4EAD-B8B0-83B4AFBAB99B}" srcOrd="1" destOrd="0" presId="urn:microsoft.com/office/officeart/2005/8/layout/orgChart1"/>
    <dgm:cxn modelId="{95F8B1B8-1130-4A8F-B832-A1657B3ED8B5}" type="presParOf" srcId="{55F4AF9F-43E4-44D4-815C-D348D6CFF4F7}" destId="{C24F75B6-5369-44BE-8A60-2372406A7BF8}" srcOrd="0" destOrd="0" presId="urn:microsoft.com/office/officeart/2005/8/layout/orgChart1"/>
    <dgm:cxn modelId="{8EEF8F10-C4F9-448A-BE57-E41676F0A69A}" type="presParOf" srcId="{C24F75B6-5369-44BE-8A60-2372406A7BF8}" destId="{B751F1DD-7A9A-4495-865D-E36DBA32ED5E}" srcOrd="0" destOrd="0" presId="urn:microsoft.com/office/officeart/2005/8/layout/orgChart1"/>
    <dgm:cxn modelId="{8DFC96A5-1ADD-4388-AFAB-2488A61A749E}" type="presParOf" srcId="{B751F1DD-7A9A-4495-865D-E36DBA32ED5E}" destId="{FBFC13A7-9616-4D94-95D1-80C619F3C73D}" srcOrd="0" destOrd="0" presId="urn:microsoft.com/office/officeart/2005/8/layout/orgChart1"/>
    <dgm:cxn modelId="{86DDC58C-BE69-4CE5-B51B-ADB086571B06}" type="presParOf" srcId="{B751F1DD-7A9A-4495-865D-E36DBA32ED5E}" destId="{8C9F0FB8-845A-4EAD-B8B0-83B4AFBAB99B}" srcOrd="1" destOrd="0" presId="urn:microsoft.com/office/officeart/2005/8/layout/orgChart1"/>
    <dgm:cxn modelId="{1F2E8AFA-E9B9-4F38-AB8F-C6FCB4B8BF61}" type="presParOf" srcId="{C24F75B6-5369-44BE-8A60-2372406A7BF8}" destId="{0082E709-0794-4C29-9318-1A325E6992C0}" srcOrd="1" destOrd="0" presId="urn:microsoft.com/office/officeart/2005/8/layout/orgChart1"/>
    <dgm:cxn modelId="{F2DFDF35-E9F1-4ED7-AFB1-661FF239CEB2}" type="presParOf" srcId="{0082E709-0794-4C29-9318-1A325E6992C0}" destId="{45948BA5-B8E4-42FA-9246-8A27DB4F6F15}" srcOrd="0" destOrd="0" presId="urn:microsoft.com/office/officeart/2005/8/layout/orgChart1"/>
    <dgm:cxn modelId="{CA4D4102-0D86-4BEB-B684-8AB5705FB703}" type="presParOf" srcId="{0082E709-0794-4C29-9318-1A325E6992C0}" destId="{7D04B4FF-0B89-412F-9710-7977C34261DD}" srcOrd="1" destOrd="0" presId="urn:microsoft.com/office/officeart/2005/8/layout/orgChart1"/>
    <dgm:cxn modelId="{D9508BA8-6127-4C3E-9CF4-FB229C38DFA1}" type="presParOf" srcId="{7D04B4FF-0B89-412F-9710-7977C34261DD}" destId="{DB03BC9E-83B2-4785-A268-334DF6D9C47F}" srcOrd="0" destOrd="0" presId="urn:microsoft.com/office/officeart/2005/8/layout/orgChart1"/>
    <dgm:cxn modelId="{210CFEC3-A7B3-4153-88DD-172ADEC8D2AC}" type="presParOf" srcId="{DB03BC9E-83B2-4785-A268-334DF6D9C47F}" destId="{E0EB96A7-03E4-4690-80AD-28F30E00DB22}" srcOrd="0" destOrd="0" presId="urn:microsoft.com/office/officeart/2005/8/layout/orgChart1"/>
    <dgm:cxn modelId="{8EA7C809-A2FB-4FE6-A3EF-972172BEC004}" type="presParOf" srcId="{DB03BC9E-83B2-4785-A268-334DF6D9C47F}" destId="{C4584425-41F2-482D-BAF5-7DF0EE5066FD}" srcOrd="1" destOrd="0" presId="urn:microsoft.com/office/officeart/2005/8/layout/orgChart1"/>
    <dgm:cxn modelId="{27911B91-0A5B-4E9E-9CE2-ED75F47AD766}" type="presParOf" srcId="{7D04B4FF-0B89-412F-9710-7977C34261DD}" destId="{D377AE8F-97F2-4EA9-8F32-E93109CD6C29}" srcOrd="1" destOrd="0" presId="urn:microsoft.com/office/officeart/2005/8/layout/orgChart1"/>
    <dgm:cxn modelId="{949335FE-6F3E-4564-BB5C-1630854C70F6}" type="presParOf" srcId="{7D04B4FF-0B89-412F-9710-7977C34261DD}" destId="{00A3918D-014A-48DF-B0A4-F81DBCD93446}" srcOrd="2" destOrd="0" presId="urn:microsoft.com/office/officeart/2005/8/layout/orgChart1"/>
    <dgm:cxn modelId="{E15203EC-8832-4663-A529-685F4C78D3CC}" type="presParOf" srcId="{0082E709-0794-4C29-9318-1A325E6992C0}" destId="{338F4282-948E-4269-A687-04439903067B}" srcOrd="2" destOrd="0" presId="urn:microsoft.com/office/officeart/2005/8/layout/orgChart1"/>
    <dgm:cxn modelId="{9A4BBD88-0884-4CD6-B047-DA72A338DDBF}" type="presParOf" srcId="{0082E709-0794-4C29-9318-1A325E6992C0}" destId="{AEDF8AC6-AB37-4C58-B340-F322FAD2386A}" srcOrd="3" destOrd="0" presId="urn:microsoft.com/office/officeart/2005/8/layout/orgChart1"/>
    <dgm:cxn modelId="{42314BB6-56BF-41D2-B9EE-7CE19AD99141}" type="presParOf" srcId="{AEDF8AC6-AB37-4C58-B340-F322FAD2386A}" destId="{5603B487-7650-47AC-8639-C74853DF9B1F}" srcOrd="0" destOrd="0" presId="urn:microsoft.com/office/officeart/2005/8/layout/orgChart1"/>
    <dgm:cxn modelId="{DBD90DB6-7155-4DDB-8C30-B0770649325D}" type="presParOf" srcId="{5603B487-7650-47AC-8639-C74853DF9B1F}" destId="{671B9302-A755-428C-AECC-BA9B35E19CDC}" srcOrd="0" destOrd="0" presId="urn:microsoft.com/office/officeart/2005/8/layout/orgChart1"/>
    <dgm:cxn modelId="{D3436B7E-F497-43D6-952D-0095F0209BB9}" type="presParOf" srcId="{5603B487-7650-47AC-8639-C74853DF9B1F}" destId="{6C398403-6C3E-4E20-AF51-9D1386086FF0}" srcOrd="1" destOrd="0" presId="urn:microsoft.com/office/officeart/2005/8/layout/orgChart1"/>
    <dgm:cxn modelId="{E93BAFB2-C573-4D96-8C76-A4085027C8C8}" type="presParOf" srcId="{AEDF8AC6-AB37-4C58-B340-F322FAD2386A}" destId="{AB1525A3-3CE7-4DA2-9937-F1066094CCFB}" srcOrd="1" destOrd="0" presId="urn:microsoft.com/office/officeart/2005/8/layout/orgChart1"/>
    <dgm:cxn modelId="{101B557C-6552-4934-A0A0-981FD0866D5A}" type="presParOf" srcId="{AEDF8AC6-AB37-4C58-B340-F322FAD2386A}" destId="{5B620195-6434-4EF8-9819-9AA1D2AA6680}" srcOrd="2" destOrd="0" presId="urn:microsoft.com/office/officeart/2005/8/layout/orgChart1"/>
    <dgm:cxn modelId="{37B8504B-5EEA-4640-9293-A7C1829E82ED}" type="presParOf" srcId="{0082E709-0794-4C29-9318-1A325E6992C0}" destId="{2DDE91B6-B9C6-4437-8A72-3B1CD1705ABF}" srcOrd="4" destOrd="0" presId="urn:microsoft.com/office/officeart/2005/8/layout/orgChart1"/>
    <dgm:cxn modelId="{A3375F94-2ECB-4ED4-918C-685F8BF87BB8}" type="presParOf" srcId="{0082E709-0794-4C29-9318-1A325E6992C0}" destId="{18558480-40DD-40BA-983A-137708EFA60F}" srcOrd="5" destOrd="0" presId="urn:microsoft.com/office/officeart/2005/8/layout/orgChart1"/>
    <dgm:cxn modelId="{E7A3BFFB-879D-461A-A800-3A4B6A957C80}" type="presParOf" srcId="{18558480-40DD-40BA-983A-137708EFA60F}" destId="{486FE069-4B29-4353-8FFB-AF2DEEC3E307}" srcOrd="0" destOrd="0" presId="urn:microsoft.com/office/officeart/2005/8/layout/orgChart1"/>
    <dgm:cxn modelId="{A040ACAA-C12C-4564-A8DF-40FEE52D418A}" type="presParOf" srcId="{486FE069-4B29-4353-8FFB-AF2DEEC3E307}" destId="{0B7746AF-9222-473E-ADCA-FC9B62CA4FA8}" srcOrd="0" destOrd="0" presId="urn:microsoft.com/office/officeart/2005/8/layout/orgChart1"/>
    <dgm:cxn modelId="{755E04E0-CB98-4569-AFC6-2637074EE1EC}" type="presParOf" srcId="{486FE069-4B29-4353-8FFB-AF2DEEC3E307}" destId="{CF2FBC4E-1410-41F9-B2AD-E6B33F0564CA}" srcOrd="1" destOrd="0" presId="urn:microsoft.com/office/officeart/2005/8/layout/orgChart1"/>
    <dgm:cxn modelId="{3663D4BC-A29E-46D9-BFDC-047092BF1021}" type="presParOf" srcId="{18558480-40DD-40BA-983A-137708EFA60F}" destId="{D576F044-14B0-48F5-9D8B-4C01CA5320C1}" srcOrd="1" destOrd="0" presId="urn:microsoft.com/office/officeart/2005/8/layout/orgChart1"/>
    <dgm:cxn modelId="{1A356EF4-1CA0-46F7-A3F4-C62F6895BD6E}" type="presParOf" srcId="{18558480-40DD-40BA-983A-137708EFA60F}" destId="{BD5B9152-F687-4C09-B342-174A34D907DF}" srcOrd="2" destOrd="0" presId="urn:microsoft.com/office/officeart/2005/8/layout/orgChart1"/>
    <dgm:cxn modelId="{92153A84-0A64-49B5-A984-F510EE80186E}" type="presParOf" srcId="{0082E709-0794-4C29-9318-1A325E6992C0}" destId="{A6320DD9-730C-4D8C-B24F-F63272D83D4E}" srcOrd="6" destOrd="0" presId="urn:microsoft.com/office/officeart/2005/8/layout/orgChart1"/>
    <dgm:cxn modelId="{E9CC55A9-7647-440B-985D-DD48819B06D8}" type="presParOf" srcId="{0082E709-0794-4C29-9318-1A325E6992C0}" destId="{9EECA088-D2DF-4579-B872-113CB7B08968}" srcOrd="7" destOrd="0" presId="urn:microsoft.com/office/officeart/2005/8/layout/orgChart1"/>
    <dgm:cxn modelId="{F9DB3CCA-7EB9-4BFA-9D48-5208DA268F12}" type="presParOf" srcId="{9EECA088-D2DF-4579-B872-113CB7B08968}" destId="{C5DB592B-F9F8-48E9-8409-AC474ECAAB32}" srcOrd="0" destOrd="0" presId="urn:microsoft.com/office/officeart/2005/8/layout/orgChart1"/>
    <dgm:cxn modelId="{4F1CE3BC-E2DE-4EF4-B359-2A121A610C6D}" type="presParOf" srcId="{C5DB592B-F9F8-48E9-8409-AC474ECAAB32}" destId="{75FF2271-D1B7-42AF-B8F3-845679B94B68}" srcOrd="0" destOrd="0" presId="urn:microsoft.com/office/officeart/2005/8/layout/orgChart1"/>
    <dgm:cxn modelId="{63041115-EE20-453F-8DA9-621E763064A6}" type="presParOf" srcId="{C5DB592B-F9F8-48E9-8409-AC474ECAAB32}" destId="{372BD43A-58F6-4343-B88B-898F12FDD55C}" srcOrd="1" destOrd="0" presId="urn:microsoft.com/office/officeart/2005/8/layout/orgChart1"/>
    <dgm:cxn modelId="{CD1E7F78-432C-4695-AFE1-57503F469007}" type="presParOf" srcId="{9EECA088-D2DF-4579-B872-113CB7B08968}" destId="{8036197D-0FB3-4AE1-9938-80F67BA435CB}" srcOrd="1" destOrd="0" presId="urn:microsoft.com/office/officeart/2005/8/layout/orgChart1"/>
    <dgm:cxn modelId="{DC7E845F-D15C-4562-AD22-008523A76109}" type="presParOf" srcId="{9EECA088-D2DF-4579-B872-113CB7B08968}" destId="{7CBFF264-A6AA-429B-AA20-585B91A12AA2}" srcOrd="2" destOrd="0" presId="urn:microsoft.com/office/officeart/2005/8/layout/orgChart1"/>
    <dgm:cxn modelId="{CBB1FAC4-7EB5-415F-9F84-A2A3ED719C8E}" type="presParOf" srcId="{C24F75B6-5369-44BE-8A60-2372406A7BF8}" destId="{21507BD5-F76D-4693-9F81-C557CABF292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20DD9-730C-4D8C-B24F-F63272D83D4E}">
      <dsp:nvSpPr>
        <dsp:cNvPr id="0" name=""/>
        <dsp:cNvSpPr/>
      </dsp:nvSpPr>
      <dsp:spPr>
        <a:xfrm>
          <a:off x="5138194" y="2188114"/>
          <a:ext cx="4046778" cy="1055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856"/>
              </a:lnTo>
              <a:lnTo>
                <a:pt x="4046778" y="821856"/>
              </a:lnTo>
              <a:lnTo>
                <a:pt x="4046778" y="10552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E91B6-B9C6-4437-8A72-3B1CD1705ABF}">
      <dsp:nvSpPr>
        <dsp:cNvPr id="0" name=""/>
        <dsp:cNvSpPr/>
      </dsp:nvSpPr>
      <dsp:spPr>
        <a:xfrm>
          <a:off x="5138194" y="2188114"/>
          <a:ext cx="1357342" cy="10552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1856"/>
              </a:lnTo>
              <a:lnTo>
                <a:pt x="1357342" y="821856"/>
              </a:lnTo>
              <a:lnTo>
                <a:pt x="1357342" y="10552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F4282-948E-4269-A687-04439903067B}">
      <dsp:nvSpPr>
        <dsp:cNvPr id="0" name=""/>
        <dsp:cNvSpPr/>
      </dsp:nvSpPr>
      <dsp:spPr>
        <a:xfrm>
          <a:off x="3806101" y="2188114"/>
          <a:ext cx="1332093" cy="1055236"/>
        </a:xfrm>
        <a:custGeom>
          <a:avLst/>
          <a:gdLst/>
          <a:ahLst/>
          <a:cxnLst/>
          <a:rect l="0" t="0" r="0" b="0"/>
          <a:pathLst>
            <a:path>
              <a:moveTo>
                <a:pt x="1332093" y="0"/>
              </a:moveTo>
              <a:lnTo>
                <a:pt x="1332093" y="821856"/>
              </a:lnTo>
              <a:lnTo>
                <a:pt x="0" y="821856"/>
              </a:lnTo>
              <a:lnTo>
                <a:pt x="0" y="10552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48BA5-B8E4-42FA-9246-8A27DB4F6F15}">
      <dsp:nvSpPr>
        <dsp:cNvPr id="0" name=""/>
        <dsp:cNvSpPr/>
      </dsp:nvSpPr>
      <dsp:spPr>
        <a:xfrm>
          <a:off x="1116665" y="2188114"/>
          <a:ext cx="4021528" cy="1055236"/>
        </a:xfrm>
        <a:custGeom>
          <a:avLst/>
          <a:gdLst/>
          <a:ahLst/>
          <a:cxnLst/>
          <a:rect l="0" t="0" r="0" b="0"/>
          <a:pathLst>
            <a:path>
              <a:moveTo>
                <a:pt x="4021528" y="0"/>
              </a:moveTo>
              <a:lnTo>
                <a:pt x="4021528" y="821856"/>
              </a:lnTo>
              <a:lnTo>
                <a:pt x="0" y="821856"/>
              </a:lnTo>
              <a:lnTo>
                <a:pt x="0" y="1055236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C13A7-9616-4D94-95D1-80C619F3C73D}">
      <dsp:nvSpPr>
        <dsp:cNvPr id="0" name=""/>
        <dsp:cNvSpPr/>
      </dsp:nvSpPr>
      <dsp:spPr>
        <a:xfrm>
          <a:off x="4026857" y="1076777"/>
          <a:ext cx="2222674" cy="1111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Home</a:t>
          </a:r>
          <a:br>
            <a:rPr lang="en-US" altLang="zh-TW" sz="3200" kern="1200" dirty="0" smtClean="0"/>
          </a:br>
          <a:r>
            <a:rPr lang="en-US" altLang="zh-TW" sz="1400" kern="1200" dirty="0" smtClean="0"/>
            <a:t>(</a:t>
          </a:r>
          <a:r>
            <a:rPr lang="en-US" altLang="zh-TW" sz="1400" kern="1200" dirty="0" smtClean="0"/>
            <a:t>FB , Twitter </a:t>
          </a:r>
          <a:r>
            <a:rPr lang="zh-TW" altLang="en-US" sz="1400" kern="1200" dirty="0" smtClean="0"/>
            <a:t>連結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4026857" y="1076777"/>
        <a:ext cx="2222674" cy="1111337"/>
      </dsp:txXfrm>
    </dsp:sp>
    <dsp:sp modelId="{E0EB96A7-03E4-4690-80AD-28F30E00DB22}">
      <dsp:nvSpPr>
        <dsp:cNvPr id="0" name=""/>
        <dsp:cNvSpPr/>
      </dsp:nvSpPr>
      <dsp:spPr>
        <a:xfrm>
          <a:off x="5328" y="3243351"/>
          <a:ext cx="2222674" cy="1111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食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學校餐廳、附近美食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5328" y="3243351"/>
        <a:ext cx="2222674" cy="1111337"/>
      </dsp:txXfrm>
    </dsp:sp>
    <dsp:sp modelId="{671B9302-A755-428C-AECC-BA9B35E19CDC}">
      <dsp:nvSpPr>
        <dsp:cNvPr id="0" name=""/>
        <dsp:cNvSpPr/>
      </dsp:nvSpPr>
      <dsp:spPr>
        <a:xfrm>
          <a:off x="2694764" y="3243351"/>
          <a:ext cx="2222674" cy="1111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住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zh-TW" altLang="en-US" sz="1400" kern="1200" dirty="0" smtClean="0"/>
            <a:t> </a:t>
          </a: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教學務系統中租屋資訊的再呈現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2694764" y="3243351"/>
        <a:ext cx="2222674" cy="1111337"/>
      </dsp:txXfrm>
    </dsp:sp>
    <dsp:sp modelId="{0B7746AF-9222-473E-ADCA-FC9B62CA4FA8}">
      <dsp:nvSpPr>
        <dsp:cNvPr id="0" name=""/>
        <dsp:cNvSpPr/>
      </dsp:nvSpPr>
      <dsp:spPr>
        <a:xfrm>
          <a:off x="5384200" y="3243351"/>
          <a:ext cx="2222674" cy="1111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/>
            <a:t>行 </a:t>
          </a:r>
          <a:r>
            <a:rPr lang="en-US" altLang="zh-TW" sz="1400" kern="1200" dirty="0" smtClean="0"/>
            <a:t/>
          </a:r>
          <a:br>
            <a:rPr lang="en-US" altLang="zh-TW" sz="1400" kern="1200" dirty="0" smtClean="0"/>
          </a:br>
          <a:r>
            <a:rPr lang="en-US" altLang="zh-TW" sz="1400" kern="1200" dirty="0" smtClean="0"/>
            <a:t>(</a:t>
          </a:r>
          <a:r>
            <a:rPr lang="zh-TW" altLang="en-US" sz="1400" kern="1200" dirty="0" smtClean="0"/>
            <a:t>當下天氣、公車動態資訊</a:t>
          </a:r>
          <a:r>
            <a:rPr lang="en-US" altLang="zh-TW" sz="1400" kern="1200" dirty="0" smtClean="0"/>
            <a:t>)</a:t>
          </a:r>
          <a:endParaRPr lang="zh-TW" altLang="en-US" sz="1400" kern="1200" dirty="0"/>
        </a:p>
      </dsp:txBody>
      <dsp:txXfrm>
        <a:off x="5384200" y="3243351"/>
        <a:ext cx="2222674" cy="1111337"/>
      </dsp:txXfrm>
    </dsp:sp>
    <dsp:sp modelId="{75FF2271-D1B7-42AF-B8F3-845679B94B68}">
      <dsp:nvSpPr>
        <dsp:cNvPr id="0" name=""/>
        <dsp:cNvSpPr/>
      </dsp:nvSpPr>
      <dsp:spPr>
        <a:xfrm>
          <a:off x="8073636" y="3243351"/>
          <a:ext cx="2222674" cy="1111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/>
            <a:t>海大行事曆</a:t>
          </a:r>
          <a:endParaRPr lang="zh-TW" altLang="en-US" sz="1600" kern="1200" dirty="0"/>
        </a:p>
      </dsp:txBody>
      <dsp:txXfrm>
        <a:off x="8073636" y="3243351"/>
        <a:ext cx="2222674" cy="111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7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135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4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21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69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2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4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2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0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9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5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1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18593" y="3579526"/>
            <a:ext cx="8471663" cy="1643264"/>
          </a:xfrm>
        </p:spPr>
        <p:txBody>
          <a:bodyPr anchor="t">
            <a:normAutofit/>
          </a:bodyPr>
          <a:lstStyle/>
          <a:p>
            <a:pPr algn="r"/>
            <a:r>
              <a:rPr lang="zh-TW" altLang="en-US" sz="4800" dirty="0"/>
              <a:t>網頁</a:t>
            </a:r>
            <a:r>
              <a:rPr lang="zh-TW" altLang="en-US" sz="4800" dirty="0" smtClean="0"/>
              <a:t>程式設計</a:t>
            </a:r>
            <a:r>
              <a:rPr lang="en-US" altLang="zh-TW" sz="4800" dirty="0" smtClean="0"/>
              <a:t>――</a:t>
            </a:r>
            <a:r>
              <a:rPr lang="zh-TW" altLang="en-US" sz="4800" dirty="0" smtClean="0"/>
              <a:t>期末專案提案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 smtClean="0"/>
              <a:t>嗨</a:t>
            </a:r>
            <a:r>
              <a:rPr lang="en-US" altLang="zh-TW" sz="4800" dirty="0" smtClean="0"/>
              <a:t>-Life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45693" y="5288494"/>
            <a:ext cx="3595136" cy="1109519"/>
          </a:xfrm>
        </p:spPr>
        <p:txBody>
          <a:bodyPr/>
          <a:lstStyle/>
          <a:p>
            <a:pPr algn="r"/>
            <a:r>
              <a:rPr lang="zh-TW" altLang="en-US" dirty="0" smtClean="0">
                <a:solidFill>
                  <a:schemeClr val="tx1"/>
                </a:solidFill>
              </a:rPr>
              <a:t>第</a:t>
            </a:r>
            <a:r>
              <a:rPr lang="en-US" altLang="zh-TW" dirty="0" smtClean="0">
                <a:solidFill>
                  <a:schemeClr val="tx1"/>
                </a:solidFill>
              </a:rPr>
              <a:t>13</a:t>
            </a:r>
            <a:r>
              <a:rPr lang="zh-TW" altLang="en-US" dirty="0" smtClean="0">
                <a:solidFill>
                  <a:schemeClr val="tx1"/>
                </a:solidFill>
              </a:rPr>
              <a:t>組 </a:t>
            </a:r>
            <a:r>
              <a:rPr lang="en-US" altLang="zh-TW" dirty="0" smtClean="0">
                <a:solidFill>
                  <a:schemeClr val="tx1"/>
                </a:solidFill>
              </a:rPr>
              <a:t>00357121</a:t>
            </a:r>
            <a:r>
              <a:rPr lang="zh-TW" altLang="en-US" dirty="0" smtClean="0">
                <a:solidFill>
                  <a:schemeClr val="tx1"/>
                </a:solidFill>
              </a:rPr>
              <a:t> 黃炫愷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r"/>
            <a:r>
              <a:rPr lang="en-US" altLang="zh-TW" dirty="0" smtClean="0">
                <a:solidFill>
                  <a:schemeClr val="tx1"/>
                </a:solidFill>
              </a:rPr>
              <a:t>00357122</a:t>
            </a:r>
            <a:r>
              <a:rPr lang="zh-TW" altLang="en-US" dirty="0" smtClean="0">
                <a:solidFill>
                  <a:schemeClr val="tx1"/>
                </a:solidFill>
              </a:rPr>
              <a:t> 吳光明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網站主</a:t>
            </a:r>
            <a:r>
              <a:rPr lang="zh-TW" altLang="en-US" sz="4400" dirty="0"/>
              <a:t>題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這個網站整合了海大周邊的生活資訊，讓海大學生快速的了解平時生活所需的資訊。例如海大美食圈，可以快速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選擇美食。各式各樣的租屋資訊、海大周邊的交通、以及即時的天氣概況。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824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網站架構圖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013571789"/>
              </p:ext>
            </p:extLst>
          </p:nvPr>
        </p:nvGraphicFramePr>
        <p:xfrm>
          <a:off x="1055720" y="1225688"/>
          <a:ext cx="10301639" cy="4867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5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網站特色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整合性的海大生活資訊網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包含食、住、行、海大行事曆等等生活</a:t>
            </a:r>
            <a:r>
              <a:rPr lang="zh-TW" altLang="en-US" sz="2400" dirty="0" smtClean="0"/>
              <a:t>資訊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更方便的知道海大周邊的</a:t>
            </a:r>
            <a:r>
              <a:rPr lang="zh-TW" altLang="en-US" sz="2400" dirty="0" smtClean="0"/>
              <a:t>資訊</a:t>
            </a:r>
            <a:endParaRPr lang="en-US" altLang="zh-TW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能有更多的資訊，來決定今晚的晚餐、下學期的租屋</a:t>
            </a:r>
            <a:r>
              <a:rPr lang="en-US" altLang="zh-TW" sz="2400" dirty="0" smtClean="0"/>
              <a:t>……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971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網站技術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081217" y="1694750"/>
            <a:ext cx="8566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81516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81217" y="576929"/>
            <a:ext cx="8721045" cy="880315"/>
          </a:xfrm>
        </p:spPr>
        <p:txBody>
          <a:bodyPr>
            <a:normAutofit/>
          </a:bodyPr>
          <a:lstStyle/>
          <a:p>
            <a:r>
              <a:rPr lang="zh-TW" altLang="en-US" sz="4400" dirty="0" smtClean="0"/>
              <a:t>小組分工</a:t>
            </a:r>
            <a:endParaRPr lang="zh-TW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59729"/>
              </p:ext>
            </p:extLst>
          </p:nvPr>
        </p:nvGraphicFramePr>
        <p:xfrm>
          <a:off x="1515684" y="2354722"/>
          <a:ext cx="846857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80"/>
                <a:gridCol w="2303780"/>
                <a:gridCol w="5232615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專題討論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架構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黃炫愷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構思討論、製作簡報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租屋資訊、遊行娛樂的網頁功能與呈現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吳光明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/>
                        <a:t>構思討論、簡報討論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美食資訊、行事曆、粉絲頁連結的網頁功能與呈現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179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絲縷</vt:lpstr>
      <vt:lpstr>網頁程式設計――期末專案提案 嗨-Life</vt:lpstr>
      <vt:lpstr>網站主題</vt:lpstr>
      <vt:lpstr>網站架構圖</vt:lpstr>
      <vt:lpstr>網站特色</vt:lpstr>
      <vt:lpstr>網站技術</vt:lpstr>
      <vt:lpstr>小組分工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網頁程式設計――期末專案提案</dc:title>
  <dc:creator>炫愷</dc:creator>
  <cp:lastModifiedBy>abc</cp:lastModifiedBy>
  <cp:revision>42</cp:revision>
  <dcterms:created xsi:type="dcterms:W3CDTF">2016-05-06T15:02:34Z</dcterms:created>
  <dcterms:modified xsi:type="dcterms:W3CDTF">2016-05-20T10:56:02Z</dcterms:modified>
</cp:coreProperties>
</file>