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543" r:id="rId5"/>
    <p:sldId id="542" r:id="rId6"/>
    <p:sldId id="597" r:id="rId7"/>
    <p:sldId id="598" r:id="rId8"/>
    <p:sldId id="546" r:id="rId9"/>
    <p:sldId id="553" r:id="rId10"/>
    <p:sldId id="604" r:id="rId11"/>
    <p:sldId id="616" r:id="rId12"/>
    <p:sldId id="609" r:id="rId13"/>
    <p:sldId id="610" r:id="rId14"/>
    <p:sldId id="617" r:id="rId15"/>
    <p:sldId id="549" r:id="rId16"/>
    <p:sldId id="547" r:id="rId17"/>
    <p:sldId id="557" r:id="rId18"/>
    <p:sldId id="608" r:id="rId19"/>
    <p:sldId id="618" r:id="rId20"/>
    <p:sldId id="541" r:id="rId21"/>
    <p:sldId id="527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EFF23F-DEE3-FDD0-DF73-D18D779515A8}" name="Petra Eppig" initials="PE" userId="S::Petra.Eppig@WerbelektoratPetraEppig.onmicrosoft.com::0858932a-9bca-4561-a3f4-75c4979857db" providerId="AD"/>
  <p188:author id="{28546E8E-75B8-E750-B111-DEFAD177F6BD}" name="Livia Kisis" initials="LK" userId="S::livia.kisis@karrieretutor.de::1b1dcb13-d74f-4ffc-8989-4194b855c4a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28B"/>
    <a:srgbClr val="1D2143"/>
    <a:srgbClr val="FFB841"/>
    <a:srgbClr val="B8C7D3"/>
    <a:srgbClr val="AAB7C3"/>
    <a:srgbClr val="FF7C09"/>
    <a:srgbClr val="D03108"/>
    <a:srgbClr val="D0D1D7"/>
    <a:srgbClr val="393939"/>
    <a:srgbClr val="279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C7634-0B66-4D56-B171-6D01CB162BB4}" v="224" dt="2024-09-01T22:38:33.93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3" autoAdjust="0"/>
    <p:restoredTop sz="96247" autoAdjust="0"/>
  </p:normalViewPr>
  <p:slideViewPr>
    <p:cSldViewPr snapToGrid="0" snapToObjects="1">
      <p:cViewPr>
        <p:scale>
          <a:sx n="125" d="100"/>
          <a:sy n="125" d="100"/>
        </p:scale>
        <p:origin x="90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6" d="100"/>
          <a:sy n="126" d="100"/>
        </p:scale>
        <p:origin x="422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Schwierk" userId="0f41cdb2-f348-43b4-b00e-b7284668cec9" providerId="ADAL" clId="{CA8C7634-0B66-4D56-B171-6D01CB162BB4}"/>
    <pc:docChg chg="undo redo custSel addSld delSld modSld">
      <pc:chgData name="Aaron Schwierk" userId="0f41cdb2-f348-43b4-b00e-b7284668cec9" providerId="ADAL" clId="{CA8C7634-0B66-4D56-B171-6D01CB162BB4}" dt="2024-09-01T22:46:05.207" v="500" actId="20577"/>
      <pc:docMkLst>
        <pc:docMk/>
      </pc:docMkLst>
      <pc:sldChg chg="modSp mod">
        <pc:chgData name="Aaron Schwierk" userId="0f41cdb2-f348-43b4-b00e-b7284668cec9" providerId="ADAL" clId="{CA8C7634-0B66-4D56-B171-6D01CB162BB4}" dt="2024-09-01T22:39:12.003" v="497" actId="20577"/>
        <pc:sldMkLst>
          <pc:docMk/>
          <pc:sldMk cId="3692242116" sldId="527"/>
        </pc:sldMkLst>
        <pc:spChg chg="mod">
          <ac:chgData name="Aaron Schwierk" userId="0f41cdb2-f348-43b4-b00e-b7284668cec9" providerId="ADAL" clId="{CA8C7634-0B66-4D56-B171-6D01CB162BB4}" dt="2024-09-01T22:39:12.003" v="497" actId="20577"/>
          <ac:spMkLst>
            <pc:docMk/>
            <pc:sldMk cId="3692242116" sldId="527"/>
            <ac:spMk id="2" creationId="{A2CCC88B-9A19-4042-1B7C-49816F374806}"/>
          </ac:spMkLst>
        </pc:spChg>
      </pc:sldChg>
      <pc:sldChg chg="modSp add mod setBg">
        <pc:chgData name="Aaron Schwierk" userId="0f41cdb2-f348-43b4-b00e-b7284668cec9" providerId="ADAL" clId="{CA8C7634-0B66-4D56-B171-6D01CB162BB4}" dt="2024-09-01T22:46:05.207" v="500" actId="20577"/>
        <pc:sldMkLst>
          <pc:docMk/>
          <pc:sldMk cId="3584622588" sldId="541"/>
        </pc:sldMkLst>
        <pc:spChg chg="mod">
          <ac:chgData name="Aaron Schwierk" userId="0f41cdb2-f348-43b4-b00e-b7284668cec9" providerId="ADAL" clId="{CA8C7634-0B66-4D56-B171-6D01CB162BB4}" dt="2024-09-01T22:46:05.207" v="500" actId="20577"/>
          <ac:spMkLst>
            <pc:docMk/>
            <pc:sldMk cId="3584622588" sldId="541"/>
            <ac:spMk id="3" creationId="{460688A5-0C72-078E-2342-6BEB828B75A6}"/>
          </ac:spMkLst>
        </pc:spChg>
      </pc:sldChg>
      <pc:sldChg chg="modSp mod">
        <pc:chgData name="Aaron Schwierk" userId="0f41cdb2-f348-43b4-b00e-b7284668cec9" providerId="ADAL" clId="{CA8C7634-0B66-4D56-B171-6D01CB162BB4}" dt="2024-09-01T22:00:42.784" v="290" actId="20577"/>
        <pc:sldMkLst>
          <pc:docMk/>
          <pc:sldMk cId="2695182691" sldId="542"/>
        </pc:sldMkLst>
        <pc:spChg chg="mod">
          <ac:chgData name="Aaron Schwierk" userId="0f41cdb2-f348-43b4-b00e-b7284668cec9" providerId="ADAL" clId="{CA8C7634-0B66-4D56-B171-6D01CB162BB4}" dt="2024-09-01T22:00:27.725" v="289" actId="20577"/>
          <ac:spMkLst>
            <pc:docMk/>
            <pc:sldMk cId="2695182691" sldId="542"/>
            <ac:spMk id="2" creationId="{C9CBA406-B960-86ED-C35D-1D622B09A619}"/>
          </ac:spMkLst>
        </pc:spChg>
        <pc:spChg chg="mod">
          <ac:chgData name="Aaron Schwierk" userId="0f41cdb2-f348-43b4-b00e-b7284668cec9" providerId="ADAL" clId="{CA8C7634-0B66-4D56-B171-6D01CB162BB4}" dt="2024-09-01T18:48:07.064" v="83" actId="20577"/>
          <ac:spMkLst>
            <pc:docMk/>
            <pc:sldMk cId="2695182691" sldId="542"/>
            <ac:spMk id="3" creationId="{1E62FCCE-E7AE-B9E8-10DF-F76DFFB8D672}"/>
          </ac:spMkLst>
        </pc:spChg>
        <pc:spChg chg="mod">
          <ac:chgData name="Aaron Schwierk" userId="0f41cdb2-f348-43b4-b00e-b7284668cec9" providerId="ADAL" clId="{CA8C7634-0B66-4D56-B171-6D01CB162BB4}" dt="2024-09-01T22:00:42.784" v="290" actId="20577"/>
          <ac:spMkLst>
            <pc:docMk/>
            <pc:sldMk cId="2695182691" sldId="542"/>
            <ac:spMk id="5" creationId="{D9DE6A3D-71E0-F0CE-119C-9EC5CE16132C}"/>
          </ac:spMkLst>
        </pc:spChg>
      </pc:sldChg>
      <pc:sldChg chg="addSp delSp modSp mod">
        <pc:chgData name="Aaron Schwierk" userId="0f41cdb2-f348-43b4-b00e-b7284668cec9" providerId="ADAL" clId="{CA8C7634-0B66-4D56-B171-6D01CB162BB4}" dt="2024-09-01T22:37:26.884" v="471"/>
        <pc:sldMkLst>
          <pc:docMk/>
          <pc:sldMk cId="3555721180" sldId="543"/>
        </pc:sldMkLst>
        <pc:spChg chg="mod">
          <ac:chgData name="Aaron Schwierk" userId="0f41cdb2-f348-43b4-b00e-b7284668cec9" providerId="ADAL" clId="{CA8C7634-0B66-4D56-B171-6D01CB162BB4}" dt="2024-09-01T18:38:38.527" v="16" actId="20577"/>
          <ac:spMkLst>
            <pc:docMk/>
            <pc:sldMk cId="3555721180" sldId="543"/>
            <ac:spMk id="2" creationId="{C9CBA406-B960-86ED-C35D-1D622B09A619}"/>
          </ac:spMkLst>
        </pc:spChg>
        <pc:spChg chg="mod">
          <ac:chgData name="Aaron Schwierk" userId="0f41cdb2-f348-43b4-b00e-b7284668cec9" providerId="ADAL" clId="{CA8C7634-0B66-4D56-B171-6D01CB162BB4}" dt="2024-09-01T18:38:21.262" v="2" actId="20577"/>
          <ac:spMkLst>
            <pc:docMk/>
            <pc:sldMk cId="3555721180" sldId="543"/>
            <ac:spMk id="3" creationId="{1E62FCCE-E7AE-B9E8-10DF-F76DFFB8D672}"/>
          </ac:spMkLst>
        </pc:spChg>
        <pc:spChg chg="mod">
          <ac:chgData name="Aaron Schwierk" userId="0f41cdb2-f348-43b4-b00e-b7284668cec9" providerId="ADAL" clId="{CA8C7634-0B66-4D56-B171-6D01CB162BB4}" dt="2024-09-01T22:37:26.884" v="471"/>
          <ac:spMkLst>
            <pc:docMk/>
            <pc:sldMk cId="3555721180" sldId="543"/>
            <ac:spMk id="4" creationId="{C45BD6D8-476A-4ACD-DA7E-AB940730466A}"/>
          </ac:spMkLst>
        </pc:spChg>
        <pc:picChg chg="del mod">
          <ac:chgData name="Aaron Schwierk" userId="0f41cdb2-f348-43b4-b00e-b7284668cec9" providerId="ADAL" clId="{CA8C7634-0B66-4D56-B171-6D01CB162BB4}" dt="2024-09-01T18:40:50.750" v="18" actId="478"/>
          <ac:picMkLst>
            <pc:docMk/>
            <pc:sldMk cId="3555721180" sldId="543"/>
            <ac:picMk id="6" creationId="{239F8D02-A0D7-D249-D48C-85693BC09C05}"/>
          </ac:picMkLst>
        </pc:picChg>
        <pc:picChg chg="add del mod">
          <ac:chgData name="Aaron Schwierk" userId="0f41cdb2-f348-43b4-b00e-b7284668cec9" providerId="ADAL" clId="{CA8C7634-0B66-4D56-B171-6D01CB162BB4}" dt="2024-09-01T18:44:37.773" v="60" actId="478"/>
          <ac:picMkLst>
            <pc:docMk/>
            <pc:sldMk cId="3555721180" sldId="543"/>
            <ac:picMk id="1026" creationId="{8ACE60D5-CDD6-66D0-4BC0-8564774F8157}"/>
          </ac:picMkLst>
        </pc:picChg>
        <pc:picChg chg="add mod">
          <ac:chgData name="Aaron Schwierk" userId="0f41cdb2-f348-43b4-b00e-b7284668cec9" providerId="ADAL" clId="{CA8C7634-0B66-4D56-B171-6D01CB162BB4}" dt="2024-09-01T18:47:45.973" v="80" actId="1076"/>
          <ac:picMkLst>
            <pc:docMk/>
            <pc:sldMk cId="3555721180" sldId="543"/>
            <ac:picMk id="1028" creationId="{0CBB9783-2FF5-77CE-1531-8B43F178A69A}"/>
          </ac:picMkLst>
        </pc:picChg>
      </pc:sldChg>
      <pc:sldChg chg="add">
        <pc:chgData name="Aaron Schwierk" userId="0f41cdb2-f348-43b4-b00e-b7284668cec9" providerId="ADAL" clId="{CA8C7634-0B66-4D56-B171-6D01CB162BB4}" dt="2024-09-01T21:59:40.732" v="274"/>
        <pc:sldMkLst>
          <pc:docMk/>
          <pc:sldMk cId="4226261230" sldId="546"/>
        </pc:sldMkLst>
      </pc:sldChg>
      <pc:sldChg chg="add">
        <pc:chgData name="Aaron Schwierk" userId="0f41cdb2-f348-43b4-b00e-b7284668cec9" providerId="ADAL" clId="{CA8C7634-0B66-4D56-B171-6D01CB162BB4}" dt="2024-09-01T22:11:30.545" v="403"/>
        <pc:sldMkLst>
          <pc:docMk/>
          <pc:sldMk cId="303696" sldId="547"/>
        </pc:sldMkLst>
      </pc:sldChg>
      <pc:sldChg chg="modSp add mod">
        <pc:chgData name="Aaron Schwierk" userId="0f41cdb2-f348-43b4-b00e-b7284668cec9" providerId="ADAL" clId="{CA8C7634-0B66-4D56-B171-6D01CB162BB4}" dt="2024-09-01T22:16:22.165" v="470" actId="6549"/>
        <pc:sldMkLst>
          <pc:docMk/>
          <pc:sldMk cId="1205774788" sldId="549"/>
        </pc:sldMkLst>
        <pc:spChg chg="mod">
          <ac:chgData name="Aaron Schwierk" userId="0f41cdb2-f348-43b4-b00e-b7284668cec9" providerId="ADAL" clId="{CA8C7634-0B66-4D56-B171-6D01CB162BB4}" dt="2024-09-01T22:16:22.165" v="470" actId="6549"/>
          <ac:spMkLst>
            <pc:docMk/>
            <pc:sldMk cId="1205774788" sldId="549"/>
            <ac:spMk id="2" creationId="{3DD055D4-F9E0-159B-5CC9-A27E28137282}"/>
          </ac:spMkLst>
        </pc:spChg>
      </pc:sldChg>
      <pc:sldChg chg="modSp add mod">
        <pc:chgData name="Aaron Schwierk" userId="0f41cdb2-f348-43b4-b00e-b7284668cec9" providerId="ADAL" clId="{CA8C7634-0B66-4D56-B171-6D01CB162BB4}" dt="2024-09-01T22:01:26.691" v="338" actId="20577"/>
        <pc:sldMkLst>
          <pc:docMk/>
          <pc:sldMk cId="1518457511" sldId="553"/>
        </pc:sldMkLst>
        <pc:spChg chg="mod">
          <ac:chgData name="Aaron Schwierk" userId="0f41cdb2-f348-43b4-b00e-b7284668cec9" providerId="ADAL" clId="{CA8C7634-0B66-4D56-B171-6D01CB162BB4}" dt="2024-09-01T22:01:15.895" v="322" actId="20577"/>
          <ac:spMkLst>
            <pc:docMk/>
            <pc:sldMk cId="1518457511" sldId="553"/>
            <ac:spMk id="3" creationId="{17DF8099-51D2-5132-6110-E00C345A0771}"/>
          </ac:spMkLst>
        </pc:spChg>
        <pc:spChg chg="mod">
          <ac:chgData name="Aaron Schwierk" userId="0f41cdb2-f348-43b4-b00e-b7284668cec9" providerId="ADAL" clId="{CA8C7634-0B66-4D56-B171-6D01CB162BB4}" dt="2024-09-01T22:01:08.171" v="304" actId="20577"/>
          <ac:spMkLst>
            <pc:docMk/>
            <pc:sldMk cId="1518457511" sldId="553"/>
            <ac:spMk id="4" creationId="{5CB37B1A-94CC-D266-D659-2330E8DA5A10}"/>
          </ac:spMkLst>
        </pc:spChg>
        <pc:spChg chg="mod">
          <ac:chgData name="Aaron Schwierk" userId="0f41cdb2-f348-43b4-b00e-b7284668cec9" providerId="ADAL" clId="{CA8C7634-0B66-4D56-B171-6D01CB162BB4}" dt="2024-09-01T22:01:26.691" v="338" actId="20577"/>
          <ac:spMkLst>
            <pc:docMk/>
            <pc:sldMk cId="1518457511" sldId="553"/>
            <ac:spMk id="9" creationId="{5B1B5F7A-06D4-3ADF-CF8B-782BA2082C33}"/>
          </ac:spMkLst>
        </pc:spChg>
      </pc:sldChg>
      <pc:sldChg chg="add">
        <pc:chgData name="Aaron Schwierk" userId="0f41cdb2-f348-43b4-b00e-b7284668cec9" providerId="ADAL" clId="{CA8C7634-0B66-4D56-B171-6D01CB162BB4}" dt="2024-09-01T22:11:40.281" v="404"/>
        <pc:sldMkLst>
          <pc:docMk/>
          <pc:sldMk cId="2390565241" sldId="557"/>
        </pc:sldMkLst>
      </pc:sldChg>
      <pc:sldChg chg="modSp modAnim">
        <pc:chgData name="Aaron Schwierk" userId="0f41cdb2-f348-43b4-b00e-b7284668cec9" providerId="ADAL" clId="{CA8C7634-0B66-4D56-B171-6D01CB162BB4}" dt="2024-09-01T21:56:55.348" v="213" actId="20577"/>
        <pc:sldMkLst>
          <pc:docMk/>
          <pc:sldMk cId="2332903136" sldId="597"/>
        </pc:sldMkLst>
        <pc:spChg chg="mod">
          <ac:chgData name="Aaron Schwierk" userId="0f41cdb2-f348-43b4-b00e-b7284668cec9" providerId="ADAL" clId="{CA8C7634-0B66-4D56-B171-6D01CB162BB4}" dt="2024-09-01T21:56:55.348" v="213" actId="20577"/>
          <ac:spMkLst>
            <pc:docMk/>
            <pc:sldMk cId="2332903136" sldId="597"/>
            <ac:spMk id="4" creationId="{71FBD0C9-62DB-C781-904E-5AC87FF71442}"/>
          </ac:spMkLst>
        </pc:spChg>
      </pc:sldChg>
      <pc:sldChg chg="addSp delSp modSp mod">
        <pc:chgData name="Aaron Schwierk" userId="0f41cdb2-f348-43b4-b00e-b7284668cec9" providerId="ADAL" clId="{CA8C7634-0B66-4D56-B171-6D01CB162BB4}" dt="2024-09-01T22:37:33.800" v="472"/>
        <pc:sldMkLst>
          <pc:docMk/>
          <pc:sldMk cId="1628104496" sldId="598"/>
        </pc:sldMkLst>
        <pc:spChg chg="add mod">
          <ac:chgData name="Aaron Schwierk" userId="0f41cdb2-f348-43b4-b00e-b7284668cec9" providerId="ADAL" clId="{CA8C7634-0B66-4D56-B171-6D01CB162BB4}" dt="2024-09-01T21:58:47.468" v="271" actId="20577"/>
          <ac:spMkLst>
            <pc:docMk/>
            <pc:sldMk cId="1628104496" sldId="598"/>
            <ac:spMk id="2" creationId="{21210DA3-0D50-FF94-2CA4-C604A7570F6C}"/>
          </ac:spMkLst>
        </pc:spChg>
        <pc:spChg chg="add mod">
          <ac:chgData name="Aaron Schwierk" userId="0f41cdb2-f348-43b4-b00e-b7284668cec9" providerId="ADAL" clId="{CA8C7634-0B66-4D56-B171-6D01CB162BB4}" dt="2024-09-01T21:58:25.671" v="243"/>
          <ac:spMkLst>
            <pc:docMk/>
            <pc:sldMk cId="1628104496" sldId="598"/>
            <ac:spMk id="3" creationId="{51228517-BDE4-2C22-DAAE-949A2A369730}"/>
          </ac:spMkLst>
        </pc:spChg>
        <pc:spChg chg="add mod">
          <ac:chgData name="Aaron Schwierk" userId="0f41cdb2-f348-43b4-b00e-b7284668cec9" providerId="ADAL" clId="{CA8C7634-0B66-4D56-B171-6D01CB162BB4}" dt="2024-09-01T21:59:34.196" v="273"/>
          <ac:spMkLst>
            <pc:docMk/>
            <pc:sldMk cId="1628104496" sldId="598"/>
            <ac:spMk id="4" creationId="{9F06BE00-6EC0-371A-DC66-83A3ECD08858}"/>
          </ac:spMkLst>
        </pc:spChg>
        <pc:spChg chg="del mod">
          <ac:chgData name="Aaron Schwierk" userId="0f41cdb2-f348-43b4-b00e-b7284668cec9" providerId="ADAL" clId="{CA8C7634-0B66-4D56-B171-6D01CB162BB4}" dt="2024-09-01T21:58:25.129" v="242" actId="478"/>
          <ac:spMkLst>
            <pc:docMk/>
            <pc:sldMk cId="1628104496" sldId="598"/>
            <ac:spMk id="6" creationId="{648A94F0-1621-AEE1-D5EE-92E849D71587}"/>
          </ac:spMkLst>
        </pc:spChg>
        <pc:spChg chg="add mod">
          <ac:chgData name="Aaron Schwierk" userId="0f41cdb2-f348-43b4-b00e-b7284668cec9" providerId="ADAL" clId="{CA8C7634-0B66-4D56-B171-6D01CB162BB4}" dt="2024-09-01T21:59:34.196" v="273"/>
          <ac:spMkLst>
            <pc:docMk/>
            <pc:sldMk cId="1628104496" sldId="598"/>
            <ac:spMk id="7" creationId="{0F153B6C-A114-6864-2856-1A7203107276}"/>
          </ac:spMkLst>
        </pc:spChg>
        <pc:spChg chg="mod">
          <ac:chgData name="Aaron Schwierk" userId="0f41cdb2-f348-43b4-b00e-b7284668cec9" providerId="ADAL" clId="{CA8C7634-0B66-4D56-B171-6D01CB162BB4}" dt="2024-09-01T22:37:33.800" v="472"/>
          <ac:spMkLst>
            <pc:docMk/>
            <pc:sldMk cId="1628104496" sldId="598"/>
            <ac:spMk id="14" creationId="{25FA13BA-051E-467E-12F7-67CB3953CFEE}"/>
          </ac:spMkLst>
        </pc:spChg>
      </pc:sldChg>
      <pc:sldChg chg="addSp delSp modSp mod">
        <pc:chgData name="Aaron Schwierk" userId="0f41cdb2-f348-43b4-b00e-b7284668cec9" providerId="ADAL" clId="{CA8C7634-0B66-4D56-B171-6D01CB162BB4}" dt="2024-09-01T22:37:40.514" v="473"/>
        <pc:sldMkLst>
          <pc:docMk/>
          <pc:sldMk cId="2651473693" sldId="604"/>
        </pc:sldMkLst>
        <pc:spChg chg="mod">
          <ac:chgData name="Aaron Schwierk" userId="0f41cdb2-f348-43b4-b00e-b7284668cec9" providerId="ADAL" clId="{CA8C7634-0B66-4D56-B171-6D01CB162BB4}" dt="2024-09-01T22:02:46.545" v="353" actId="1076"/>
          <ac:spMkLst>
            <pc:docMk/>
            <pc:sldMk cId="2651473693" sldId="604"/>
            <ac:spMk id="4" creationId="{71FBD0C9-62DB-C781-904E-5AC87FF71442}"/>
          </ac:spMkLst>
        </pc:spChg>
        <pc:spChg chg="add del">
          <ac:chgData name="Aaron Schwierk" userId="0f41cdb2-f348-43b4-b00e-b7284668cec9" providerId="ADAL" clId="{CA8C7634-0B66-4D56-B171-6D01CB162BB4}" dt="2024-09-01T22:02:34.815" v="351" actId="22"/>
          <ac:spMkLst>
            <pc:docMk/>
            <pc:sldMk cId="2651473693" sldId="604"/>
            <ac:spMk id="5" creationId="{A7C33AEF-4A95-7137-4FAC-09A2A479C270}"/>
          </ac:spMkLst>
        </pc:spChg>
        <pc:spChg chg="mod">
          <ac:chgData name="Aaron Schwierk" userId="0f41cdb2-f348-43b4-b00e-b7284668cec9" providerId="ADAL" clId="{CA8C7634-0B66-4D56-B171-6D01CB162BB4}" dt="2024-09-01T22:37:40.514" v="473"/>
          <ac:spMkLst>
            <pc:docMk/>
            <pc:sldMk cId="2651473693" sldId="604"/>
            <ac:spMk id="13" creationId="{900F4B76-1F0C-DF76-F57E-00E5B352BA56}"/>
          </ac:spMkLst>
        </pc:spChg>
        <pc:graphicFrameChg chg="add mod">
          <ac:chgData name="Aaron Schwierk" userId="0f41cdb2-f348-43b4-b00e-b7284668cec9" providerId="ADAL" clId="{CA8C7634-0B66-4D56-B171-6D01CB162BB4}" dt="2024-09-01T22:02:40.960" v="352"/>
          <ac:graphicFrameMkLst>
            <pc:docMk/>
            <pc:sldMk cId="2651473693" sldId="604"/>
            <ac:graphicFrameMk id="6" creationId="{6D787947-5801-1C8D-C7BD-655080A3D24F}"/>
          </ac:graphicFrameMkLst>
        </pc:graphicFrameChg>
      </pc:sldChg>
      <pc:sldChg chg="del">
        <pc:chgData name="Aaron Schwierk" userId="0f41cdb2-f348-43b4-b00e-b7284668cec9" providerId="ADAL" clId="{CA8C7634-0B66-4D56-B171-6D01CB162BB4}" dt="2024-09-01T22:11:06.132" v="399" actId="47"/>
        <pc:sldMkLst>
          <pc:docMk/>
          <pc:sldMk cId="2645416695" sldId="605"/>
        </pc:sldMkLst>
      </pc:sldChg>
      <pc:sldChg chg="del">
        <pc:chgData name="Aaron Schwierk" userId="0f41cdb2-f348-43b4-b00e-b7284668cec9" providerId="ADAL" clId="{CA8C7634-0B66-4D56-B171-6D01CB162BB4}" dt="2024-09-01T22:08:15.011" v="384" actId="47"/>
        <pc:sldMkLst>
          <pc:docMk/>
          <pc:sldMk cId="3500637689" sldId="606"/>
        </pc:sldMkLst>
      </pc:sldChg>
      <pc:sldChg chg="del">
        <pc:chgData name="Aaron Schwierk" userId="0f41cdb2-f348-43b4-b00e-b7284668cec9" providerId="ADAL" clId="{CA8C7634-0B66-4D56-B171-6D01CB162BB4}" dt="2024-09-01T22:08:21.403" v="386" actId="47"/>
        <pc:sldMkLst>
          <pc:docMk/>
          <pc:sldMk cId="2496790136" sldId="607"/>
        </pc:sldMkLst>
      </pc:sldChg>
      <pc:sldChg chg="modSp mod">
        <pc:chgData name="Aaron Schwierk" userId="0f41cdb2-f348-43b4-b00e-b7284668cec9" providerId="ADAL" clId="{CA8C7634-0B66-4D56-B171-6D01CB162BB4}" dt="2024-09-01T22:38:04.528" v="478"/>
        <pc:sldMkLst>
          <pc:docMk/>
          <pc:sldMk cId="3522025474" sldId="608"/>
        </pc:sldMkLst>
        <pc:spChg chg="mod">
          <ac:chgData name="Aaron Schwierk" userId="0f41cdb2-f348-43b4-b00e-b7284668cec9" providerId="ADAL" clId="{CA8C7634-0B66-4D56-B171-6D01CB162BB4}" dt="2024-09-01T22:12:24.906" v="410"/>
          <ac:spMkLst>
            <pc:docMk/>
            <pc:sldMk cId="3522025474" sldId="608"/>
            <ac:spMk id="6" creationId="{648A94F0-1621-AEE1-D5EE-92E849D71587}"/>
          </ac:spMkLst>
        </pc:spChg>
        <pc:spChg chg="mod">
          <ac:chgData name="Aaron Schwierk" userId="0f41cdb2-f348-43b4-b00e-b7284668cec9" providerId="ADAL" clId="{CA8C7634-0B66-4D56-B171-6D01CB162BB4}" dt="2024-09-01T22:38:04.528" v="478"/>
          <ac:spMkLst>
            <pc:docMk/>
            <pc:sldMk cId="3522025474" sldId="608"/>
            <ac:spMk id="14" creationId="{25FA13BA-051E-467E-12F7-67CB3953CFEE}"/>
          </ac:spMkLst>
        </pc:spChg>
      </pc:sldChg>
      <pc:sldChg chg="modSp mod">
        <pc:chgData name="Aaron Schwierk" userId="0f41cdb2-f348-43b4-b00e-b7284668cec9" providerId="ADAL" clId="{CA8C7634-0B66-4D56-B171-6D01CB162BB4}" dt="2024-09-01T22:37:47.390" v="475"/>
        <pc:sldMkLst>
          <pc:docMk/>
          <pc:sldMk cId="1514697704" sldId="609"/>
        </pc:sldMkLst>
        <pc:spChg chg="mod">
          <ac:chgData name="Aaron Schwierk" userId="0f41cdb2-f348-43b4-b00e-b7284668cec9" providerId="ADAL" clId="{CA8C7634-0B66-4D56-B171-6D01CB162BB4}" dt="2024-09-01T22:04:00.799" v="365"/>
          <ac:spMkLst>
            <pc:docMk/>
            <pc:sldMk cId="1514697704" sldId="609"/>
            <ac:spMk id="2" creationId="{5637950F-43C2-C769-DFC5-747637E06693}"/>
          </ac:spMkLst>
        </pc:spChg>
        <pc:spChg chg="mod">
          <ac:chgData name="Aaron Schwierk" userId="0f41cdb2-f348-43b4-b00e-b7284668cec9" providerId="ADAL" clId="{CA8C7634-0B66-4D56-B171-6D01CB162BB4}" dt="2024-09-01T22:05:31.243" v="380" actId="20577"/>
          <ac:spMkLst>
            <pc:docMk/>
            <pc:sldMk cId="1514697704" sldId="609"/>
            <ac:spMk id="4" creationId="{71FBD0C9-62DB-C781-904E-5AC87FF71442}"/>
          </ac:spMkLst>
        </pc:spChg>
        <pc:spChg chg="mod">
          <ac:chgData name="Aaron Schwierk" userId="0f41cdb2-f348-43b4-b00e-b7284668cec9" providerId="ADAL" clId="{CA8C7634-0B66-4D56-B171-6D01CB162BB4}" dt="2024-09-01T22:37:47.390" v="475"/>
          <ac:spMkLst>
            <pc:docMk/>
            <pc:sldMk cId="1514697704" sldId="609"/>
            <ac:spMk id="13" creationId="{900F4B76-1F0C-DF76-F57E-00E5B352BA56}"/>
          </ac:spMkLst>
        </pc:spChg>
      </pc:sldChg>
      <pc:sldChg chg="modSp mod">
        <pc:chgData name="Aaron Schwierk" userId="0f41cdb2-f348-43b4-b00e-b7284668cec9" providerId="ADAL" clId="{CA8C7634-0B66-4D56-B171-6D01CB162BB4}" dt="2024-09-01T22:37:51.737" v="476"/>
        <pc:sldMkLst>
          <pc:docMk/>
          <pc:sldMk cId="3937427714" sldId="610"/>
        </pc:sldMkLst>
        <pc:spChg chg="mod">
          <ac:chgData name="Aaron Schwierk" userId="0f41cdb2-f348-43b4-b00e-b7284668cec9" providerId="ADAL" clId="{CA8C7634-0B66-4D56-B171-6D01CB162BB4}" dt="2024-09-01T22:37:51.737" v="476"/>
          <ac:spMkLst>
            <pc:docMk/>
            <pc:sldMk cId="3937427714" sldId="610"/>
            <ac:spMk id="13" creationId="{900F4B76-1F0C-DF76-F57E-00E5B352BA56}"/>
          </ac:spMkLst>
        </pc:spChg>
      </pc:sldChg>
      <pc:sldChg chg="del">
        <pc:chgData name="Aaron Schwierk" userId="0f41cdb2-f348-43b4-b00e-b7284668cec9" providerId="ADAL" clId="{CA8C7634-0B66-4D56-B171-6D01CB162BB4}" dt="2024-09-01T22:08:16.755" v="385" actId="47"/>
        <pc:sldMkLst>
          <pc:docMk/>
          <pc:sldMk cId="1842866977" sldId="611"/>
        </pc:sldMkLst>
      </pc:sldChg>
      <pc:sldChg chg="del">
        <pc:chgData name="Aaron Schwierk" userId="0f41cdb2-f348-43b4-b00e-b7284668cec9" providerId="ADAL" clId="{CA8C7634-0B66-4D56-B171-6D01CB162BB4}" dt="2024-09-01T22:08:10.431" v="382" actId="47"/>
        <pc:sldMkLst>
          <pc:docMk/>
          <pc:sldMk cId="1124191016" sldId="612"/>
        </pc:sldMkLst>
      </pc:sldChg>
      <pc:sldChg chg="del">
        <pc:chgData name="Aaron Schwierk" userId="0f41cdb2-f348-43b4-b00e-b7284668cec9" providerId="ADAL" clId="{CA8C7634-0B66-4D56-B171-6D01CB162BB4}" dt="2024-09-01T22:08:09.234" v="381" actId="47"/>
        <pc:sldMkLst>
          <pc:docMk/>
          <pc:sldMk cId="1452165307" sldId="614"/>
        </pc:sldMkLst>
      </pc:sldChg>
      <pc:sldChg chg="del">
        <pc:chgData name="Aaron Schwierk" userId="0f41cdb2-f348-43b4-b00e-b7284668cec9" providerId="ADAL" clId="{CA8C7634-0B66-4D56-B171-6D01CB162BB4}" dt="2024-09-01T22:08:13.160" v="383" actId="47"/>
        <pc:sldMkLst>
          <pc:docMk/>
          <pc:sldMk cId="224018779" sldId="615"/>
        </pc:sldMkLst>
      </pc:sldChg>
      <pc:sldChg chg="addSp delSp modSp add mod">
        <pc:chgData name="Aaron Schwierk" userId="0f41cdb2-f348-43b4-b00e-b7284668cec9" providerId="ADAL" clId="{CA8C7634-0B66-4D56-B171-6D01CB162BB4}" dt="2024-09-01T22:37:43.553" v="474"/>
        <pc:sldMkLst>
          <pc:docMk/>
          <pc:sldMk cId="3727483298" sldId="616"/>
        </pc:sldMkLst>
        <pc:spChg chg="mod">
          <ac:chgData name="Aaron Schwierk" userId="0f41cdb2-f348-43b4-b00e-b7284668cec9" providerId="ADAL" clId="{CA8C7634-0B66-4D56-B171-6D01CB162BB4}" dt="2024-09-01T22:03:01.565" v="362" actId="20577"/>
          <ac:spMkLst>
            <pc:docMk/>
            <pc:sldMk cId="3727483298" sldId="616"/>
            <ac:spMk id="4" creationId="{71FBD0C9-62DB-C781-904E-5AC87FF71442}"/>
          </ac:spMkLst>
        </pc:spChg>
        <pc:spChg chg="mod">
          <ac:chgData name="Aaron Schwierk" userId="0f41cdb2-f348-43b4-b00e-b7284668cec9" providerId="ADAL" clId="{CA8C7634-0B66-4D56-B171-6D01CB162BB4}" dt="2024-09-01T22:37:43.553" v="474"/>
          <ac:spMkLst>
            <pc:docMk/>
            <pc:sldMk cId="3727483298" sldId="616"/>
            <ac:spMk id="13" creationId="{900F4B76-1F0C-DF76-F57E-00E5B352BA56}"/>
          </ac:spMkLst>
        </pc:spChg>
        <pc:graphicFrameChg chg="add mod">
          <ac:chgData name="Aaron Schwierk" userId="0f41cdb2-f348-43b4-b00e-b7284668cec9" providerId="ADAL" clId="{CA8C7634-0B66-4D56-B171-6D01CB162BB4}" dt="2024-09-01T22:03:12.655" v="364"/>
          <ac:graphicFrameMkLst>
            <pc:docMk/>
            <pc:sldMk cId="3727483298" sldId="616"/>
            <ac:graphicFrameMk id="3" creationId="{779D8A0D-4323-690B-F4DD-074D83DF3415}"/>
          </ac:graphicFrameMkLst>
        </pc:graphicFrameChg>
        <pc:graphicFrameChg chg="del">
          <ac:chgData name="Aaron Schwierk" userId="0f41cdb2-f348-43b4-b00e-b7284668cec9" providerId="ADAL" clId="{CA8C7634-0B66-4D56-B171-6D01CB162BB4}" dt="2024-09-01T22:03:05.358" v="363" actId="478"/>
          <ac:graphicFrameMkLst>
            <pc:docMk/>
            <pc:sldMk cId="3727483298" sldId="616"/>
            <ac:graphicFrameMk id="6" creationId="{6D787947-5801-1C8D-C7BD-655080A3D24F}"/>
          </ac:graphicFrameMkLst>
        </pc:graphicFrameChg>
      </pc:sldChg>
      <pc:sldChg chg="addSp delSp modSp add mod">
        <pc:chgData name="Aaron Schwierk" userId="0f41cdb2-f348-43b4-b00e-b7284668cec9" providerId="ADAL" clId="{CA8C7634-0B66-4D56-B171-6D01CB162BB4}" dt="2024-09-01T22:37:57.320" v="477"/>
        <pc:sldMkLst>
          <pc:docMk/>
          <pc:sldMk cId="182821587" sldId="617"/>
        </pc:sldMkLst>
        <pc:spChg chg="mod">
          <ac:chgData name="Aaron Schwierk" userId="0f41cdb2-f348-43b4-b00e-b7284668cec9" providerId="ADAL" clId="{CA8C7634-0B66-4D56-B171-6D01CB162BB4}" dt="2024-09-01T22:09:10.910" v="392"/>
          <ac:spMkLst>
            <pc:docMk/>
            <pc:sldMk cId="182821587" sldId="617"/>
            <ac:spMk id="2" creationId="{5637950F-43C2-C769-DFC5-747637E06693}"/>
          </ac:spMkLst>
        </pc:spChg>
        <pc:spChg chg="add mod">
          <ac:chgData name="Aaron Schwierk" userId="0f41cdb2-f348-43b4-b00e-b7284668cec9" providerId="ADAL" clId="{CA8C7634-0B66-4D56-B171-6D01CB162BB4}" dt="2024-09-01T22:09:20.925" v="394"/>
          <ac:spMkLst>
            <pc:docMk/>
            <pc:sldMk cId="182821587" sldId="617"/>
            <ac:spMk id="3" creationId="{B885F30A-CE2A-33FB-90FD-C55734572DD0}"/>
          </ac:spMkLst>
        </pc:spChg>
        <pc:spChg chg="del">
          <ac:chgData name="Aaron Schwierk" userId="0f41cdb2-f348-43b4-b00e-b7284668cec9" providerId="ADAL" clId="{CA8C7634-0B66-4D56-B171-6D01CB162BB4}" dt="2024-09-01T22:09:20.473" v="393" actId="478"/>
          <ac:spMkLst>
            <pc:docMk/>
            <pc:sldMk cId="182821587" sldId="617"/>
            <ac:spMk id="4" creationId="{71FBD0C9-62DB-C781-904E-5AC87FF71442}"/>
          </ac:spMkLst>
        </pc:spChg>
        <pc:spChg chg="add mod">
          <ac:chgData name="Aaron Schwierk" userId="0f41cdb2-f348-43b4-b00e-b7284668cec9" providerId="ADAL" clId="{CA8C7634-0B66-4D56-B171-6D01CB162BB4}" dt="2024-09-01T22:09:39.021" v="397" actId="108"/>
          <ac:spMkLst>
            <pc:docMk/>
            <pc:sldMk cId="182821587" sldId="617"/>
            <ac:spMk id="5" creationId="{C3F36CF3-D7B4-DBDE-D70F-1C0DF40474AE}"/>
          </ac:spMkLst>
        </pc:spChg>
        <pc:spChg chg="add mod">
          <ac:chgData name="Aaron Schwierk" userId="0f41cdb2-f348-43b4-b00e-b7284668cec9" providerId="ADAL" clId="{CA8C7634-0B66-4D56-B171-6D01CB162BB4}" dt="2024-09-01T22:09:43.860" v="398"/>
          <ac:spMkLst>
            <pc:docMk/>
            <pc:sldMk cId="182821587" sldId="617"/>
            <ac:spMk id="6" creationId="{22516C58-79DA-9AF4-2D9A-88177B94998E}"/>
          </ac:spMkLst>
        </pc:spChg>
        <pc:spChg chg="mod">
          <ac:chgData name="Aaron Schwierk" userId="0f41cdb2-f348-43b4-b00e-b7284668cec9" providerId="ADAL" clId="{CA8C7634-0B66-4D56-B171-6D01CB162BB4}" dt="2024-09-01T22:37:57.320" v="477"/>
          <ac:spMkLst>
            <pc:docMk/>
            <pc:sldMk cId="182821587" sldId="617"/>
            <ac:spMk id="13" creationId="{900F4B76-1F0C-DF76-F57E-00E5B352BA56}"/>
          </ac:spMkLst>
        </pc:spChg>
      </pc:sldChg>
      <pc:sldChg chg="add del">
        <pc:chgData name="Aaron Schwierk" userId="0f41cdb2-f348-43b4-b00e-b7284668cec9" providerId="ADAL" clId="{CA8C7634-0B66-4D56-B171-6D01CB162BB4}" dt="2024-09-01T22:08:56.987" v="389"/>
        <pc:sldMkLst>
          <pc:docMk/>
          <pc:sldMk cId="511210101" sldId="618"/>
        </pc:sldMkLst>
      </pc:sldChg>
      <pc:sldChg chg="add">
        <pc:chgData name="Aaron Schwierk" userId="0f41cdb2-f348-43b4-b00e-b7284668cec9" providerId="ADAL" clId="{CA8C7634-0B66-4D56-B171-6D01CB162BB4}" dt="2024-09-01T22:13:09.811" v="411"/>
        <pc:sldMkLst>
          <pc:docMk/>
          <pc:sldMk cId="654731447" sldId="618"/>
        </pc:sldMkLst>
      </pc:sldChg>
      <pc:sldChg chg="add del">
        <pc:chgData name="Aaron Schwierk" userId="0f41cdb2-f348-43b4-b00e-b7284668cec9" providerId="ADAL" clId="{CA8C7634-0B66-4D56-B171-6D01CB162BB4}" dt="2024-09-01T22:09:01.262" v="391"/>
        <pc:sldMkLst>
          <pc:docMk/>
          <pc:sldMk cId="669814608" sldId="618"/>
        </pc:sldMkLst>
      </pc:sldChg>
      <pc:sldChg chg="add del">
        <pc:chgData name="Aaron Schwierk" userId="0f41cdb2-f348-43b4-b00e-b7284668cec9" providerId="ADAL" clId="{CA8C7634-0B66-4D56-B171-6D01CB162BB4}" dt="2024-09-01T22:11:21.964" v="402"/>
        <pc:sldMkLst>
          <pc:docMk/>
          <pc:sldMk cId="2388350538" sldId="6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5584-0E09-CE41-A8D6-5636C84738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85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Fabrikat" panose="020B0504030000000000" pitchFamily="34" charset="77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011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93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Hinweise für die Teilnehmenden:</a:t>
            </a:r>
            <a:br>
              <a:rPr lang="de-DE" dirty="0"/>
            </a:br>
            <a:r>
              <a:rPr lang="de-DE" dirty="0"/>
              <a:t>Sollte keine ausreichende Hardware (schlechter Laptop, kein Zusatzbildschirm, etc.) vorhanden sein, können die Teilnehmenden beim Support Leihgeräte erfragen, die dann für die Dauer der Weiterbildung verwendet werden können.</a:t>
            </a:r>
          </a:p>
        </p:txBody>
      </p:sp>
    </p:spTree>
    <p:extLst>
      <p:ext uri="{BB962C8B-B14F-4D97-AF65-F5344CB8AC3E}">
        <p14:creationId xmlns:p14="http://schemas.microsoft.com/office/powerpoint/2010/main" val="2133111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Teilnehmenden sind angehalten, die Wissenstests abzulegen – Erfahrungen zeigen, dass TN, die die Wissenstests nutzen, in der Abschlussprüfung besser abschneiden. Außerdem dient das Ablegen des Tests als Nachweis darüber, dass die TN auch in ihrer Selbstlernzeit mitarbeiten</a:t>
            </a:r>
          </a:p>
        </p:txBody>
      </p:sp>
    </p:spTree>
    <p:extLst>
      <p:ext uri="{BB962C8B-B14F-4D97-AF65-F5344CB8AC3E}">
        <p14:creationId xmlns:p14="http://schemas.microsoft.com/office/powerpoint/2010/main" val="3812872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BAEC5-AC5A-9473-5B95-262FCDEB5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13947AA-EB9A-4C81-53C1-2E9EC73289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72C7CDA-D4E5-7891-5436-C7FB26771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Zum Ende der 7. / Anfang der 8. Kurswoche wird es in den Tutorien noch einmal eine Information zur Abschlussprüfung geben.</a:t>
            </a:r>
          </a:p>
          <a:p>
            <a:endParaRPr lang="de-DE" dirty="0"/>
          </a:p>
          <a:p>
            <a:r>
              <a:rPr lang="de-DE" dirty="0"/>
              <a:t>Vor dem Ablegen der Musterprüfung besteht die Möglichkeit, den Kurs zu bewerten und Feedback zu geben.</a:t>
            </a:r>
          </a:p>
        </p:txBody>
      </p:sp>
    </p:spTree>
    <p:extLst>
      <p:ext uri="{BB962C8B-B14F-4D97-AF65-F5344CB8AC3E}">
        <p14:creationId xmlns:p14="http://schemas.microsoft.com/office/powerpoint/2010/main" val="2533636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196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Fragen? Entweder hier klären oder auf das </a:t>
            </a:r>
            <a:r>
              <a:rPr lang="de-DE"/>
              <a:t>morgige Tutorium </a:t>
            </a:r>
            <a:r>
              <a:rPr lang="de-DE" dirty="0"/>
              <a:t>verweisen.</a:t>
            </a:r>
          </a:p>
        </p:txBody>
      </p:sp>
    </p:spTree>
    <p:extLst>
      <p:ext uri="{BB962C8B-B14F-4D97-AF65-F5344CB8AC3E}">
        <p14:creationId xmlns:p14="http://schemas.microsoft.com/office/powerpoint/2010/main" val="1475024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Titelfolie mit heutiger Lerneinheit</a:t>
            </a:r>
          </a:p>
        </p:txBody>
      </p:sp>
    </p:spTree>
    <p:extLst>
      <p:ext uri="{BB962C8B-B14F-4D97-AF65-F5344CB8AC3E}">
        <p14:creationId xmlns:p14="http://schemas.microsoft.com/office/powerpoint/2010/main" val="425296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99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946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Auflistung, Details zu den Phasen kommen auf der Nächsten Folie.</a:t>
            </a:r>
          </a:p>
        </p:txBody>
      </p:sp>
    </p:spTree>
    <p:extLst>
      <p:ext uri="{BB962C8B-B14F-4D97-AF65-F5344CB8AC3E}">
        <p14:creationId xmlns:p14="http://schemas.microsoft.com/office/powerpoint/2010/main" val="114180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Stundenplan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Halbtagsleute?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28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Stundenplan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Halbtagsleute?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3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4259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79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2">
            <a:extLst>
              <a:ext uri="{FF2B5EF4-FFF2-40B4-BE49-F238E27FC236}">
                <a16:creationId xmlns:a16="http://schemas.microsoft.com/office/drawing/2014/main" id="{94EEC9F9-1EB5-A04E-8D09-2271146AB4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51435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" name="Freihandform 2">
            <a:extLst>
              <a:ext uri="{FF2B5EF4-FFF2-40B4-BE49-F238E27FC236}">
                <a16:creationId xmlns:a16="http://schemas.microsoft.com/office/drawing/2014/main" id="{6863B95D-041C-9186-885E-C57618271FF2}"/>
              </a:ext>
            </a:extLst>
          </p:cNvPr>
          <p:cNvSpPr/>
          <p:nvPr userDrawn="1"/>
        </p:nvSpPr>
        <p:spPr>
          <a:xfrm flipH="1">
            <a:off x="0" y="0"/>
            <a:ext cx="4207357" cy="5143500"/>
          </a:xfrm>
          <a:custGeom>
            <a:avLst/>
            <a:gdLst>
              <a:gd name="connsiteX0" fmla="*/ 1121302 w 4207357"/>
              <a:gd name="connsiteY0" fmla="*/ 0 h 5143500"/>
              <a:gd name="connsiteX1" fmla="*/ 4207357 w 4207357"/>
              <a:gd name="connsiteY1" fmla="*/ 0 h 5143500"/>
              <a:gd name="connsiteX2" fmla="*/ 4207357 w 4207357"/>
              <a:gd name="connsiteY2" fmla="*/ 5143500 h 5143500"/>
              <a:gd name="connsiteX3" fmla="*/ 1604550 w 4207357"/>
              <a:gd name="connsiteY3" fmla="*/ 5143500 h 5143500"/>
              <a:gd name="connsiteX4" fmla="*/ 1385478 w 4207357"/>
              <a:gd name="connsiteY4" fmla="*/ 5010411 h 5143500"/>
              <a:gd name="connsiteX5" fmla="*/ 0 w 4207357"/>
              <a:gd name="connsiteY5" fmla="*/ 2404639 h 5143500"/>
              <a:gd name="connsiteX6" fmla="*/ 920403 w 4207357"/>
              <a:gd name="connsiteY6" fmla="*/ 182589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7357" h="5143500">
                <a:moveTo>
                  <a:pt x="1121302" y="0"/>
                </a:moveTo>
                <a:lnTo>
                  <a:pt x="4207357" y="0"/>
                </a:lnTo>
                <a:lnTo>
                  <a:pt x="4207357" y="5143500"/>
                </a:lnTo>
                <a:lnTo>
                  <a:pt x="1604550" y="5143500"/>
                </a:lnTo>
                <a:lnTo>
                  <a:pt x="1385478" y="5010411"/>
                </a:lnTo>
                <a:cubicBezTo>
                  <a:pt x="549580" y="4445689"/>
                  <a:pt x="0" y="3489345"/>
                  <a:pt x="0" y="2404639"/>
                </a:cubicBezTo>
                <a:cubicBezTo>
                  <a:pt x="0" y="1536875"/>
                  <a:pt x="351731" y="751261"/>
                  <a:pt x="920403" y="1825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spc="300"/>
              <a:t>SEPTEMBER 2022</a:t>
            </a:r>
            <a:endParaRPr lang="de-DE"/>
          </a:p>
        </p:txBody>
      </p:sp>
      <p:sp>
        <p:nvSpPr>
          <p:cNvPr id="7" name="Titel 9">
            <a:extLst>
              <a:ext uri="{FF2B5EF4-FFF2-40B4-BE49-F238E27FC236}">
                <a16:creationId xmlns:a16="http://schemas.microsoft.com/office/drawing/2014/main" id="{D0A5B9E8-189A-1540-A7EE-F536AB804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835" y="1766497"/>
            <a:ext cx="3348789" cy="10012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 b="1" i="0" spc="0" baseline="0">
                <a:solidFill>
                  <a:srgbClr val="1D2143"/>
                </a:solidFill>
                <a:latin typeface="Fabrikat Black" panose="020B0504030000000000" pitchFamily="34" charset="77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8" name="Textplatzhalter 13">
            <a:extLst>
              <a:ext uri="{FF2B5EF4-FFF2-40B4-BE49-F238E27FC236}">
                <a16:creationId xmlns:a16="http://schemas.microsoft.com/office/drawing/2014/main" id="{AC4178B9-84BD-3846-B3BA-7C9C7D3B60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1834" y="2916447"/>
            <a:ext cx="3348789" cy="297482"/>
          </a:xfrm>
          <a:prstGeom prst="rect">
            <a:avLst/>
          </a:prstGeom>
        </p:spPr>
        <p:txBody>
          <a:bodyPr/>
          <a:lstStyle>
            <a:lvl1pPr>
              <a:buNone/>
              <a:defRPr sz="1400" b="1" i="0" spc="0" baseline="0">
                <a:solidFill>
                  <a:srgbClr val="20628B"/>
                </a:solidFill>
                <a:latin typeface="Fabrikat Bold" panose="020B0504030000000000" pitchFamily="34" charset="77"/>
              </a:defRPr>
            </a:lvl1pPr>
            <a:lvl2pPr>
              <a:buNone/>
              <a:defRPr b="1" i="0">
                <a:solidFill>
                  <a:srgbClr val="20628B"/>
                </a:solidFill>
                <a:latin typeface="Fabrikat Bold" panose="020B0504030000000000" pitchFamily="34" charset="77"/>
              </a:defRPr>
            </a:lvl2pPr>
            <a:lvl3pPr>
              <a:buNone/>
              <a:defRPr b="1" i="0">
                <a:solidFill>
                  <a:srgbClr val="20628B"/>
                </a:solidFill>
                <a:latin typeface="Fabrikat Bold" panose="020B0504030000000000" pitchFamily="34" charset="77"/>
              </a:defRPr>
            </a:lvl3pPr>
            <a:lvl4pPr>
              <a:buNone/>
              <a:defRPr b="1" i="0">
                <a:solidFill>
                  <a:srgbClr val="20628B"/>
                </a:solidFill>
                <a:latin typeface="Fabrikat Bold" panose="020B0504030000000000" pitchFamily="34" charset="77"/>
              </a:defRPr>
            </a:lvl4pPr>
            <a:lvl5pPr>
              <a:buNone/>
              <a:defRPr b="1" i="0">
                <a:solidFill>
                  <a:srgbClr val="20628B"/>
                </a:solidFill>
                <a:latin typeface="Fabrikat Bold" panose="020B0504030000000000" pitchFamily="34" charset="77"/>
              </a:defRPr>
            </a:lvl5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67DA1F-5BC8-FDB3-24C9-B1B23A6155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34" y="847590"/>
            <a:ext cx="1687259" cy="4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solidFill>
          <a:srgbClr val="20628B">
            <a:alpha val="1496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2">
            <a:extLst>
              <a:ext uri="{FF2B5EF4-FFF2-40B4-BE49-F238E27FC236}">
                <a16:creationId xmlns:a16="http://schemas.microsoft.com/office/drawing/2014/main" id="{94EEC9F9-1EB5-A04E-8D09-2271146AB4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" name="Freihandform 2">
            <a:extLst>
              <a:ext uri="{FF2B5EF4-FFF2-40B4-BE49-F238E27FC236}">
                <a16:creationId xmlns:a16="http://schemas.microsoft.com/office/drawing/2014/main" id="{6863B95D-041C-9186-885E-C57618271FF2}"/>
              </a:ext>
            </a:extLst>
          </p:cNvPr>
          <p:cNvSpPr/>
          <p:nvPr userDrawn="1"/>
        </p:nvSpPr>
        <p:spPr>
          <a:xfrm flipH="1">
            <a:off x="0" y="0"/>
            <a:ext cx="4207357" cy="5143500"/>
          </a:xfrm>
          <a:custGeom>
            <a:avLst/>
            <a:gdLst>
              <a:gd name="connsiteX0" fmla="*/ 1121302 w 4207357"/>
              <a:gd name="connsiteY0" fmla="*/ 0 h 5143500"/>
              <a:gd name="connsiteX1" fmla="*/ 4207357 w 4207357"/>
              <a:gd name="connsiteY1" fmla="*/ 0 h 5143500"/>
              <a:gd name="connsiteX2" fmla="*/ 4207357 w 4207357"/>
              <a:gd name="connsiteY2" fmla="*/ 5143500 h 5143500"/>
              <a:gd name="connsiteX3" fmla="*/ 1604550 w 4207357"/>
              <a:gd name="connsiteY3" fmla="*/ 5143500 h 5143500"/>
              <a:gd name="connsiteX4" fmla="*/ 1385478 w 4207357"/>
              <a:gd name="connsiteY4" fmla="*/ 5010411 h 5143500"/>
              <a:gd name="connsiteX5" fmla="*/ 0 w 4207357"/>
              <a:gd name="connsiteY5" fmla="*/ 2404639 h 5143500"/>
              <a:gd name="connsiteX6" fmla="*/ 920403 w 4207357"/>
              <a:gd name="connsiteY6" fmla="*/ 182589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7357" h="5143500">
                <a:moveTo>
                  <a:pt x="1121302" y="0"/>
                </a:moveTo>
                <a:lnTo>
                  <a:pt x="4207357" y="0"/>
                </a:lnTo>
                <a:lnTo>
                  <a:pt x="4207357" y="5143500"/>
                </a:lnTo>
                <a:lnTo>
                  <a:pt x="1604550" y="5143500"/>
                </a:lnTo>
                <a:lnTo>
                  <a:pt x="1385478" y="5010411"/>
                </a:lnTo>
                <a:cubicBezTo>
                  <a:pt x="549580" y="4445689"/>
                  <a:pt x="0" y="3489345"/>
                  <a:pt x="0" y="2404639"/>
                </a:cubicBezTo>
                <a:cubicBezTo>
                  <a:pt x="0" y="1536875"/>
                  <a:pt x="351731" y="751261"/>
                  <a:pt x="920403" y="1825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spc="300" dirty="0"/>
              <a:t>SEPTEMBER 2022</a:t>
            </a:r>
            <a:endParaRPr lang="de-DE" dirty="0"/>
          </a:p>
        </p:txBody>
      </p:sp>
      <p:sp>
        <p:nvSpPr>
          <p:cNvPr id="7" name="Titel 9">
            <a:extLst>
              <a:ext uri="{FF2B5EF4-FFF2-40B4-BE49-F238E27FC236}">
                <a16:creationId xmlns:a16="http://schemas.microsoft.com/office/drawing/2014/main" id="{D0A5B9E8-189A-1540-A7EE-F536AB804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835" y="1766497"/>
            <a:ext cx="3348789" cy="10012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1" i="0" spc="0" baseline="0">
                <a:solidFill>
                  <a:srgbClr val="1D2143"/>
                </a:solidFill>
                <a:latin typeface="Fabrikat Black" panose="020B0504030000000000" pitchFamily="34" charset="77"/>
              </a:defRPr>
            </a:lvl1pPr>
          </a:lstStyle>
          <a:p>
            <a:r>
              <a:rPr lang="de-DE" dirty="0"/>
              <a:t>Headline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67DA1F-5BC8-FDB3-24C9-B1B23A6155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34" y="847590"/>
            <a:ext cx="1687259" cy="4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8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1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087C3C7-0913-974D-89CB-9FADFDD2B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6463" y="1248937"/>
            <a:ext cx="7330966" cy="321899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20628B"/>
              </a:buClr>
              <a:defRPr sz="1100" b="0" i="0">
                <a:latin typeface="Fabrikat" panose="020B0504030000000000" pitchFamily="34" charset="77"/>
              </a:defRPr>
            </a:lvl1pPr>
            <a:lvl2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2pPr>
            <a:lvl3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3pPr>
            <a:lvl4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4pPr>
            <a:lvl5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2541380-BA84-5046-B408-EE8E43C50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672501"/>
            <a:ext cx="7330966" cy="368279"/>
          </a:xfrm>
          <a:prstGeom prst="rect">
            <a:avLst/>
          </a:prstGeom>
        </p:spPr>
        <p:txBody>
          <a:bodyPr/>
          <a:lstStyle>
            <a:lvl1pPr>
              <a:defRPr sz="2400" b="1" i="0" spc="110" baseline="0">
                <a:solidFill>
                  <a:srgbClr val="1D2143"/>
                </a:solidFill>
                <a:latin typeface="Fabrikat Bold" panose="020B0504030000000000" pitchFamily="34" charset="77"/>
              </a:defRPr>
            </a:lvl1pPr>
          </a:lstStyle>
          <a:p>
            <a:r>
              <a:rPr lang="de-DE"/>
              <a:t>Headline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2E2A31F-EF75-473E-A3C2-DE0955903B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0" y="4731132"/>
            <a:ext cx="875086" cy="245744"/>
          </a:xfrm>
          <a:prstGeom prst="rect">
            <a:avLst/>
          </a:prstGeom>
        </p:spPr>
      </p:pic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7864B5B0-789A-6139-A5D8-B6092D5D0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4006" y="4731132"/>
            <a:ext cx="426522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05.08.2024   |   Kurseinführung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53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F2E83D6-391D-BD4A-B6FB-9BF1854155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185D6596-293C-6643-AF0A-FA09FDD28B6C}" type="datetime1">
              <a:rPr lang="de-DE" smtClean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pPr/>
              <a:t>01.09.2024</a:t>
            </a:fld>
            <a:r>
              <a:rPr lang="de-DE" dirty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   |   Das ist der Name der Präsentation</a:t>
            </a:r>
          </a:p>
          <a:p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8A02897-25D2-F51F-14B4-E4F1E10F0C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15013" y="0"/>
            <a:ext cx="3328987" cy="459104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46B696AD-661A-1FFB-AC83-DCE629247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878" y="1068224"/>
            <a:ext cx="5211337" cy="352263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Clr>
                <a:srgbClr val="20628B"/>
              </a:buClr>
              <a:defRPr sz="1100" b="0" i="0">
                <a:latin typeface="Fabrikat" panose="020B0504030000000000" pitchFamily="34" charset="77"/>
              </a:defRPr>
            </a:lvl1pPr>
            <a:lvl2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2pPr>
            <a:lvl3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3pPr>
            <a:lvl4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4pPr>
            <a:lvl5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itel 9">
            <a:extLst>
              <a:ext uri="{FF2B5EF4-FFF2-40B4-BE49-F238E27FC236}">
                <a16:creationId xmlns:a16="http://schemas.microsoft.com/office/drawing/2014/main" id="{5FE2824E-53AB-3584-DB49-285B1A49B4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2402" y="488903"/>
            <a:ext cx="5211337" cy="500725"/>
          </a:xfrm>
          <a:prstGeom prst="rect">
            <a:avLst/>
          </a:prstGeom>
        </p:spPr>
        <p:txBody>
          <a:bodyPr/>
          <a:lstStyle>
            <a:lvl1pPr>
              <a:defRPr sz="2800" b="1" i="0" spc="0" baseline="0">
                <a:solidFill>
                  <a:srgbClr val="1D2143"/>
                </a:solidFill>
                <a:latin typeface="Fabrikat Black" panose="020B0504030000000000" pitchFamily="34" charset="77"/>
              </a:defRPr>
            </a:lvl1pPr>
          </a:lstStyle>
          <a:p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62494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F2E83D6-391D-BD4A-B6FB-9BF1854155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185D6596-293C-6643-AF0A-FA09FDD28B6C}" type="datetime1">
              <a:rPr lang="de-DE" smtClean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pPr/>
              <a:t>01.09.2024</a:t>
            </a:fld>
            <a:r>
              <a:rPr lang="de-DE" dirty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   |   Das ist der Name der Präsentation</a:t>
            </a:r>
          </a:p>
          <a:p>
            <a:endParaRPr lang="de-DE" dirty="0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FEA671F5-A34E-1F0A-2595-E19C10B389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6775" y="1068224"/>
            <a:ext cx="4058347" cy="352263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Clr>
                <a:srgbClr val="20628B"/>
              </a:buClr>
              <a:defRPr sz="1100" b="0" i="0">
                <a:latin typeface="Fabrikat" panose="020B0504030000000000" pitchFamily="34" charset="77"/>
              </a:defRPr>
            </a:lvl1pPr>
            <a:lvl2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2pPr>
            <a:lvl3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3pPr>
            <a:lvl4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4pPr>
            <a:lvl5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385E6F5-AC6D-8615-2275-FB9ECD67E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878" y="1068224"/>
            <a:ext cx="4058347" cy="352263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Clr>
                <a:srgbClr val="20628B"/>
              </a:buClr>
              <a:defRPr sz="1100" b="0" i="0">
                <a:latin typeface="Fabrikat" panose="020B0504030000000000" pitchFamily="34" charset="77"/>
              </a:defRPr>
            </a:lvl1pPr>
            <a:lvl2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2pPr>
            <a:lvl3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3pPr>
            <a:lvl4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4pPr>
            <a:lvl5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9">
            <a:extLst>
              <a:ext uri="{FF2B5EF4-FFF2-40B4-BE49-F238E27FC236}">
                <a16:creationId xmlns:a16="http://schemas.microsoft.com/office/drawing/2014/main" id="{4CAE2AF0-5348-5FE9-B6EB-0F77CC405D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2402" y="488903"/>
            <a:ext cx="8339196" cy="500725"/>
          </a:xfrm>
          <a:prstGeom prst="rect">
            <a:avLst/>
          </a:prstGeom>
        </p:spPr>
        <p:txBody>
          <a:bodyPr/>
          <a:lstStyle>
            <a:lvl1pPr>
              <a:defRPr sz="2800" b="1" i="0" spc="0" baseline="0">
                <a:solidFill>
                  <a:srgbClr val="1D2143"/>
                </a:solidFill>
                <a:latin typeface="Fabrikat Black" panose="020B0504030000000000" pitchFamily="34" charset="77"/>
              </a:defRPr>
            </a:lvl1pPr>
          </a:lstStyle>
          <a:p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904061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087C3C7-0913-974D-89CB-9FADFDD2B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878" y="1068224"/>
            <a:ext cx="8339196" cy="352263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Clr>
                <a:srgbClr val="20628B"/>
              </a:buClr>
              <a:defRPr sz="1100" b="0" i="0">
                <a:latin typeface="Fabrikat" panose="020B0504030000000000" pitchFamily="34" charset="77"/>
              </a:defRPr>
            </a:lvl1pPr>
            <a:lvl2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2pPr>
            <a:lvl3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3pPr>
            <a:lvl4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4pPr>
            <a:lvl5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2541380-BA84-5046-B408-EE8E43C50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2402" y="488903"/>
            <a:ext cx="8339196" cy="500725"/>
          </a:xfrm>
          <a:prstGeom prst="rect">
            <a:avLst/>
          </a:prstGeom>
        </p:spPr>
        <p:txBody>
          <a:bodyPr/>
          <a:lstStyle>
            <a:lvl1pPr>
              <a:defRPr sz="2800" b="1" i="0" spc="0" baseline="0">
                <a:solidFill>
                  <a:srgbClr val="1D2143"/>
                </a:solidFill>
                <a:latin typeface="Fabrikat Black" panose="020B0504030000000000" pitchFamily="34" charset="77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F2E83D6-391D-BD4A-B6FB-9BF1854155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185D6596-293C-6643-AF0A-FA09FDD28B6C}" type="datetime1">
              <a:rPr lang="de-DE" smtClean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pPr/>
              <a:t>01.09.2024</a:t>
            </a:fld>
            <a:r>
              <a:rPr lang="de-DE" dirty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   |   Das ist der Name der Präsentation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2588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F2E83D6-391D-BD4A-B6FB-9BF1854155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185D6596-293C-6643-AF0A-FA09FDD28B6C}" type="datetime1">
              <a:rPr lang="de-DE" smtClean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pPr/>
              <a:t>01.09.2024</a:t>
            </a:fld>
            <a:r>
              <a:rPr lang="de-DE" dirty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   |   Das ist der Name der Präsentation</a:t>
            </a:r>
          </a:p>
          <a:p>
            <a:endParaRPr lang="de-DE" dirty="0"/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F31B614E-6681-E16B-23C0-2F0031F0021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743450" y="488903"/>
            <a:ext cx="3991673" cy="4102148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97A7E431-5274-B44A-E948-CC88E9CFE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878" y="1068224"/>
            <a:ext cx="4163122" cy="352263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Clr>
                <a:srgbClr val="20628B"/>
              </a:buClr>
              <a:defRPr sz="1100" b="0" i="0">
                <a:latin typeface="Fabrikat" panose="020B0504030000000000" pitchFamily="34" charset="77"/>
              </a:defRPr>
            </a:lvl1pPr>
            <a:lvl2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2pPr>
            <a:lvl3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3pPr>
            <a:lvl4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4pPr>
            <a:lvl5pPr>
              <a:lnSpc>
                <a:spcPct val="12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9">
            <a:extLst>
              <a:ext uri="{FF2B5EF4-FFF2-40B4-BE49-F238E27FC236}">
                <a16:creationId xmlns:a16="http://schemas.microsoft.com/office/drawing/2014/main" id="{7214D288-1A87-D095-818D-70559C21F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2402" y="488903"/>
            <a:ext cx="4163122" cy="500725"/>
          </a:xfrm>
          <a:prstGeom prst="rect">
            <a:avLst/>
          </a:prstGeom>
        </p:spPr>
        <p:txBody>
          <a:bodyPr/>
          <a:lstStyle>
            <a:lvl1pPr>
              <a:defRPr sz="2800" b="1" i="0" spc="0" baseline="0">
                <a:solidFill>
                  <a:srgbClr val="1D2143"/>
                </a:solidFill>
                <a:latin typeface="Fabrikat Black" panose="020B0504030000000000" pitchFamily="34" charset="77"/>
              </a:defRPr>
            </a:lvl1pPr>
          </a:lstStyle>
          <a:p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88250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3FC088-5F1D-454C-B33E-E8AD196A62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57B80261-7C25-BA4E-951F-A860A4302F86}" type="datetime1">
              <a:rPr lang="de-DE" smtClean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pPr/>
              <a:t>01.09.2024</a:t>
            </a:fld>
            <a:r>
              <a:rPr lang="de-DE" dirty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   |   Das ist der Name der Präsentation</a:t>
            </a:r>
          </a:p>
          <a:p>
            <a:endParaRPr lang="de-DE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30C882E8-2AF4-0974-D6EA-3FB7AB088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835" y="1545729"/>
            <a:ext cx="3973490" cy="10012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1" i="0" spc="0" baseline="0">
                <a:solidFill>
                  <a:srgbClr val="1D2143"/>
                </a:solidFill>
                <a:latin typeface="Fabrikat Black" panose="020B0504030000000000" pitchFamily="34" charset="77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E529C79A-3AB3-C024-C1E6-50DFA5F9D0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25137" y="-517204"/>
            <a:ext cx="6387328" cy="6177907"/>
          </a:xfrm>
          <a:prstGeom prst="ellipse">
            <a:avLst/>
          </a:prstGeom>
          <a:ln w="889000">
            <a:solidFill>
              <a:srgbClr val="20628B">
                <a:alpha val="25162"/>
              </a:srgbClr>
            </a:solidFill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5">
            <a:extLst>
              <a:ext uri="{FF2B5EF4-FFF2-40B4-BE49-F238E27FC236}">
                <a16:creationId xmlns:a16="http://schemas.microsoft.com/office/drawing/2014/main" id="{9C4EE2EF-7264-DAAC-0CD2-8D1DD1123C78}"/>
              </a:ext>
            </a:extLst>
          </p:cNvPr>
          <p:cNvSpPr/>
          <p:nvPr userDrawn="1"/>
        </p:nvSpPr>
        <p:spPr>
          <a:xfrm>
            <a:off x="7124202" y="551952"/>
            <a:ext cx="4039596" cy="4039596"/>
          </a:xfrm>
          <a:prstGeom prst="flowChartConnector">
            <a:avLst/>
          </a:prstGeom>
          <a:solidFill>
            <a:schemeClr val="bg1">
              <a:alpha val="75024"/>
            </a:schemeClr>
          </a:solidFill>
          <a:ln w="952500">
            <a:solidFill>
              <a:srgbClr val="20628B">
                <a:alpha val="2064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2541380-BA84-5046-B408-EE8E43C50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878" y="579863"/>
            <a:ext cx="3085171" cy="564995"/>
          </a:xfrm>
          <a:prstGeom prst="rect">
            <a:avLst/>
          </a:prstGeom>
        </p:spPr>
        <p:txBody>
          <a:bodyPr/>
          <a:lstStyle>
            <a:lvl1pPr>
              <a:defRPr sz="3200" b="1" i="0" spc="0" baseline="0">
                <a:solidFill>
                  <a:srgbClr val="1D2143"/>
                </a:solidFill>
                <a:latin typeface="Fabrikat Black" panose="020B0504030000000000" pitchFamily="34" charset="77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80E3CAA-A5CD-2D4D-9CE8-F088AF8B41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05.08.2024   |   Kurseinführung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1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4F8A905E-D4EB-CAE8-E048-7CB4E2C9D725}"/>
              </a:ext>
            </a:extLst>
          </p:cNvPr>
          <p:cNvSpPr/>
          <p:nvPr userDrawn="1"/>
        </p:nvSpPr>
        <p:spPr>
          <a:xfrm>
            <a:off x="166977" y="136485"/>
            <a:ext cx="8810046" cy="506720"/>
          </a:xfrm>
          <a:prstGeom prst="roundRect">
            <a:avLst>
              <a:gd name="adj" fmla="val 50000"/>
            </a:avLst>
          </a:prstGeom>
          <a:solidFill>
            <a:srgbClr val="20628B">
              <a:alpha val="979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087C3C7-0913-974D-89CB-9FADFDD2B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878" y="1106565"/>
            <a:ext cx="8339196" cy="348428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20628B"/>
              </a:buClr>
              <a:defRPr sz="1100" b="0" i="0">
                <a:latin typeface="Fabrikat" panose="020B0504030000000000" pitchFamily="34" charset="77"/>
              </a:defRPr>
            </a:lvl1pPr>
            <a:lvl2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2pPr>
            <a:lvl3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3pPr>
            <a:lvl4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4pPr>
            <a:lvl5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2541380-BA84-5046-B408-EE8E43C50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878" y="714501"/>
            <a:ext cx="8339196" cy="320768"/>
          </a:xfrm>
          <a:prstGeom prst="rect">
            <a:avLst/>
          </a:prstGeom>
        </p:spPr>
        <p:txBody>
          <a:bodyPr/>
          <a:lstStyle>
            <a:lvl1pPr>
              <a:defRPr sz="2200" b="1" i="0" spc="0" baseline="0">
                <a:solidFill>
                  <a:srgbClr val="1D2143"/>
                </a:solidFill>
                <a:latin typeface="Fabrikat Black" panose="020B0504030000000000" pitchFamily="34" charset="77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F2E83D6-391D-BD4A-B6FB-9BF1854155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05.08.2024   |   Kurseinführung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9011AA-56CC-F812-93B8-52432703D6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9575" y="160338"/>
            <a:ext cx="8339138" cy="3923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1pPr>
            <a:lvl2pPr marL="457189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2pPr>
            <a:lvl3pPr marL="914377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3pPr>
            <a:lvl4pPr marL="1371566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4pPr>
            <a:lvl5pPr marL="1828755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5pPr>
          </a:lstStyle>
          <a:p>
            <a:pPr lvl="0"/>
            <a:r>
              <a:rPr lang="de-DE" dirty="0"/>
              <a:t>Actiontitel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</p:spTree>
    <p:extLst>
      <p:ext uri="{BB962C8B-B14F-4D97-AF65-F5344CB8AC3E}">
        <p14:creationId xmlns:p14="http://schemas.microsoft.com/office/powerpoint/2010/main" val="199979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F2E83D6-391D-BD4A-B6FB-9BF1854155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05.08.2024   |   Kurseinführung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8A02897-25D2-F51F-14B4-E4F1E10F0C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15013" y="0"/>
            <a:ext cx="3328987" cy="459104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93699EE2-0DC3-0A9E-DE59-FA39DC56B591}"/>
              </a:ext>
            </a:extLst>
          </p:cNvPr>
          <p:cNvSpPr/>
          <p:nvPr userDrawn="1"/>
        </p:nvSpPr>
        <p:spPr>
          <a:xfrm>
            <a:off x="166977" y="136485"/>
            <a:ext cx="5439739" cy="506720"/>
          </a:xfrm>
          <a:prstGeom prst="roundRect">
            <a:avLst>
              <a:gd name="adj" fmla="val 50000"/>
            </a:avLst>
          </a:prstGeom>
          <a:solidFill>
            <a:srgbClr val="20628B">
              <a:alpha val="979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EA82DF1D-BDF5-C08D-C9A1-26AA897A08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9575" y="160338"/>
            <a:ext cx="5148978" cy="3923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1pPr>
            <a:lvl2pPr marL="457189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2pPr>
            <a:lvl3pPr marL="914377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3pPr>
            <a:lvl4pPr marL="1371566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4pPr>
            <a:lvl5pPr marL="1828755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5pPr>
          </a:lstStyle>
          <a:p>
            <a:pPr lvl="0"/>
            <a:r>
              <a:rPr lang="de-DE" dirty="0"/>
              <a:t>Actiontitel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F4D951C2-9415-2D41-B232-284F39D5A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878" y="1106565"/>
            <a:ext cx="5149675" cy="348428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20628B"/>
              </a:buClr>
              <a:defRPr sz="1100" b="0" i="0">
                <a:latin typeface="Fabrikat" panose="020B0504030000000000" pitchFamily="34" charset="77"/>
              </a:defRPr>
            </a:lvl1pPr>
            <a:lvl2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2pPr>
            <a:lvl3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3pPr>
            <a:lvl4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4pPr>
            <a:lvl5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9">
            <a:extLst>
              <a:ext uri="{FF2B5EF4-FFF2-40B4-BE49-F238E27FC236}">
                <a16:creationId xmlns:a16="http://schemas.microsoft.com/office/drawing/2014/main" id="{50172574-E30B-FC44-8493-417DC3544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878" y="714501"/>
            <a:ext cx="5149675" cy="320768"/>
          </a:xfrm>
          <a:prstGeom prst="rect">
            <a:avLst/>
          </a:prstGeom>
        </p:spPr>
        <p:txBody>
          <a:bodyPr/>
          <a:lstStyle>
            <a:lvl1pPr>
              <a:defRPr sz="2200" b="1" i="0" spc="0" baseline="0">
                <a:solidFill>
                  <a:srgbClr val="1D2143"/>
                </a:solidFill>
                <a:latin typeface="Fabrikat Black" panose="020B0504030000000000" pitchFamily="34" charset="77"/>
              </a:defRPr>
            </a:lvl1pPr>
          </a:lstStyle>
          <a:p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24442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F2E83D6-391D-BD4A-B6FB-9BF1854155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05.08.2024   |   Kurseinführung</a:t>
            </a:r>
            <a:endParaRPr lang="de-DE" dirty="0"/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F31B614E-6681-E16B-23C0-2F0031F0021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743450" y="714501"/>
            <a:ext cx="3991673" cy="387654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D30ED72B-5380-B425-DF87-37666398DE5B}"/>
              </a:ext>
            </a:extLst>
          </p:cNvPr>
          <p:cNvSpPr/>
          <p:nvPr userDrawn="1"/>
        </p:nvSpPr>
        <p:spPr>
          <a:xfrm>
            <a:off x="166977" y="136485"/>
            <a:ext cx="8810046" cy="506720"/>
          </a:xfrm>
          <a:prstGeom prst="roundRect">
            <a:avLst>
              <a:gd name="adj" fmla="val 50000"/>
            </a:avLst>
          </a:prstGeom>
          <a:solidFill>
            <a:srgbClr val="20628B">
              <a:alpha val="979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7DDB54E-870A-F4C8-7D64-6D2C8DD2D8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9575" y="160338"/>
            <a:ext cx="8339138" cy="3923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1pPr>
            <a:lvl2pPr marL="457189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2pPr>
            <a:lvl3pPr marL="914377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3pPr>
            <a:lvl4pPr marL="1371566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4pPr>
            <a:lvl5pPr marL="1828755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5pPr>
          </a:lstStyle>
          <a:p>
            <a:pPr lvl="0"/>
            <a:r>
              <a:rPr lang="de-DE" dirty="0"/>
              <a:t>Actiontitel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4DE056-8467-BD4F-9815-369332407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878" y="1106565"/>
            <a:ext cx="4163122" cy="348428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20628B"/>
              </a:buClr>
              <a:defRPr sz="1100" b="0" i="0">
                <a:latin typeface="Fabrikat" panose="020B0504030000000000" pitchFamily="34" charset="77"/>
              </a:defRPr>
            </a:lvl1pPr>
            <a:lvl2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2pPr>
            <a:lvl3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3pPr>
            <a:lvl4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4pPr>
            <a:lvl5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9">
            <a:extLst>
              <a:ext uri="{FF2B5EF4-FFF2-40B4-BE49-F238E27FC236}">
                <a16:creationId xmlns:a16="http://schemas.microsoft.com/office/drawing/2014/main" id="{22DC3749-79D0-DA42-8CD8-7691BFAE3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878" y="714501"/>
            <a:ext cx="4163122" cy="320768"/>
          </a:xfrm>
          <a:prstGeom prst="rect">
            <a:avLst/>
          </a:prstGeom>
        </p:spPr>
        <p:txBody>
          <a:bodyPr/>
          <a:lstStyle>
            <a:lvl1pPr>
              <a:defRPr sz="2200" b="1" i="0" spc="0" baseline="0">
                <a:solidFill>
                  <a:srgbClr val="1D2143"/>
                </a:solidFill>
                <a:latin typeface="Fabrikat Black" panose="020B0504030000000000" pitchFamily="34" charset="77"/>
              </a:defRPr>
            </a:lvl1pPr>
          </a:lstStyle>
          <a:p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96983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F2E83D6-391D-BD4A-B6FB-9BF1854155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05.08.2024   |   Kurseinführung</a:t>
            </a:r>
            <a:endParaRPr lang="de-DE" dirty="0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FEA671F5-A34E-1F0A-2595-E19C10B389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6775" y="1106564"/>
            <a:ext cx="4058347" cy="348428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20628B"/>
              </a:buClr>
              <a:defRPr sz="1100" b="0" i="0">
                <a:latin typeface="Fabrikat" panose="020B0504030000000000" pitchFamily="34" charset="77"/>
              </a:defRPr>
            </a:lvl1pPr>
            <a:lvl2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2pPr>
            <a:lvl3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3pPr>
            <a:lvl4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4pPr>
            <a:lvl5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EC43229C-0AC8-7159-023C-E3FB9E70B81B}"/>
              </a:ext>
            </a:extLst>
          </p:cNvPr>
          <p:cNvSpPr/>
          <p:nvPr userDrawn="1"/>
        </p:nvSpPr>
        <p:spPr>
          <a:xfrm>
            <a:off x="166977" y="136485"/>
            <a:ext cx="8810046" cy="506720"/>
          </a:xfrm>
          <a:prstGeom prst="roundRect">
            <a:avLst>
              <a:gd name="adj" fmla="val 50000"/>
            </a:avLst>
          </a:prstGeom>
          <a:solidFill>
            <a:srgbClr val="20628B">
              <a:alpha val="979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CA39B643-DB8B-C63F-ABA1-1F11E86B36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9575" y="160338"/>
            <a:ext cx="8339138" cy="3923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1pPr>
            <a:lvl2pPr marL="457189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2pPr>
            <a:lvl3pPr marL="914377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3pPr>
            <a:lvl4pPr marL="1371566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4pPr>
            <a:lvl5pPr marL="1828755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5pPr>
          </a:lstStyle>
          <a:p>
            <a:pPr lvl="0"/>
            <a:r>
              <a:rPr lang="de-DE" dirty="0"/>
              <a:t>Actiontitel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8AE3F4A-C6AA-BD4D-8D18-54CA154FB1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8878" y="1106565"/>
            <a:ext cx="4058347" cy="348428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20628B"/>
              </a:buClr>
              <a:defRPr sz="1100" b="0" i="0">
                <a:latin typeface="Fabrikat" panose="020B0504030000000000" pitchFamily="34" charset="77"/>
              </a:defRPr>
            </a:lvl1pPr>
            <a:lvl2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2pPr>
            <a:lvl3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3pPr>
            <a:lvl4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4pPr>
            <a:lvl5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9">
            <a:extLst>
              <a:ext uri="{FF2B5EF4-FFF2-40B4-BE49-F238E27FC236}">
                <a16:creationId xmlns:a16="http://schemas.microsoft.com/office/drawing/2014/main" id="{96E77A80-ED8C-1740-AAFE-15792EDCBA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878" y="714501"/>
            <a:ext cx="8339196" cy="320768"/>
          </a:xfrm>
          <a:prstGeom prst="rect">
            <a:avLst/>
          </a:prstGeom>
        </p:spPr>
        <p:txBody>
          <a:bodyPr/>
          <a:lstStyle>
            <a:lvl1pPr>
              <a:defRPr sz="2200" b="1" i="0" spc="0" baseline="0">
                <a:solidFill>
                  <a:srgbClr val="1D2143"/>
                </a:solidFill>
                <a:latin typeface="Fabrikat Black" panose="020B0504030000000000" pitchFamily="34" charset="77"/>
              </a:defRPr>
            </a:lvl1pPr>
          </a:lstStyle>
          <a:p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85187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F2E83D6-391D-BD4A-B6FB-9BF1854155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05.08.2024   |   Kurseinführung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BAF8713-F24F-9B08-D076-727F3B9B7F55}"/>
              </a:ext>
            </a:extLst>
          </p:cNvPr>
          <p:cNvSpPr/>
          <p:nvPr userDrawn="1"/>
        </p:nvSpPr>
        <p:spPr>
          <a:xfrm>
            <a:off x="166977" y="136485"/>
            <a:ext cx="8810046" cy="506720"/>
          </a:xfrm>
          <a:prstGeom prst="roundRect">
            <a:avLst>
              <a:gd name="adj" fmla="val 50000"/>
            </a:avLst>
          </a:prstGeom>
          <a:solidFill>
            <a:srgbClr val="20628B">
              <a:alpha val="979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FFB7B226-4E86-A7EC-D2F6-762AD9BDC9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9575" y="160338"/>
            <a:ext cx="8339138" cy="3923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1pPr>
            <a:lvl2pPr marL="457189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2pPr>
            <a:lvl3pPr marL="914377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3pPr>
            <a:lvl4pPr marL="1371566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4pPr>
            <a:lvl5pPr marL="1828755" indent="0">
              <a:buNone/>
              <a:defRPr sz="1200" b="1" i="0">
                <a:solidFill>
                  <a:srgbClr val="20628B"/>
                </a:solidFill>
                <a:latin typeface="Fabrikat Bold" panose="020B0504030000000000" pitchFamily="34" charset="77"/>
              </a:defRPr>
            </a:lvl5pPr>
          </a:lstStyle>
          <a:p>
            <a:pPr lvl="0"/>
            <a:r>
              <a:rPr lang="de-DE" dirty="0"/>
              <a:t>Actiontitel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77D1F520-5451-3949-8BD5-57FE120233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8877" y="1106565"/>
            <a:ext cx="2654747" cy="348428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20628B"/>
              </a:buClr>
              <a:defRPr sz="1100" b="0" i="0">
                <a:latin typeface="Fabrikat" panose="020B0504030000000000" pitchFamily="34" charset="77"/>
              </a:defRPr>
            </a:lvl1pPr>
            <a:lvl2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2pPr>
            <a:lvl3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3pPr>
            <a:lvl4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4pPr>
            <a:lvl5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itel 9">
            <a:extLst>
              <a:ext uri="{FF2B5EF4-FFF2-40B4-BE49-F238E27FC236}">
                <a16:creationId xmlns:a16="http://schemas.microsoft.com/office/drawing/2014/main" id="{9088C757-AC29-8045-A9B5-716733BF4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878" y="714501"/>
            <a:ext cx="8339196" cy="320768"/>
          </a:xfrm>
          <a:prstGeom prst="rect">
            <a:avLst/>
          </a:prstGeom>
        </p:spPr>
        <p:txBody>
          <a:bodyPr/>
          <a:lstStyle>
            <a:lvl1pPr>
              <a:defRPr sz="2200" b="1" i="0" spc="0" baseline="0">
                <a:solidFill>
                  <a:srgbClr val="1D2143"/>
                </a:solidFill>
                <a:latin typeface="Fabrikat Black" panose="020B0504030000000000" pitchFamily="34" charset="77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294FC287-01A7-5446-AF7B-38364A0238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80234" y="1106565"/>
            <a:ext cx="2654747" cy="348428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20628B"/>
              </a:buClr>
              <a:defRPr sz="1100" b="0" i="0">
                <a:latin typeface="Fabrikat" panose="020B0504030000000000" pitchFamily="34" charset="77"/>
              </a:defRPr>
            </a:lvl1pPr>
            <a:lvl2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2pPr>
            <a:lvl3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3pPr>
            <a:lvl4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4pPr>
            <a:lvl5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45B9B522-3F1A-A744-909E-DA57CDF8B4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924" y="1106565"/>
            <a:ext cx="2654747" cy="348428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20628B"/>
              </a:buClr>
              <a:defRPr sz="1100" b="0" i="0">
                <a:latin typeface="Fabrikat" panose="020B0504030000000000" pitchFamily="34" charset="77"/>
              </a:defRPr>
            </a:lvl1pPr>
            <a:lvl2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2pPr>
            <a:lvl3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3pPr>
            <a:lvl4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4pPr>
            <a:lvl5pPr>
              <a:lnSpc>
                <a:spcPct val="150000"/>
              </a:lnSpc>
              <a:buClr>
                <a:srgbClr val="20628B"/>
              </a:buClr>
              <a:defRPr sz="1050" b="0" i="0">
                <a:latin typeface="Fabrikat" panose="020B0504030000000000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8656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3FC088-5F1D-454C-B33E-E8AD196A62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05.08.2024   |   Kurseinführung</a:t>
            </a:r>
            <a:endParaRPr lang="de-DE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30C882E8-2AF4-0974-D6EA-3FB7AB088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835" y="1614097"/>
            <a:ext cx="3973490" cy="10012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 b="1" i="0" spc="0" baseline="0">
                <a:solidFill>
                  <a:srgbClr val="1D2143"/>
                </a:solidFill>
                <a:latin typeface="Fabrikat Black" panose="020B0504030000000000" pitchFamily="34" charset="77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4" name="Textplatzhalter 13">
            <a:extLst>
              <a:ext uri="{FF2B5EF4-FFF2-40B4-BE49-F238E27FC236}">
                <a16:creationId xmlns:a16="http://schemas.microsoft.com/office/drawing/2014/main" id="{EDCFA8E2-ED15-9CD5-0FC1-5AC6A6B1E3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834" y="2764047"/>
            <a:ext cx="3973490" cy="297482"/>
          </a:xfrm>
          <a:prstGeom prst="rect">
            <a:avLst/>
          </a:prstGeom>
        </p:spPr>
        <p:txBody>
          <a:bodyPr/>
          <a:lstStyle>
            <a:lvl1pPr>
              <a:buNone/>
              <a:defRPr sz="1400" b="1" i="0" spc="0" baseline="0">
                <a:solidFill>
                  <a:srgbClr val="20628B"/>
                </a:solidFill>
                <a:latin typeface="Fabrikat Bold" panose="020B0504030000000000" pitchFamily="34" charset="77"/>
              </a:defRPr>
            </a:lvl1pPr>
            <a:lvl2pPr>
              <a:buNone/>
              <a:defRPr b="1" i="0">
                <a:solidFill>
                  <a:srgbClr val="20628B"/>
                </a:solidFill>
                <a:latin typeface="Fabrikat Bold" panose="020B0504030000000000" pitchFamily="34" charset="77"/>
              </a:defRPr>
            </a:lvl2pPr>
            <a:lvl3pPr>
              <a:buNone/>
              <a:defRPr b="1" i="0">
                <a:solidFill>
                  <a:srgbClr val="20628B"/>
                </a:solidFill>
                <a:latin typeface="Fabrikat Bold" panose="020B0504030000000000" pitchFamily="34" charset="77"/>
              </a:defRPr>
            </a:lvl3pPr>
            <a:lvl4pPr>
              <a:buNone/>
              <a:defRPr b="1" i="0">
                <a:solidFill>
                  <a:srgbClr val="20628B"/>
                </a:solidFill>
                <a:latin typeface="Fabrikat Bold" panose="020B0504030000000000" pitchFamily="34" charset="77"/>
              </a:defRPr>
            </a:lvl4pPr>
            <a:lvl5pPr>
              <a:buNone/>
              <a:defRPr b="1" i="0">
                <a:solidFill>
                  <a:srgbClr val="20628B"/>
                </a:solidFill>
                <a:latin typeface="Fabrikat Bold" panose="020B0504030000000000" pitchFamily="34" charset="77"/>
              </a:defRPr>
            </a:lvl5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E529C79A-3AB3-C024-C1E6-50DFA5F9D0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5325" y="-517204"/>
            <a:ext cx="6387328" cy="6177907"/>
          </a:xfrm>
          <a:prstGeom prst="ellipse">
            <a:avLst/>
          </a:prstGeom>
          <a:ln w="889000">
            <a:solidFill>
              <a:srgbClr val="20628B">
                <a:alpha val="25162"/>
              </a:srgbClr>
            </a:solidFill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57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5">
            <a:extLst>
              <a:ext uri="{FF2B5EF4-FFF2-40B4-BE49-F238E27FC236}">
                <a16:creationId xmlns:a16="http://schemas.microsoft.com/office/drawing/2014/main" id="{809F09E1-FA89-6334-36AD-C0F401E0A3E1}"/>
              </a:ext>
            </a:extLst>
          </p:cNvPr>
          <p:cNvSpPr/>
          <p:nvPr userDrawn="1"/>
        </p:nvSpPr>
        <p:spPr>
          <a:xfrm>
            <a:off x="2836838" y="741405"/>
            <a:ext cx="3263123" cy="3263123"/>
          </a:xfrm>
          <a:prstGeom prst="flowChartConnector">
            <a:avLst/>
          </a:prstGeom>
          <a:solidFill>
            <a:schemeClr val="bg1">
              <a:alpha val="75024"/>
            </a:schemeClr>
          </a:solidFill>
          <a:ln w="889000">
            <a:solidFill>
              <a:srgbClr val="20628B">
                <a:alpha val="2064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5" name="Titel 9">
            <a:extLst>
              <a:ext uri="{FF2B5EF4-FFF2-40B4-BE49-F238E27FC236}">
                <a16:creationId xmlns:a16="http://schemas.microsoft.com/office/drawing/2014/main" id="{5F3CB8DE-6B6F-2F4F-972E-2E6234F9B675}"/>
              </a:ext>
            </a:extLst>
          </p:cNvPr>
          <p:cNvSpPr txBox="1">
            <a:spLocks/>
          </p:cNvSpPr>
          <p:nvPr userDrawn="1"/>
        </p:nvSpPr>
        <p:spPr>
          <a:xfrm>
            <a:off x="3273590" y="3142496"/>
            <a:ext cx="2389621" cy="368279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10" baseline="0">
                <a:solidFill>
                  <a:srgbClr val="1D2143"/>
                </a:solidFill>
                <a:latin typeface="Fabrikat Bold" panose="020B0504030000000000" pitchFamily="34" charset="77"/>
                <a:ea typeface="+mj-ea"/>
                <a:cs typeface="+mj-cs"/>
              </a:defRPr>
            </a:lvl1pPr>
          </a:lstStyle>
          <a:p>
            <a:r>
              <a:rPr lang="de-DE" sz="1050" dirty="0">
                <a:solidFill>
                  <a:srgbClr val="1D2143"/>
                </a:solidFill>
              </a:rPr>
              <a:t>karriere tutor®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6F0EA30-962B-2C4E-BC00-B72D3EC3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590" y="1434686"/>
            <a:ext cx="2596820" cy="1619856"/>
          </a:xfrm>
          <a:prstGeom prst="rect">
            <a:avLst/>
          </a:prstGeom>
        </p:spPr>
        <p:txBody>
          <a:bodyPr/>
          <a:lstStyle>
            <a:lvl1pPr>
              <a:defRPr sz="3600" b="1" i="0">
                <a:solidFill>
                  <a:srgbClr val="1D2143"/>
                </a:solidFill>
                <a:latin typeface="Fabrikat Bold" panose="020B0504030000000000" pitchFamily="34" charset="77"/>
              </a:defRPr>
            </a:lvl1pPr>
          </a:lstStyle>
          <a:p>
            <a:r>
              <a:rPr lang="de-DE" dirty="0"/>
              <a:t>Gemeinsam.</a:t>
            </a:r>
            <a:br>
              <a:rPr lang="de-DE" dirty="0"/>
            </a:br>
            <a:r>
              <a:rPr lang="de-DE" dirty="0"/>
              <a:t>Digital.</a:t>
            </a:r>
            <a:br>
              <a:rPr lang="de-DE" dirty="0"/>
            </a:br>
            <a:r>
              <a:rPr lang="de-DE" dirty="0"/>
              <a:t>Erfolgreich.</a:t>
            </a:r>
          </a:p>
        </p:txBody>
      </p:sp>
    </p:spTree>
    <p:extLst>
      <p:ext uri="{BB962C8B-B14F-4D97-AF65-F5344CB8AC3E}">
        <p14:creationId xmlns:p14="http://schemas.microsoft.com/office/powerpoint/2010/main" val="374279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2165233B-4F19-2643-AA3E-53413558E59E}"/>
              </a:ext>
            </a:extLst>
          </p:cNvPr>
          <p:cNvSpPr txBox="1">
            <a:spLocks/>
          </p:cNvSpPr>
          <p:nvPr userDrawn="1"/>
        </p:nvSpPr>
        <p:spPr>
          <a:xfrm>
            <a:off x="7026165" y="4778427"/>
            <a:ext cx="1708957" cy="24574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fld id="{02728BC8-2B74-9D49-BBE2-1B273B73C628}" type="slidenum">
              <a:rPr lang="de-DE" sz="700" b="0" i="0" smtClean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pPr marL="0" indent="0" algn="r">
                <a:buNone/>
              </a:pPr>
              <a:t>‹Nr.›</a:t>
            </a:fld>
            <a:endParaRPr lang="de-DE" sz="800" b="0" i="0" dirty="0">
              <a:solidFill>
                <a:srgbClr val="1D2143">
                  <a:alpha val="40000"/>
                </a:srgbClr>
              </a:solidFill>
              <a:latin typeface="Fabrikat" panose="020B0504030000000000" pitchFamily="34" charset="77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B58475-2D8C-3840-8F59-01A74CF3A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8878" y="4804433"/>
            <a:ext cx="281754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z="600"/>
              <a:t>05.08.2024   |   Kurseinführung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52206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9" r:id="rId2"/>
    <p:sldLayoutId id="2147483666" r:id="rId3"/>
    <p:sldLayoutId id="2147483681" r:id="rId4"/>
    <p:sldLayoutId id="2147483682" r:id="rId5"/>
    <p:sldLayoutId id="2147483683" r:id="rId6"/>
    <p:sldLayoutId id="2147483684" r:id="rId7"/>
    <p:sldLayoutId id="2147483675" r:id="rId8"/>
    <p:sldLayoutId id="2147483679" r:id="rId9"/>
    <p:sldLayoutId id="2147483685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e/vs/communit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rogrammierung@karrieretutor.d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support@karrieretutor.d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gage.cloud.microsoft/main/groups/eyJfdHlwZSI6Ikdyb3VwIiwiaWQiOiIxNjg5NTM2MTAyNSJ9/new?domainRedirect=tru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E62FCCE-E7AE-B9E8-10DF-F76DFFB8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78" y="1378402"/>
            <a:ext cx="4449841" cy="564995"/>
          </a:xfrm>
        </p:spPr>
        <p:txBody>
          <a:bodyPr/>
          <a:lstStyle/>
          <a:p>
            <a:r>
              <a:rPr lang="de-DE" sz="2800" dirty="0"/>
              <a:t>C++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C9CBA406-B960-86ED-C35D-1D622B09A619}"/>
              </a:ext>
            </a:extLst>
          </p:cNvPr>
          <p:cNvSpPr txBox="1">
            <a:spLocks/>
          </p:cNvSpPr>
          <p:nvPr/>
        </p:nvSpPr>
        <p:spPr>
          <a:xfrm>
            <a:off x="408878" y="3353509"/>
            <a:ext cx="3259772" cy="297482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1" i="0" kern="1200" spc="0" baseline="0">
                <a:solidFill>
                  <a:srgbClr val="20628B"/>
                </a:solidFill>
                <a:latin typeface="Fabrikat Bold" panose="020B0504030000000000" pitchFamily="34" charset="77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1" i="0" kern="1200">
                <a:solidFill>
                  <a:srgbClr val="20628B"/>
                </a:solidFill>
                <a:latin typeface="Fabrikat Bold" panose="020B0504030000000000" pitchFamily="34" charset="77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i="0" kern="1200">
                <a:solidFill>
                  <a:srgbClr val="20628B"/>
                </a:solidFill>
                <a:latin typeface="Fabrikat Bold" panose="020B0504030000000000" pitchFamily="34" charset="77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i="0" kern="1200">
                <a:solidFill>
                  <a:srgbClr val="20628B"/>
                </a:solidFill>
                <a:latin typeface="Fabrikat Bold" panose="020B0504030000000000" pitchFamily="34" charset="77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i="0" kern="1200">
                <a:solidFill>
                  <a:srgbClr val="20628B"/>
                </a:solidFill>
                <a:latin typeface="Fabrikat Bold" panose="020B0504030000000000" pitchFamily="34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Aaron Schwierk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35D7EC-029A-C5DB-2E81-989FE93BC303}"/>
              </a:ext>
            </a:extLst>
          </p:cNvPr>
          <p:cNvSpPr txBox="1"/>
          <p:nvPr/>
        </p:nvSpPr>
        <p:spPr>
          <a:xfrm>
            <a:off x="408878" y="2845603"/>
            <a:ext cx="475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20628B"/>
                </a:solidFill>
                <a:latin typeface="Fabrikat Bold" panose="020B0504030000000000" pitchFamily="34" charset="77"/>
              </a:rPr>
              <a:t>Herzlich willkommen zum ersten Tutorium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5BD6D8-476A-4ACD-DA7E-AB94073046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8878" y="4804433"/>
            <a:ext cx="3713542" cy="274637"/>
          </a:xfrm>
        </p:spPr>
        <p:txBody>
          <a:bodyPr/>
          <a:lstStyle/>
          <a:p>
            <a:fld id="{7CA5D003-ABB1-44A9-B5A6-E4F09E8EB76F}" type="datetime1">
              <a:rPr lang="de-DE" smtClean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pPr/>
              <a:t>02.09.2024</a:t>
            </a:fld>
            <a:r>
              <a:rPr lang="de-DE" dirty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   |   </a:t>
            </a:r>
            <a:r>
              <a:rPr lang="en-US" dirty="0" err="1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Kurseinführung</a:t>
            </a:r>
            <a:endParaRPr lang="de-DE" dirty="0"/>
          </a:p>
        </p:txBody>
      </p:sp>
      <p:pic>
        <p:nvPicPr>
          <p:cNvPr id="1028" name="Picture 4" descr="C++ logo, white silk texture, C++ emblem, programming language, C++, silk  background, HD wallpaper | Peakpx">
            <a:extLst>
              <a:ext uri="{FF2B5EF4-FFF2-40B4-BE49-F238E27FC236}">
                <a16:creationId xmlns:a16="http://schemas.microsoft.com/office/drawing/2014/main" id="{0CBB9783-2FF5-77CE-1531-8B43F178A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b="10585"/>
          <a:stretch/>
        </p:blipFill>
        <p:spPr bwMode="auto">
          <a:xfrm>
            <a:off x="4280747" y="-361583"/>
            <a:ext cx="8218252" cy="586666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721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0">
            <a:extLst>
              <a:ext uri="{FF2B5EF4-FFF2-40B4-BE49-F238E27FC236}">
                <a16:creationId xmlns:a16="http://schemas.microsoft.com/office/drawing/2014/main" id="{5637950F-43C2-C769-DFC5-747637E06693}"/>
              </a:ext>
            </a:extLst>
          </p:cNvPr>
          <p:cNvSpPr txBox="1">
            <a:spLocks/>
          </p:cNvSpPr>
          <p:nvPr/>
        </p:nvSpPr>
        <p:spPr>
          <a:xfrm>
            <a:off x="408878" y="460709"/>
            <a:ext cx="7452731" cy="50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10" baseline="0">
                <a:solidFill>
                  <a:srgbClr val="1D2143"/>
                </a:solidFill>
                <a:latin typeface="Fabrikat Bold" panose="020B0504030000000000" pitchFamily="34" charset="77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rgbClr val="1F2243"/>
                </a:solidFill>
                <a:latin typeface="Fabrikat Black"/>
              </a:rPr>
              <a:t>Repetitorien und Plenumsrunden</a:t>
            </a:r>
            <a:endParaRPr lang="de-DE" sz="2800" dirty="0">
              <a:latin typeface="Fabrikat Black" panose="020B0904030000000000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FBD0C9-62DB-C781-904E-5AC87FF71442}"/>
              </a:ext>
            </a:extLst>
          </p:cNvPr>
          <p:cNvSpPr txBox="1">
            <a:spLocks/>
          </p:cNvSpPr>
          <p:nvPr/>
        </p:nvSpPr>
        <p:spPr>
          <a:xfrm>
            <a:off x="408877" y="1202635"/>
            <a:ext cx="7943386" cy="3840351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20628B"/>
              </a:buClr>
              <a:buNone/>
            </a:pPr>
            <a:r>
              <a:rPr lang="de-DE" sz="1100" dirty="0">
                <a:solidFill>
                  <a:srgbClr val="20628B"/>
                </a:solidFill>
                <a:latin typeface="Fabrikat Bold" panose="020B0804030000000000" pitchFamily="34" charset="0"/>
              </a:rPr>
              <a:t>Repetitorien</a:t>
            </a:r>
          </a:p>
          <a:p>
            <a:pPr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Fragen mitbringen</a:t>
            </a:r>
          </a:p>
          <a:p>
            <a:pPr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Wiederholung</a:t>
            </a:r>
          </a:p>
          <a:p>
            <a:pPr marL="0" indent="0">
              <a:lnSpc>
                <a:spcPct val="150000"/>
              </a:lnSpc>
              <a:buClr>
                <a:srgbClr val="20628B"/>
              </a:buClr>
              <a:buNone/>
            </a:pPr>
            <a:endParaRPr lang="de-DE" sz="1100" dirty="0">
              <a:solidFill>
                <a:srgbClr val="20628B"/>
              </a:solidFill>
              <a:latin typeface="Fabrikat Bold" panose="020B0804030000000000" pitchFamily="34" charset="0"/>
            </a:endParaRPr>
          </a:p>
          <a:p>
            <a:pPr marL="0" indent="0">
              <a:lnSpc>
                <a:spcPct val="150000"/>
              </a:lnSpc>
              <a:buClr>
                <a:srgbClr val="20628B"/>
              </a:buClr>
              <a:buNone/>
            </a:pPr>
            <a:r>
              <a:rPr lang="de-DE" sz="1100" dirty="0">
                <a:solidFill>
                  <a:srgbClr val="20628B"/>
                </a:solidFill>
                <a:latin typeface="Fabrikat Bold" panose="020B0804030000000000" pitchFamily="34" charset="0"/>
              </a:rPr>
              <a:t>Plenumsrunden</a:t>
            </a:r>
          </a:p>
          <a:p>
            <a:pPr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Zusammentragen der Ergebnisse der Gruppenarbeiten</a:t>
            </a:r>
          </a:p>
          <a:p>
            <a:pPr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Präsentation der Ergebnisse durch TN</a:t>
            </a:r>
          </a:p>
          <a:p>
            <a:pPr>
              <a:lnSpc>
                <a:spcPct val="150000"/>
              </a:lnSpc>
              <a:buClr>
                <a:srgbClr val="20628B"/>
              </a:buClr>
            </a:pP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  <a:latin typeface="Fabrikat"/>
            </a:endParaRPr>
          </a:p>
          <a:p>
            <a:pPr>
              <a:lnSpc>
                <a:spcPct val="150000"/>
              </a:lnSpc>
              <a:buClr>
                <a:srgbClr val="20628B"/>
              </a:buClr>
            </a:pP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  <a:latin typeface="Fabrikat"/>
            </a:endParaRPr>
          </a:p>
        </p:txBody>
      </p:sp>
      <p:sp>
        <p:nvSpPr>
          <p:cNvPr id="7" name="Flowchart: Connector 5">
            <a:extLst>
              <a:ext uri="{FF2B5EF4-FFF2-40B4-BE49-F238E27FC236}">
                <a16:creationId xmlns:a16="http://schemas.microsoft.com/office/drawing/2014/main" id="{E85ADCE3-9A44-2643-69DD-7429E83BA09C}"/>
              </a:ext>
            </a:extLst>
          </p:cNvPr>
          <p:cNvSpPr/>
          <p:nvPr/>
        </p:nvSpPr>
        <p:spPr>
          <a:xfrm>
            <a:off x="7899338" y="-701395"/>
            <a:ext cx="1671565" cy="1671565"/>
          </a:xfrm>
          <a:prstGeom prst="flowChartConnector">
            <a:avLst/>
          </a:prstGeom>
          <a:solidFill>
            <a:schemeClr val="bg1">
              <a:alpha val="74973"/>
            </a:schemeClr>
          </a:solidFill>
          <a:ln w="571500">
            <a:solidFill>
              <a:srgbClr val="20628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8" name="Flowchart: Connector 5">
            <a:extLst>
              <a:ext uri="{FF2B5EF4-FFF2-40B4-BE49-F238E27FC236}">
                <a16:creationId xmlns:a16="http://schemas.microsoft.com/office/drawing/2014/main" id="{2C6C3663-C5F1-F514-98F3-92CA1EF9C5DA}"/>
              </a:ext>
            </a:extLst>
          </p:cNvPr>
          <p:cNvSpPr/>
          <p:nvPr/>
        </p:nvSpPr>
        <p:spPr>
          <a:xfrm>
            <a:off x="6015550" y="3968650"/>
            <a:ext cx="1671565" cy="1671565"/>
          </a:xfrm>
          <a:prstGeom prst="flowChartConnector">
            <a:avLst/>
          </a:prstGeom>
          <a:solidFill>
            <a:schemeClr val="bg1">
              <a:alpha val="74973"/>
            </a:schemeClr>
          </a:solidFill>
          <a:ln w="571500">
            <a:solidFill>
              <a:srgbClr val="20628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900F4B76-1F0C-DF76-F57E-00E5B352B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56853" y="4731132"/>
            <a:ext cx="4265229" cy="274637"/>
          </a:xfrm>
          <a:prstGeom prst="rect">
            <a:avLst/>
          </a:prstGeom>
        </p:spPr>
        <p:txBody>
          <a:bodyPr/>
          <a:lstStyle/>
          <a:p>
            <a:fld id="{7CA5D003-ABB1-44A9-B5A6-E4F09E8EB76F}" type="datetime1">
              <a:rPr lang="de-DE" smtClean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pPr/>
              <a:t>02.09.2024</a:t>
            </a:fld>
            <a:r>
              <a:rPr lang="de-DE" dirty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   |   Kurseinführung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742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0">
            <a:extLst>
              <a:ext uri="{FF2B5EF4-FFF2-40B4-BE49-F238E27FC236}">
                <a16:creationId xmlns:a16="http://schemas.microsoft.com/office/drawing/2014/main" id="{5637950F-43C2-C769-DFC5-747637E06693}"/>
              </a:ext>
            </a:extLst>
          </p:cNvPr>
          <p:cNvSpPr txBox="1">
            <a:spLocks/>
          </p:cNvSpPr>
          <p:nvPr/>
        </p:nvSpPr>
        <p:spPr>
          <a:xfrm>
            <a:off x="408878" y="460709"/>
            <a:ext cx="7452731" cy="50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10" baseline="0">
                <a:solidFill>
                  <a:srgbClr val="1D2143"/>
                </a:solidFill>
                <a:latin typeface="Fabrikat Bold" panose="020B0504030000000000" pitchFamily="34" charset="77"/>
                <a:ea typeface="+mj-ea"/>
                <a:cs typeface="+mj-cs"/>
              </a:defRPr>
            </a:lvl1pPr>
          </a:lstStyle>
          <a:p>
            <a:r>
              <a:rPr lang="de-DE" sz="3200" dirty="0"/>
              <a:t>Lernmaterialien</a:t>
            </a:r>
            <a:endParaRPr lang="de-DE" sz="2800" dirty="0">
              <a:latin typeface="Fabrikat Black" panose="020B0904030000000000" pitchFamily="34" charset="0"/>
            </a:endParaRPr>
          </a:p>
        </p:txBody>
      </p:sp>
      <p:sp>
        <p:nvSpPr>
          <p:cNvPr id="7" name="Flowchart: Connector 5">
            <a:extLst>
              <a:ext uri="{FF2B5EF4-FFF2-40B4-BE49-F238E27FC236}">
                <a16:creationId xmlns:a16="http://schemas.microsoft.com/office/drawing/2014/main" id="{E85ADCE3-9A44-2643-69DD-7429E83BA09C}"/>
              </a:ext>
            </a:extLst>
          </p:cNvPr>
          <p:cNvSpPr/>
          <p:nvPr/>
        </p:nvSpPr>
        <p:spPr>
          <a:xfrm>
            <a:off x="7899338" y="-701395"/>
            <a:ext cx="1671565" cy="1671565"/>
          </a:xfrm>
          <a:prstGeom prst="flowChartConnector">
            <a:avLst/>
          </a:prstGeom>
          <a:solidFill>
            <a:schemeClr val="bg1">
              <a:alpha val="74973"/>
            </a:schemeClr>
          </a:solidFill>
          <a:ln w="571500">
            <a:solidFill>
              <a:srgbClr val="20628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8" name="Flowchart: Connector 5">
            <a:extLst>
              <a:ext uri="{FF2B5EF4-FFF2-40B4-BE49-F238E27FC236}">
                <a16:creationId xmlns:a16="http://schemas.microsoft.com/office/drawing/2014/main" id="{2C6C3663-C5F1-F514-98F3-92CA1EF9C5DA}"/>
              </a:ext>
            </a:extLst>
          </p:cNvPr>
          <p:cNvSpPr/>
          <p:nvPr/>
        </p:nvSpPr>
        <p:spPr>
          <a:xfrm>
            <a:off x="6015550" y="3968650"/>
            <a:ext cx="1671565" cy="1671565"/>
          </a:xfrm>
          <a:prstGeom prst="flowChartConnector">
            <a:avLst/>
          </a:prstGeom>
          <a:solidFill>
            <a:schemeClr val="bg1">
              <a:alpha val="74973"/>
            </a:schemeClr>
          </a:solidFill>
          <a:ln w="571500">
            <a:solidFill>
              <a:srgbClr val="20628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900F4B76-1F0C-DF76-F57E-00E5B352B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56853" y="4731132"/>
            <a:ext cx="4265229" cy="274637"/>
          </a:xfrm>
          <a:prstGeom prst="rect">
            <a:avLst/>
          </a:prstGeom>
        </p:spPr>
        <p:txBody>
          <a:bodyPr/>
          <a:lstStyle/>
          <a:p>
            <a:fld id="{7CA5D003-ABB1-44A9-B5A6-E4F09E8EB76F}" type="datetime1">
              <a:rPr lang="de-DE" smtClean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pPr/>
              <a:t>02.09.2024</a:t>
            </a:fld>
            <a:r>
              <a:rPr lang="de-DE" dirty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   |   Kurseinführung</a:t>
            </a:r>
            <a:endParaRPr lang="de-DE" dirty="0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B885F30A-CE2A-33FB-90FD-C55734572DD0}"/>
              </a:ext>
            </a:extLst>
          </p:cNvPr>
          <p:cNvSpPr txBox="1">
            <a:spLocks/>
          </p:cNvSpPr>
          <p:nvPr/>
        </p:nvSpPr>
        <p:spPr>
          <a:xfrm>
            <a:off x="408878" y="954971"/>
            <a:ext cx="4058347" cy="2338646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rgbClr val="20628B"/>
              </a:buClr>
              <a:buFont typeface="Arial"/>
              <a:buNone/>
            </a:pPr>
            <a:r>
              <a:rPr lang="de-DE" sz="1400" b="1" dirty="0">
                <a:solidFill>
                  <a:srgbClr val="20628B"/>
                </a:solidFill>
                <a:latin typeface="Fabrikat Bold" panose="020B0504030000000000" pitchFamily="34" charset="77"/>
              </a:rPr>
              <a:t>Der Lernpfad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Verfügbar auf der Lernplattform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Vor dem Bearbeiten muss die Kurseinführung bearbeitet werden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Thematisch geordnetes Lehrmaterial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In Abschnitte eingeteilt, ein Wissenstest nach jedem Abschnitt</a:t>
            </a:r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C3F36CF3-D7B4-DBDE-D70F-1C0DF40474AE}"/>
              </a:ext>
            </a:extLst>
          </p:cNvPr>
          <p:cNvSpPr txBox="1">
            <a:spLocks/>
          </p:cNvSpPr>
          <p:nvPr/>
        </p:nvSpPr>
        <p:spPr>
          <a:xfrm>
            <a:off x="4676775" y="989628"/>
            <a:ext cx="4058347" cy="1582122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20628B"/>
              </a:buClr>
              <a:buFont typeface="Arial"/>
              <a:buNone/>
            </a:pPr>
            <a:r>
              <a:rPr lang="de-DE" sz="1400" b="1" dirty="0">
                <a:solidFill>
                  <a:srgbClr val="20628B"/>
                </a:solidFill>
                <a:latin typeface="Fabrikat Bold" panose="020B0504030000000000" pitchFamily="34" charset="77"/>
              </a:rPr>
              <a:t>Die Grundlagenlektüre</a:t>
            </a:r>
          </a:p>
          <a:p>
            <a:pPr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C++, Torsten T. Will, Rheinwerk-Verlag</a:t>
            </a:r>
          </a:p>
          <a:p>
            <a:pPr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Nachschlage- und Lehrbuch</a:t>
            </a:r>
          </a:p>
          <a:p>
            <a:pPr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Solltet ihr bereits zugeschickt bekommen haben</a:t>
            </a:r>
          </a:p>
          <a:p>
            <a:pPr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Buch wird als physische Kopie verschickt</a:t>
            </a:r>
          </a:p>
          <a:p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22516C58-79DA-9AF4-2D9A-88177B94998E}"/>
              </a:ext>
            </a:extLst>
          </p:cNvPr>
          <p:cNvSpPr txBox="1">
            <a:spLocks/>
          </p:cNvSpPr>
          <p:nvPr/>
        </p:nvSpPr>
        <p:spPr>
          <a:xfrm>
            <a:off x="402402" y="2843350"/>
            <a:ext cx="8332720" cy="1582122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20628B"/>
              </a:buClr>
              <a:buFont typeface="Arial"/>
              <a:buChar char="•"/>
              <a:defRPr sz="1100" b="0" i="0" kern="1200">
                <a:solidFill>
                  <a:schemeClr val="tx1"/>
                </a:solidFill>
                <a:latin typeface="Fabrikat" panose="020B0504030000000000" pitchFamily="34" charset="77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20628B"/>
              </a:buClr>
              <a:buFont typeface="Arial"/>
              <a:buChar char="•"/>
              <a:defRPr sz="1050" b="0" i="0" kern="1200">
                <a:solidFill>
                  <a:schemeClr val="tx1"/>
                </a:solidFill>
                <a:latin typeface="Fabrikat" panose="020B0504030000000000" pitchFamily="34" charset="77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20628B"/>
              </a:buClr>
              <a:buFont typeface="Arial"/>
              <a:buChar char="•"/>
              <a:defRPr sz="1050" b="0" i="0" kern="1200">
                <a:solidFill>
                  <a:schemeClr val="tx1"/>
                </a:solidFill>
                <a:latin typeface="Fabrikat" panose="020B0504030000000000" pitchFamily="34" charset="77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20628B"/>
              </a:buClr>
              <a:buFont typeface="Arial"/>
              <a:buChar char="•"/>
              <a:defRPr sz="1050" b="0" i="0" kern="1200">
                <a:solidFill>
                  <a:schemeClr val="tx1"/>
                </a:solidFill>
                <a:latin typeface="Fabrikat" panose="020B0504030000000000" pitchFamily="34" charset="77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20628B"/>
              </a:buClr>
              <a:buFont typeface="Arial"/>
              <a:buChar char="•"/>
              <a:defRPr sz="1050" b="0" i="0" kern="1200">
                <a:solidFill>
                  <a:schemeClr val="tx1"/>
                </a:solidFill>
                <a:latin typeface="Fabrikat" panose="020B0504030000000000" pitchFamily="34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400" b="1" dirty="0">
                <a:solidFill>
                  <a:srgbClr val="20628B"/>
                </a:solidFill>
                <a:latin typeface="Fabrikat Bold" panose="020B0504030000000000" pitchFamily="34" charset="77"/>
              </a:rPr>
              <a:t>Zusätzliches</a:t>
            </a:r>
          </a:p>
          <a:p>
            <a:pPr marL="0" indent="0">
              <a:buNone/>
            </a:pPr>
            <a:r>
              <a:rPr lang="de-DE" dirty="0"/>
              <a:t>Weitere Aufgaben, Handouts und sonstige Materialien werden im Laufe der Veranstaltungen zur Verfügung gestellt.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2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5">
            <a:extLst>
              <a:ext uri="{FF2B5EF4-FFF2-40B4-BE49-F238E27FC236}">
                <a16:creationId xmlns:a16="http://schemas.microsoft.com/office/drawing/2014/main" id="{1AD2BB14-AAD7-19F2-0B09-3B06DF1DA56F}"/>
              </a:ext>
            </a:extLst>
          </p:cNvPr>
          <p:cNvSpPr/>
          <p:nvPr/>
        </p:nvSpPr>
        <p:spPr>
          <a:xfrm>
            <a:off x="7537439" y="3536939"/>
            <a:ext cx="3213122" cy="3213122"/>
          </a:xfrm>
          <a:prstGeom prst="flowChartConnector">
            <a:avLst/>
          </a:prstGeom>
          <a:solidFill>
            <a:schemeClr val="bg1">
              <a:alpha val="75024"/>
            </a:schemeClr>
          </a:solidFill>
          <a:ln w="952500">
            <a:solidFill>
              <a:srgbClr val="20628B">
                <a:alpha val="2064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D212458-8F1D-0BBE-DDED-4637FB7ECD7A}"/>
              </a:ext>
            </a:extLst>
          </p:cNvPr>
          <p:cNvSpPr/>
          <p:nvPr/>
        </p:nvSpPr>
        <p:spPr>
          <a:xfrm>
            <a:off x="-1606561" y="-1606561"/>
            <a:ext cx="3213122" cy="3213122"/>
          </a:xfrm>
          <a:prstGeom prst="flowChartConnector">
            <a:avLst/>
          </a:prstGeom>
          <a:solidFill>
            <a:schemeClr val="bg1">
              <a:alpha val="75024"/>
            </a:schemeClr>
          </a:solidFill>
          <a:ln w="952500">
            <a:solidFill>
              <a:srgbClr val="20628B">
                <a:alpha val="2064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D055D4-F9E0-159B-5CC9-A27E28137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878" y="951113"/>
            <a:ext cx="8339196" cy="3639741"/>
          </a:xfrm>
        </p:spPr>
        <p:txBody>
          <a:bodyPr/>
          <a:lstStyle/>
          <a:p>
            <a:pPr marL="0" indent="0">
              <a:buNone/>
            </a:pPr>
            <a:r>
              <a:rPr lang="de-DE" sz="1400" b="1" dirty="0">
                <a:solidFill>
                  <a:srgbClr val="20628B"/>
                </a:solidFill>
                <a:latin typeface="Fabrikat Bold" panose="020B0504030000000000" pitchFamily="34" charset="77"/>
              </a:rPr>
              <a:t>Notwendiges und Empfehlungen</a:t>
            </a:r>
            <a:endParaRPr lang="de-DE" dirty="0"/>
          </a:p>
          <a:p>
            <a:r>
              <a:rPr lang="de-DE" dirty="0"/>
              <a:t>Es ist empfehlenswert, einen Computer mit zwei Monitoren zu verwenden. </a:t>
            </a:r>
          </a:p>
          <a:p>
            <a:r>
              <a:rPr lang="de-DE" dirty="0"/>
              <a:t>Um an dem Kurs teilzunehmen, wird die folgende Software empfohlen:</a:t>
            </a:r>
          </a:p>
          <a:p>
            <a:pPr lvl="1"/>
            <a:r>
              <a:rPr lang="de-DE" dirty="0"/>
              <a:t>Microsoft Visual Studio Community 2022 (Download: </a:t>
            </a:r>
            <a:r>
              <a:rPr lang="de-DE" dirty="0">
                <a:hlinkClick r:id="rId3"/>
              </a:rPr>
              <a:t>https://visualstudio.microsoft.com/de/vs/community/</a:t>
            </a:r>
            <a:r>
              <a:rPr lang="de-DE" dirty="0"/>
              <a:t>)</a:t>
            </a:r>
          </a:p>
          <a:p>
            <a:r>
              <a:rPr lang="de-DE" dirty="0"/>
              <a:t>Wenn ihr einen Leihlaptop von karriere tutor habt, ist die Software möglicherweise vorinstalliert. </a:t>
            </a:r>
          </a:p>
          <a:p>
            <a:r>
              <a:rPr lang="de-DE" dirty="0"/>
              <a:t>Alle genannten Programme sind frei und kostenlos verfügbar. </a:t>
            </a:r>
          </a:p>
          <a:p>
            <a:r>
              <a:rPr lang="de-DE" dirty="0"/>
              <a:t>Für </a:t>
            </a:r>
            <a:r>
              <a:rPr lang="de-DE" dirty="0" err="1"/>
              <a:t>Eclipse</a:t>
            </a:r>
            <a:r>
              <a:rPr lang="de-DE" dirty="0"/>
              <a:t> und </a:t>
            </a:r>
            <a:r>
              <a:rPr lang="de-DE" dirty="0" err="1"/>
              <a:t>VSCode</a:t>
            </a:r>
            <a:r>
              <a:rPr lang="de-DE" dirty="0"/>
              <a:t> sind noch weitere Plugins erforderlich.</a:t>
            </a:r>
          </a:p>
          <a:p>
            <a:pPr lvl="1"/>
            <a:r>
              <a:rPr lang="de-DE" dirty="0"/>
              <a:t>Bei </a:t>
            </a:r>
            <a:r>
              <a:rPr lang="de-DE" dirty="0" err="1"/>
              <a:t>Eclipse</a:t>
            </a:r>
            <a:r>
              <a:rPr lang="de-DE" dirty="0"/>
              <a:t> wählt ihr im Installer „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C++ Developers“ aus, um alle nötigen Plugins zu erhalten</a:t>
            </a:r>
          </a:p>
          <a:p>
            <a:pPr lvl="1"/>
            <a:r>
              <a:rPr lang="de-DE" dirty="0"/>
              <a:t>Eine Anleitung für die nötige Software bei von </a:t>
            </a:r>
            <a:r>
              <a:rPr lang="de-DE" dirty="0" err="1"/>
              <a:t>VSCode</a:t>
            </a:r>
            <a:r>
              <a:rPr lang="de-DE" dirty="0"/>
              <a:t> gibt es im Lernpfad</a:t>
            </a:r>
          </a:p>
          <a:p>
            <a:r>
              <a:rPr lang="de-DE" dirty="0"/>
              <a:t>Probleme mit der Installation könnt ihr jederzeit ansprechen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732E824-C31F-7C57-E486-DAF3B7ED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Soft- und Hardware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DF39E70-738A-FC04-0D90-E8FF345E5E9D}"/>
              </a:ext>
            </a:extLst>
          </p:cNvPr>
          <p:cNvGrpSpPr/>
          <p:nvPr/>
        </p:nvGrpSpPr>
        <p:grpSpPr>
          <a:xfrm>
            <a:off x="-283779" y="-102476"/>
            <a:ext cx="2010104" cy="378373"/>
            <a:chOff x="-283779" y="-102476"/>
            <a:chExt cx="2010104" cy="378373"/>
          </a:xfrm>
        </p:grpSpPr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6919A4B5-8AEB-BBC3-BD38-C98E06AC6EA3}"/>
                </a:ext>
              </a:extLst>
            </p:cNvPr>
            <p:cNvSpPr/>
            <p:nvPr/>
          </p:nvSpPr>
          <p:spPr>
            <a:xfrm>
              <a:off x="-283779" y="-102476"/>
              <a:ext cx="2010103" cy="378373"/>
            </a:xfrm>
            <a:prstGeom prst="roundRect">
              <a:avLst>
                <a:gd name="adj" fmla="val 50000"/>
              </a:avLst>
            </a:prstGeom>
            <a:solidFill>
              <a:srgbClr val="2062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91E062E-D42F-5903-9945-E6AB9E2DEB8C}"/>
                </a:ext>
              </a:extLst>
            </p:cNvPr>
            <p:cNvSpPr txBox="1"/>
            <p:nvPr/>
          </p:nvSpPr>
          <p:spPr>
            <a:xfrm>
              <a:off x="408879" y="0"/>
              <a:ext cx="13174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>
                  <a:solidFill>
                    <a:schemeClr val="bg1"/>
                  </a:solidFill>
                  <a:latin typeface="Fabrikat Bold" panose="020B0504030000000000" pitchFamily="34" charset="77"/>
                </a:rPr>
                <a:t>Kurseinführung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577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49700BA6-8516-E770-D042-279702F50EF6}"/>
              </a:ext>
            </a:extLst>
          </p:cNvPr>
          <p:cNvSpPr/>
          <p:nvPr/>
        </p:nvSpPr>
        <p:spPr>
          <a:xfrm>
            <a:off x="4611791" y="497418"/>
            <a:ext cx="4093436" cy="4093436"/>
          </a:xfrm>
          <a:prstGeom prst="ellipse">
            <a:avLst/>
          </a:prstGeom>
          <a:solidFill>
            <a:srgbClr val="20628B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234E71D-5945-A6BE-22CA-0AFF6B46BE08}"/>
              </a:ext>
            </a:extLst>
          </p:cNvPr>
          <p:cNvGrpSpPr/>
          <p:nvPr/>
        </p:nvGrpSpPr>
        <p:grpSpPr>
          <a:xfrm>
            <a:off x="4851432" y="1068224"/>
            <a:ext cx="3665429" cy="2971604"/>
            <a:chOff x="3991026" y="1354219"/>
            <a:chExt cx="4351841" cy="3528086"/>
          </a:xfrm>
        </p:grpSpPr>
        <p:sp>
          <p:nvSpPr>
            <p:cNvPr id="7" name="Pfeil: gebogen 27">
              <a:extLst>
                <a:ext uri="{FF2B5EF4-FFF2-40B4-BE49-F238E27FC236}">
                  <a16:creationId xmlns:a16="http://schemas.microsoft.com/office/drawing/2014/main" id="{121FEF10-C7FA-7A2C-0FD4-26E1D6C6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748611">
              <a:off x="6782068" y="2896245"/>
              <a:ext cx="842205" cy="833967"/>
            </a:xfrm>
            <a:prstGeom prst="circularArrow">
              <a:avLst>
                <a:gd name="adj1" fmla="val 14140"/>
                <a:gd name="adj2" fmla="val 1449196"/>
                <a:gd name="adj3" fmla="val 19023633"/>
                <a:gd name="adj4" fmla="val 14463314"/>
                <a:gd name="adj5" fmla="val 17274"/>
              </a:avLst>
            </a:prstGeom>
            <a:solidFill>
              <a:srgbClr val="B8C7D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92D8174-4FC7-30FE-515E-C357381DD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91026" y="4663057"/>
              <a:ext cx="4351841" cy="219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000">
                  <a:solidFill>
                    <a:srgbClr val="1B2E4C"/>
                  </a:solidFill>
                  <a:latin typeface="Fabrikat" panose="020B0504030000000000" pitchFamily="34" charset="0"/>
                </a:defRPr>
              </a:lvl1pPr>
            </a:lstStyle>
            <a:p>
              <a:pPr algn="r"/>
              <a:r>
                <a:rPr lang="de-DE" sz="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abrikat" panose="020B0504030000000000" pitchFamily="34" charset="77"/>
                  <a:ea typeface="+mn-ea"/>
                  <a:cs typeface="+mn-cs"/>
                </a:rPr>
                <a:t>Abbildung 1: Korrekturschleife (eigene Darstellung)</a:t>
              </a: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1E5971D9-CA96-2DA5-6A05-9459A9D27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9778" y="1354219"/>
              <a:ext cx="1080000" cy="1080000"/>
            </a:xfrm>
            <a:prstGeom prst="flowChartConnector">
              <a:avLst/>
            </a:prstGeom>
            <a:solidFill>
              <a:srgbClr val="20628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0" tIns="43569" rIns="0" bIns="4356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kern="1200" dirty="0">
                  <a:solidFill>
                    <a:schemeClr val="bg1"/>
                  </a:solidFill>
                  <a:latin typeface="Fabrikat Bold" panose="020B0804030000000000" pitchFamily="34" charset="0"/>
                </a:rPr>
                <a:t>Lernpfad</a:t>
              </a:r>
              <a:br>
                <a:rPr lang="de-DE" sz="1000" kern="1200" dirty="0">
                  <a:solidFill>
                    <a:schemeClr val="bg1"/>
                  </a:solidFill>
                  <a:latin typeface="Fabrikat Bold" panose="020B0804030000000000" pitchFamily="34" charset="0"/>
                </a:rPr>
              </a:br>
              <a:r>
                <a:rPr lang="de-DE" sz="1000" kern="1200" dirty="0">
                  <a:solidFill>
                    <a:schemeClr val="bg1"/>
                  </a:solidFill>
                  <a:latin typeface="Fabrikat Bold" panose="020B0804030000000000" pitchFamily="34" charset="0"/>
                </a:rPr>
                <a:t>bearbeiten</a:t>
              </a:r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AAF08C95-53CE-07FA-3067-BA2A774B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7544" y="2185562"/>
              <a:ext cx="1080000" cy="1080000"/>
            </a:xfrm>
            <a:prstGeom prst="flowChartConnector">
              <a:avLst/>
            </a:prstGeom>
            <a:solidFill>
              <a:srgbClr val="20628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0" tIns="43569" rIns="0" bIns="4356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kern="1200" dirty="0">
                  <a:solidFill>
                    <a:schemeClr val="bg1"/>
                  </a:solidFill>
                  <a:latin typeface="Fabrikat Bold" panose="020B0804030000000000" pitchFamily="34" charset="0"/>
                </a:rPr>
                <a:t>Wissenstest</a:t>
              </a:r>
              <a:br>
                <a:rPr lang="de-DE" sz="1000" kern="1200" dirty="0">
                  <a:solidFill>
                    <a:schemeClr val="bg1"/>
                  </a:solidFill>
                  <a:latin typeface="Fabrikat Bold" panose="020B0804030000000000" pitchFamily="34" charset="0"/>
                </a:rPr>
              </a:br>
              <a:r>
                <a:rPr lang="de-DE" sz="1000" kern="1200" dirty="0">
                  <a:solidFill>
                    <a:schemeClr val="bg1"/>
                  </a:solidFill>
                  <a:latin typeface="Fabrikat Bold" panose="020B0804030000000000" pitchFamily="34" charset="0"/>
                </a:rPr>
                <a:t>durchführen</a:t>
              </a:r>
            </a:p>
          </p:txBody>
        </p:sp>
        <p:sp>
          <p:nvSpPr>
            <p:cNvPr id="11" name="Полилиния 12">
              <a:extLst>
                <a:ext uri="{FF2B5EF4-FFF2-40B4-BE49-F238E27FC236}">
                  <a16:creationId xmlns:a16="http://schemas.microsoft.com/office/drawing/2014/main" id="{34AF9D8F-3090-675C-803A-B9D3359A3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7849" y="3530702"/>
              <a:ext cx="1080000" cy="1080000"/>
            </a:xfrm>
            <a:prstGeom prst="flowChartConnector">
              <a:avLst/>
            </a:prstGeom>
            <a:solidFill>
              <a:srgbClr val="20628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0" tIns="43569" rIns="0" bIns="4356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kern="1200" dirty="0">
                  <a:solidFill>
                    <a:schemeClr val="bg1"/>
                  </a:solidFill>
                  <a:latin typeface="Fabrikat Bold" panose="020B0804030000000000" pitchFamily="34" charset="0"/>
                </a:rPr>
                <a:t>Ergebnis</a:t>
              </a:r>
              <a:br>
                <a:rPr lang="de-DE" sz="1000" kern="1200" dirty="0">
                  <a:solidFill>
                    <a:schemeClr val="bg1"/>
                  </a:solidFill>
                  <a:latin typeface="Fabrikat Bold" panose="020B0804030000000000" pitchFamily="34" charset="0"/>
                </a:rPr>
              </a:br>
              <a:r>
                <a:rPr lang="de-DE" sz="1000" kern="1200" dirty="0">
                  <a:solidFill>
                    <a:schemeClr val="bg1"/>
                  </a:solidFill>
                  <a:latin typeface="Fabrikat Bold" panose="020B0804030000000000" pitchFamily="34" charset="0"/>
                </a:rPr>
                <a:t>prüfen</a:t>
              </a:r>
            </a:p>
          </p:txBody>
        </p:sp>
        <p:sp>
          <p:nvSpPr>
            <p:cNvPr id="12" name="Полилиния 14">
              <a:extLst>
                <a:ext uri="{FF2B5EF4-FFF2-40B4-BE49-F238E27FC236}">
                  <a16:creationId xmlns:a16="http://schemas.microsoft.com/office/drawing/2014/main" id="{D1F325A6-EB25-3350-8DC9-D925A3F1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2475" y="3530702"/>
              <a:ext cx="1080000" cy="1080000"/>
            </a:xfrm>
            <a:prstGeom prst="flowChartConnector">
              <a:avLst/>
            </a:prstGeom>
            <a:solidFill>
              <a:srgbClr val="20628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0" tIns="43569" rIns="0" bIns="4356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kern="1200" dirty="0">
                  <a:solidFill>
                    <a:schemeClr val="bg1"/>
                  </a:solidFill>
                  <a:latin typeface="Fabrikat Bold" panose="020B0804030000000000" pitchFamily="34" charset="0"/>
                </a:rPr>
                <a:t>Fehler</a:t>
              </a:r>
              <a:br>
                <a:rPr lang="de-DE" sz="1000" kern="1200" dirty="0">
                  <a:solidFill>
                    <a:schemeClr val="bg1"/>
                  </a:solidFill>
                  <a:latin typeface="Fabrikat Bold" panose="020B0804030000000000" pitchFamily="34" charset="0"/>
                </a:rPr>
              </a:br>
              <a:r>
                <a:rPr lang="de-DE" sz="1000" kern="1200" dirty="0">
                  <a:solidFill>
                    <a:schemeClr val="bg1"/>
                  </a:solidFill>
                  <a:latin typeface="Fabrikat Bold" panose="020B0804030000000000" pitchFamily="34" charset="0"/>
                </a:rPr>
                <a:t>betrachten</a:t>
              </a:r>
            </a:p>
          </p:txBody>
        </p:sp>
        <p:sp>
          <p:nvSpPr>
            <p:cNvPr id="13" name="Полилиния 16">
              <a:extLst>
                <a:ext uri="{FF2B5EF4-FFF2-40B4-BE49-F238E27FC236}">
                  <a16:creationId xmlns:a16="http://schemas.microsoft.com/office/drawing/2014/main" id="{21973C73-9BB4-586C-5561-55AA074C7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9416" y="2185562"/>
              <a:ext cx="1080000" cy="1080000"/>
            </a:xfrm>
            <a:prstGeom prst="flowChartConnector">
              <a:avLst/>
            </a:prstGeom>
            <a:solidFill>
              <a:srgbClr val="20628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0" tIns="43569" rIns="0" bIns="4356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kern="1200" dirty="0">
                  <a:solidFill>
                    <a:schemeClr val="bg1"/>
                  </a:solidFill>
                  <a:latin typeface="Fabrikat Bold" panose="020B0804030000000000" pitchFamily="34" charset="0"/>
                </a:rPr>
                <a:t>Stellen im Lernpfad finden</a:t>
              </a:r>
            </a:p>
          </p:txBody>
        </p:sp>
        <p:sp>
          <p:nvSpPr>
            <p:cNvPr id="14" name="Pfeil: gebogen 6">
              <a:extLst>
                <a:ext uri="{FF2B5EF4-FFF2-40B4-BE49-F238E27FC236}">
                  <a16:creationId xmlns:a16="http://schemas.microsoft.com/office/drawing/2014/main" id="{60564ADE-3911-172A-A8C2-F77764769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9677552">
              <a:off x="5726444" y="3579559"/>
              <a:ext cx="842205" cy="833967"/>
            </a:xfrm>
            <a:prstGeom prst="circularArrow">
              <a:avLst>
                <a:gd name="adj1" fmla="val 14140"/>
                <a:gd name="adj2" fmla="val 1449196"/>
                <a:gd name="adj3" fmla="val 19023633"/>
                <a:gd name="adj4" fmla="val 14463314"/>
                <a:gd name="adj5" fmla="val 17274"/>
              </a:avLst>
            </a:prstGeom>
            <a:solidFill>
              <a:srgbClr val="B8C7D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Pfeil: gebogen 25">
              <a:extLst>
                <a:ext uri="{FF2B5EF4-FFF2-40B4-BE49-F238E27FC236}">
                  <a16:creationId xmlns:a16="http://schemas.microsoft.com/office/drawing/2014/main" id="{D9EF66FD-E1B0-4469-440D-D7929FCCB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8115350">
              <a:off x="5032282" y="1798907"/>
              <a:ext cx="842205" cy="833967"/>
            </a:xfrm>
            <a:prstGeom prst="circularArrow">
              <a:avLst>
                <a:gd name="adj1" fmla="val 14140"/>
                <a:gd name="adj2" fmla="val 1449196"/>
                <a:gd name="adj3" fmla="val 19023633"/>
                <a:gd name="adj4" fmla="val 14463314"/>
                <a:gd name="adj5" fmla="val 17274"/>
              </a:avLst>
            </a:prstGeom>
            <a:solidFill>
              <a:srgbClr val="B8C7D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Pfeil: gebogen 26">
              <a:extLst>
                <a:ext uri="{FF2B5EF4-FFF2-40B4-BE49-F238E27FC236}">
                  <a16:creationId xmlns:a16="http://schemas.microsoft.com/office/drawing/2014/main" id="{555F5518-4117-6CB4-85DC-C59102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286558">
              <a:off x="6267261" y="1768578"/>
              <a:ext cx="842205" cy="833967"/>
            </a:xfrm>
            <a:prstGeom prst="circularArrow">
              <a:avLst>
                <a:gd name="adj1" fmla="val 14140"/>
                <a:gd name="adj2" fmla="val 1449196"/>
                <a:gd name="adj3" fmla="val 19023633"/>
                <a:gd name="adj4" fmla="val 14463314"/>
                <a:gd name="adj5" fmla="val 17274"/>
              </a:avLst>
            </a:prstGeom>
            <a:solidFill>
              <a:srgbClr val="B8C7D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Pfeil: gebogen 28">
              <a:extLst>
                <a:ext uri="{FF2B5EF4-FFF2-40B4-BE49-F238E27FC236}">
                  <a16:creationId xmlns:a16="http://schemas.microsoft.com/office/drawing/2014/main" id="{9B5EC65D-5F79-B8D8-5464-B6ED100D4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83880">
              <a:off x="4594075" y="2987047"/>
              <a:ext cx="842205" cy="833967"/>
            </a:xfrm>
            <a:prstGeom prst="circularArrow">
              <a:avLst>
                <a:gd name="adj1" fmla="val 14140"/>
                <a:gd name="adj2" fmla="val 1449196"/>
                <a:gd name="adj3" fmla="val 19023633"/>
                <a:gd name="adj4" fmla="val 14463314"/>
                <a:gd name="adj5" fmla="val 17274"/>
              </a:avLst>
            </a:prstGeom>
            <a:solidFill>
              <a:srgbClr val="B8C7D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DEE793D-AFCE-5D91-8084-3367746BD819}"/>
              </a:ext>
            </a:extLst>
          </p:cNvPr>
          <p:cNvGrpSpPr/>
          <p:nvPr/>
        </p:nvGrpSpPr>
        <p:grpSpPr>
          <a:xfrm>
            <a:off x="-283779" y="-102476"/>
            <a:ext cx="2010104" cy="378373"/>
            <a:chOff x="-283779" y="-102476"/>
            <a:chExt cx="2010104" cy="378373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7D522426-04C7-6D42-048A-114CFF4533EB}"/>
                </a:ext>
              </a:extLst>
            </p:cNvPr>
            <p:cNvSpPr/>
            <p:nvPr/>
          </p:nvSpPr>
          <p:spPr>
            <a:xfrm>
              <a:off x="-283779" y="-102476"/>
              <a:ext cx="2010103" cy="378373"/>
            </a:xfrm>
            <a:prstGeom prst="roundRect">
              <a:avLst>
                <a:gd name="adj" fmla="val 50000"/>
              </a:avLst>
            </a:prstGeom>
            <a:solidFill>
              <a:srgbClr val="2062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77332F6-11FE-E1FE-77D7-E9AC92845362}"/>
                </a:ext>
              </a:extLst>
            </p:cNvPr>
            <p:cNvSpPr txBox="1"/>
            <p:nvPr/>
          </p:nvSpPr>
          <p:spPr>
            <a:xfrm>
              <a:off x="408879" y="0"/>
              <a:ext cx="13174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>
                  <a:solidFill>
                    <a:schemeClr val="bg1"/>
                  </a:solidFill>
                  <a:latin typeface="Fabrikat Bold" panose="020B0504030000000000" pitchFamily="34" charset="77"/>
                </a:rPr>
                <a:t>Kurseinführung</a:t>
              </a:r>
            </a:p>
          </p:txBody>
        </p:sp>
      </p:grp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D37055E1-4B12-CD27-69C4-159C8C78C62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8878" y="951113"/>
            <a:ext cx="4043247" cy="363974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buClr>
                <a:srgbClr val="20628B"/>
              </a:buClr>
              <a:buNone/>
            </a:pPr>
            <a:r>
              <a:rPr lang="de-DE" sz="1400" b="1" dirty="0">
                <a:solidFill>
                  <a:srgbClr val="20628B"/>
                </a:solidFill>
                <a:latin typeface="Fabrikat Bold" panose="020B0504030000000000" pitchFamily="34" charset="77"/>
              </a:rPr>
              <a:t>Selbstkontrolle und Fortschrittsindikator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Nach jedem Lernfeld existiert ein Wissenstest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Wissenstests prüfen euer Verständnis des Stoffs 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Beliebig viele Versuche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Unterschiedliche Anzahl von Fragen, direkte Auflösung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Multiple-Choice Fragen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Kein Einfluss auf die Gesamtnote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endParaRPr lang="de-DE" sz="1100" dirty="0">
              <a:latin typeface="Fabrikat" panose="020B0504030000000000" pitchFamily="34" charset="77"/>
            </a:endParaRPr>
          </a:p>
          <a:p>
            <a:pPr marL="0" indent="0">
              <a:lnSpc>
                <a:spcPct val="120000"/>
              </a:lnSpc>
              <a:buNone/>
            </a:pPr>
            <a:endParaRPr lang="de-DE" sz="1100" dirty="0"/>
          </a:p>
          <a:p>
            <a:pPr>
              <a:lnSpc>
                <a:spcPct val="120000"/>
              </a:lnSpc>
            </a:pPr>
            <a:endParaRPr lang="de-DE" sz="1100" dirty="0"/>
          </a:p>
        </p:txBody>
      </p:sp>
      <p:sp>
        <p:nvSpPr>
          <p:cNvPr id="26" name="Titel 25">
            <a:extLst>
              <a:ext uri="{FF2B5EF4-FFF2-40B4-BE49-F238E27FC236}">
                <a16:creationId xmlns:a16="http://schemas.microsoft.com/office/drawing/2014/main" id="{179BCF89-BC14-6B6D-0783-812CC294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Wissenstests</a:t>
            </a:r>
          </a:p>
        </p:txBody>
      </p:sp>
    </p:spTree>
    <p:extLst>
      <p:ext uri="{BB962C8B-B14F-4D97-AF65-F5344CB8AC3E}">
        <p14:creationId xmlns:p14="http://schemas.microsoft.com/office/powerpoint/2010/main" val="30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0AA1B-FC03-A817-EA2C-BE5D91D38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ED516AEC-96DA-1C3E-A863-006D5E4B01C2}"/>
              </a:ext>
            </a:extLst>
          </p:cNvPr>
          <p:cNvSpPr/>
          <p:nvPr/>
        </p:nvSpPr>
        <p:spPr>
          <a:xfrm>
            <a:off x="4611791" y="497418"/>
            <a:ext cx="4093436" cy="4093436"/>
          </a:xfrm>
          <a:prstGeom prst="ellipse">
            <a:avLst/>
          </a:prstGeom>
          <a:solidFill>
            <a:srgbClr val="20628B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026DCBD-DE67-A060-BF88-119E8D8B7108}"/>
              </a:ext>
            </a:extLst>
          </p:cNvPr>
          <p:cNvGrpSpPr/>
          <p:nvPr/>
        </p:nvGrpSpPr>
        <p:grpSpPr>
          <a:xfrm>
            <a:off x="-283779" y="-102476"/>
            <a:ext cx="2010104" cy="378373"/>
            <a:chOff x="-283779" y="-102476"/>
            <a:chExt cx="2010104" cy="378373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EB9291BA-54BC-D966-4DFD-A41A606E83CC}"/>
                </a:ext>
              </a:extLst>
            </p:cNvPr>
            <p:cNvSpPr/>
            <p:nvPr/>
          </p:nvSpPr>
          <p:spPr>
            <a:xfrm>
              <a:off x="-283779" y="-102476"/>
              <a:ext cx="2010103" cy="378373"/>
            </a:xfrm>
            <a:prstGeom prst="roundRect">
              <a:avLst>
                <a:gd name="adj" fmla="val 50000"/>
              </a:avLst>
            </a:prstGeom>
            <a:solidFill>
              <a:srgbClr val="2062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65BC938-358E-AE4F-3111-6D39396E70FD}"/>
                </a:ext>
              </a:extLst>
            </p:cNvPr>
            <p:cNvSpPr txBox="1"/>
            <p:nvPr/>
          </p:nvSpPr>
          <p:spPr>
            <a:xfrm>
              <a:off x="408879" y="0"/>
              <a:ext cx="13174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>
                  <a:solidFill>
                    <a:schemeClr val="bg1"/>
                  </a:solidFill>
                  <a:latin typeface="Fabrikat Bold" panose="020B0504030000000000" pitchFamily="34" charset="77"/>
                </a:rPr>
                <a:t>Kurseinführung</a:t>
              </a:r>
            </a:p>
          </p:txBody>
        </p:sp>
      </p:grp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13CFB7A4-3F9E-ED3D-1539-D01E491FC8C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8878" y="951113"/>
            <a:ext cx="4043247" cy="363974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buClr>
                <a:srgbClr val="20628B"/>
              </a:buClr>
              <a:buNone/>
            </a:pPr>
            <a:r>
              <a:rPr lang="de-DE" sz="1400" b="1" dirty="0">
                <a:solidFill>
                  <a:srgbClr val="20628B"/>
                </a:solidFill>
                <a:latin typeface="Fabrikat Bold" panose="020B0504030000000000" pitchFamily="34" charset="77"/>
              </a:rPr>
              <a:t>Generalprobe und Finale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100 Fragen, 90 Minuten Zeit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Multiple-Choice Fragen, analog zu Wissenstests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Musterprüfung am Ende des Lernpfads</a:t>
            </a:r>
          </a:p>
          <a:p>
            <a:pPr lvl="1"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Zwei Versuche</a:t>
            </a:r>
          </a:p>
          <a:p>
            <a:pPr lvl="1"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Kein Einfluss auf Endnote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Abschlussprüfung</a:t>
            </a:r>
          </a:p>
          <a:p>
            <a:pPr lvl="1"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Ein Versuch</a:t>
            </a:r>
          </a:p>
          <a:p>
            <a:pPr lvl="1"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Bestimmt die Endnote</a:t>
            </a:r>
          </a:p>
          <a:p>
            <a:pPr lvl="1"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Freischaltung in der Letzten Kurswoche</a:t>
            </a:r>
          </a:p>
          <a:p>
            <a:pPr lvl="1"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Muss spätestens am  letzten Kurstag durchgeführt werden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Zertifikat nach Ende des Kurses (per Mail)</a:t>
            </a:r>
          </a:p>
          <a:p>
            <a:pPr marL="0" indent="0">
              <a:lnSpc>
                <a:spcPct val="120000"/>
              </a:lnSpc>
              <a:buNone/>
            </a:pPr>
            <a:endParaRPr lang="de-DE" sz="1100" dirty="0"/>
          </a:p>
          <a:p>
            <a:pPr>
              <a:lnSpc>
                <a:spcPct val="120000"/>
              </a:lnSpc>
            </a:pPr>
            <a:endParaRPr lang="de-DE" sz="1100" dirty="0"/>
          </a:p>
        </p:txBody>
      </p:sp>
      <p:sp>
        <p:nvSpPr>
          <p:cNvPr id="26" name="Titel 25">
            <a:extLst>
              <a:ext uri="{FF2B5EF4-FFF2-40B4-BE49-F238E27FC236}">
                <a16:creationId xmlns:a16="http://schemas.microsoft.com/office/drawing/2014/main" id="{E5C79D53-44B0-42BE-4BE7-0FF74320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02" y="488903"/>
            <a:ext cx="4977466" cy="500725"/>
          </a:xfrm>
        </p:spPr>
        <p:txBody>
          <a:bodyPr/>
          <a:lstStyle/>
          <a:p>
            <a:r>
              <a:rPr lang="de-DE" dirty="0"/>
              <a:t>Muster- und Abschlussprüfung </a:t>
            </a:r>
          </a:p>
        </p:txBody>
      </p:sp>
      <p:pic>
        <p:nvPicPr>
          <p:cNvPr id="4" name="Grafik 3" descr="Ein Bild, das Screenshot, Grafiken, Grafikdesign, Logo enthält.&#10;&#10;Automatisch generierte Beschreibung">
            <a:extLst>
              <a:ext uri="{FF2B5EF4-FFF2-40B4-BE49-F238E27FC236}">
                <a16:creationId xmlns:a16="http://schemas.microsoft.com/office/drawing/2014/main" id="{A6086D53-598F-EB20-3519-628AF5FE2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47386">
            <a:off x="5090504" y="869068"/>
            <a:ext cx="3432713" cy="32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6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0">
            <a:extLst>
              <a:ext uri="{FF2B5EF4-FFF2-40B4-BE49-F238E27FC236}">
                <a16:creationId xmlns:a16="http://schemas.microsoft.com/office/drawing/2014/main" id="{7CDF9B6A-47F5-1EDC-629C-91FC01BF40A8}"/>
              </a:ext>
            </a:extLst>
          </p:cNvPr>
          <p:cNvSpPr txBox="1">
            <a:spLocks/>
          </p:cNvSpPr>
          <p:nvPr/>
        </p:nvSpPr>
        <p:spPr>
          <a:xfrm>
            <a:off x="408879" y="460709"/>
            <a:ext cx="7327962" cy="50072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10" baseline="0">
                <a:solidFill>
                  <a:srgbClr val="1D2143"/>
                </a:solidFill>
                <a:latin typeface="Fabrikat Bold" panose="020B0504030000000000" pitchFamily="34" charset="77"/>
                <a:ea typeface="+mj-ea"/>
                <a:cs typeface="+mj-cs"/>
              </a:defRPr>
            </a:lvl1pPr>
          </a:lstStyle>
          <a:p>
            <a:r>
              <a:rPr lang="de-DE" sz="2800">
                <a:solidFill>
                  <a:srgbClr val="1F2243"/>
                </a:solidFill>
                <a:latin typeface="Fabrikat Black" panose="020B0904030000000000" pitchFamily="34" charset="0"/>
              </a:rPr>
              <a:t>Kontaktmöglichkeiten bei Fragen und Problemen</a:t>
            </a:r>
            <a:endParaRPr lang="de-DE" sz="2800">
              <a:latin typeface="Fabrikat Black" panose="020B0904030000000000" pitchFamily="34" charset="0"/>
            </a:endParaRP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648A94F0-1621-AEE1-D5EE-92E849D71587}"/>
              </a:ext>
            </a:extLst>
          </p:cNvPr>
          <p:cNvSpPr txBox="1">
            <a:spLocks/>
          </p:cNvSpPr>
          <p:nvPr/>
        </p:nvSpPr>
        <p:spPr>
          <a:xfrm>
            <a:off x="408879" y="1344875"/>
            <a:ext cx="4586869" cy="384035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20628B"/>
              </a:buClr>
              <a:buNone/>
            </a:pPr>
            <a:r>
              <a:rPr lang="de-DE" sz="1100" dirty="0">
                <a:solidFill>
                  <a:srgbClr val="20628B"/>
                </a:solidFill>
                <a:latin typeface="Fabrikat Bold" panose="020B0804030000000000" pitchFamily="34" charset="0"/>
              </a:rPr>
              <a:t>Fachliche Fragen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Direkt im Tutorium oder der Gruppenarbeit stellen</a:t>
            </a:r>
          </a:p>
          <a:p>
            <a:pPr marL="227965" indent="-227965"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Mit in die Sprechstunde bringen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  <a:latin typeface="Fabrikat"/>
            </a:endParaRPr>
          </a:p>
          <a:p>
            <a:pPr marL="227965" indent="-227965"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E-Mail: 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  <a:hlinkClick r:id="rId3"/>
              </a:rPr>
              <a:t>programmierung@karrieretutor.de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  <a:latin typeface="Fabrikat"/>
            </a:endParaRPr>
          </a:p>
          <a:p>
            <a:pPr marL="0" indent="0">
              <a:lnSpc>
                <a:spcPct val="150000"/>
              </a:lnSpc>
              <a:buClr>
                <a:srgbClr val="20628B"/>
              </a:buClr>
              <a:buNone/>
            </a:pPr>
            <a:r>
              <a:rPr lang="de-DE" sz="1100" dirty="0">
                <a:solidFill>
                  <a:srgbClr val="20628B"/>
                </a:solidFill>
                <a:latin typeface="Fabrikat Bold" panose="020B0804030000000000" pitchFamily="34" charset="0"/>
              </a:rPr>
              <a:t>Organisatorische Fragen</a:t>
            </a:r>
          </a:p>
          <a:p>
            <a:pPr marL="227965" indent="-227965"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Probleme mit Technik, Kursplattform</a:t>
            </a:r>
          </a:p>
          <a:p>
            <a:pPr marL="227965" indent="-227965"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Fragen zu eurer Weiterbildung</a:t>
            </a:r>
          </a:p>
          <a:p>
            <a:pPr marL="227965" indent="-227965"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Abwesenheitsmeldungen</a:t>
            </a:r>
          </a:p>
          <a:p>
            <a:pPr marL="227965" indent="-227965"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E-Mail: 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  <a:hlinkClick r:id="rId4"/>
              </a:rPr>
              <a:t>support@karrieretutor.de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 </a:t>
            </a:r>
          </a:p>
        </p:txBody>
      </p:sp>
      <p:sp>
        <p:nvSpPr>
          <p:cNvPr id="13" name="Flowchart: Connector 5">
            <a:extLst>
              <a:ext uri="{FF2B5EF4-FFF2-40B4-BE49-F238E27FC236}">
                <a16:creationId xmlns:a16="http://schemas.microsoft.com/office/drawing/2014/main" id="{FC051831-727B-0054-B22B-33B80922CC34}"/>
              </a:ext>
            </a:extLst>
          </p:cNvPr>
          <p:cNvSpPr/>
          <p:nvPr/>
        </p:nvSpPr>
        <p:spPr>
          <a:xfrm>
            <a:off x="7124202" y="551952"/>
            <a:ext cx="4039596" cy="4039596"/>
          </a:xfrm>
          <a:prstGeom prst="flowChartConnector">
            <a:avLst/>
          </a:prstGeom>
          <a:solidFill>
            <a:schemeClr val="bg1">
              <a:alpha val="75024"/>
            </a:schemeClr>
          </a:solidFill>
          <a:ln w="952500">
            <a:solidFill>
              <a:srgbClr val="20628B">
                <a:alpha val="2064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25FA13BA-051E-467E-12F7-67CB3953C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56853" y="4731132"/>
            <a:ext cx="4265229" cy="274637"/>
          </a:xfrm>
          <a:prstGeom prst="rect">
            <a:avLst/>
          </a:prstGeom>
        </p:spPr>
        <p:txBody>
          <a:bodyPr/>
          <a:lstStyle/>
          <a:p>
            <a:fld id="{7CA5D003-ABB1-44A9-B5A6-E4F09E8EB76F}" type="datetime1">
              <a:rPr lang="de-DE" smtClean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pPr/>
              <a:t>02.09.2024</a:t>
            </a:fld>
            <a:r>
              <a:rPr lang="de-DE" dirty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   |   Kurseinführung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02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0A4ACFC-BB23-E88C-6CD0-5A71FE77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78" y="579863"/>
            <a:ext cx="5704002" cy="564995"/>
          </a:xfrm>
        </p:spPr>
        <p:txBody>
          <a:bodyPr/>
          <a:lstStyle/>
          <a:p>
            <a:r>
              <a:rPr lang="de-DE" dirty="0"/>
              <a:t>Eure </a:t>
            </a:r>
            <a:r>
              <a:rPr lang="de-DE" dirty="0" err="1"/>
              <a:t>To</a:t>
            </a:r>
            <a:r>
              <a:rPr lang="de-DE" dirty="0"/>
              <a:t>-Dos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68C2ECD5-E34C-0511-98AA-96926EE17901}"/>
              </a:ext>
            </a:extLst>
          </p:cNvPr>
          <p:cNvGraphicFramePr>
            <a:graphicFrameLocks noGrp="1"/>
          </p:cNvGraphicFramePr>
          <p:nvPr/>
        </p:nvGraphicFramePr>
        <p:xfrm>
          <a:off x="408878" y="1144858"/>
          <a:ext cx="6051744" cy="2758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454">
                  <a:extLst>
                    <a:ext uri="{9D8B030D-6E8A-4147-A177-3AD203B41FA5}">
                      <a16:colId xmlns:a16="http://schemas.microsoft.com/office/drawing/2014/main" val="3516816919"/>
                    </a:ext>
                  </a:extLst>
                </a:gridCol>
                <a:gridCol w="4999290">
                  <a:extLst>
                    <a:ext uri="{9D8B030D-6E8A-4147-A177-3AD203B41FA5}">
                      <a16:colId xmlns:a16="http://schemas.microsoft.com/office/drawing/2014/main" val="2788098658"/>
                    </a:ext>
                  </a:extLst>
                </a:gridCol>
              </a:tblGrid>
              <a:tr h="584882">
                <a:tc>
                  <a:txBody>
                    <a:bodyPr/>
                    <a:lstStyle/>
                    <a:p>
                      <a:r>
                        <a:rPr lang="de-DE" sz="1400" b="1" i="0" dirty="0">
                          <a:solidFill>
                            <a:srgbClr val="20628B"/>
                          </a:solidFill>
                          <a:latin typeface="Fabrikat Black" panose="020B0504030000000000" pitchFamily="34" charset="77"/>
                        </a:rPr>
                        <a:t>Lernpfad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100" b="0" i="0" dirty="0">
                          <a:latin typeface="Fabrikat" panose="020B0504030000000000" pitchFamily="34" charset="77"/>
                        </a:rPr>
                        <a:t>Bearbeitet im Lernpfad die Kurseinführung und den dazugehörigen Wissenstest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699146"/>
                  </a:ext>
                </a:extLst>
              </a:tr>
              <a:tr h="602834">
                <a:tc>
                  <a:txBody>
                    <a:bodyPr/>
                    <a:lstStyle/>
                    <a:p>
                      <a:r>
                        <a:rPr lang="de-DE" sz="1400" b="1" i="0" dirty="0">
                          <a:solidFill>
                            <a:srgbClr val="20628B"/>
                          </a:solidFill>
                          <a:latin typeface="Fabrikat Black" panose="020B0504030000000000" pitchFamily="34" charset="77"/>
                        </a:rPr>
                        <a:t>Buch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100" b="0" i="0" dirty="0">
                          <a:latin typeface="Fabrikat" panose="020B0504030000000000" pitchFamily="34" charset="77"/>
                        </a:rPr>
                        <a:t>Stellt sicher, dass euer Buch angekommen ist. Falls nicht, meldet euch beim Support.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121825"/>
                  </a:ext>
                </a:extLst>
              </a:tr>
              <a:tr h="582185">
                <a:tc>
                  <a:txBody>
                    <a:bodyPr/>
                    <a:lstStyle/>
                    <a:p>
                      <a:r>
                        <a:rPr lang="de-DE" sz="1400" b="1" i="0" dirty="0">
                          <a:solidFill>
                            <a:srgbClr val="20628B"/>
                          </a:solidFill>
                          <a:latin typeface="Fabrikat Black" panose="020B0504030000000000" pitchFamily="34" charset="77"/>
                        </a:rPr>
                        <a:t>Rechner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100" b="0" i="0" dirty="0">
                          <a:latin typeface="Fabrikat" panose="020B0504030000000000" pitchFamily="34" charset="77"/>
                        </a:rPr>
                        <a:t>Organisiert euch euren Arbeitsplatz mit Rechner und (idealerweise) zwei Monitoren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5755573"/>
                  </a:ext>
                </a:extLst>
              </a:tr>
              <a:tr h="532011">
                <a:tc>
                  <a:txBody>
                    <a:bodyPr/>
                    <a:lstStyle/>
                    <a:p>
                      <a:r>
                        <a:rPr lang="de-DE" sz="1400" b="1" i="0" dirty="0">
                          <a:solidFill>
                            <a:srgbClr val="20628B"/>
                          </a:solidFill>
                          <a:latin typeface="Fabrikat Black" panose="020B0504030000000000" pitchFamily="34" charset="77"/>
                        </a:rPr>
                        <a:t>C++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100" b="0" i="0" dirty="0">
                          <a:latin typeface="Fabrikat" panose="020B0504030000000000" pitchFamily="34" charset="77"/>
                        </a:rPr>
                        <a:t>Installiert heute noch den </a:t>
                      </a:r>
                      <a:r>
                        <a:rPr lang="de-DE" sz="1100" b="0" i="0" dirty="0" err="1">
                          <a:latin typeface="Fabrikat" panose="020B0504030000000000" pitchFamily="34" charset="77"/>
                        </a:rPr>
                        <a:t>Dev</a:t>
                      </a:r>
                      <a:r>
                        <a:rPr lang="de-DE" sz="1100" b="0" i="0" dirty="0">
                          <a:latin typeface="Fabrikat" panose="020B0504030000000000" pitchFamily="34" charset="77"/>
                        </a:rPr>
                        <a:t> C++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316881"/>
                  </a:ext>
                </a:extLst>
              </a:tr>
              <a:tr h="456195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i="0" dirty="0">
                          <a:solidFill>
                            <a:srgbClr val="20628B"/>
                          </a:solidFill>
                          <a:latin typeface="Fabrikat Black" panose="020B0504030000000000" pitchFamily="34" charset="77"/>
                        </a:rPr>
                        <a:t>Termine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100" b="0" i="0" dirty="0">
                          <a:latin typeface="Fabrikat" panose="020B0504030000000000" pitchFamily="34" charset="77"/>
                        </a:rPr>
                        <a:t>Überprüft die Termine in der Lernplattform und vermerkt sie euch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B7C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8931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73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60688A5-0C72-078E-2342-6BEB828B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34" y="1614097"/>
            <a:ext cx="4732143" cy="1458617"/>
          </a:xfrm>
        </p:spPr>
        <p:txBody>
          <a:bodyPr/>
          <a:lstStyle/>
          <a:p>
            <a:r>
              <a:rPr lang="de-DE" dirty="0"/>
              <a:t>Heute (Mo): Tutorium</a:t>
            </a:r>
            <a:br>
              <a:rPr lang="de-DE" dirty="0"/>
            </a:br>
            <a:r>
              <a:rPr lang="de-DE" dirty="0"/>
              <a:t>Morgen (Di): Tutorium</a:t>
            </a:r>
            <a:br>
              <a:rPr lang="de-DE" dirty="0"/>
            </a:br>
            <a:r>
              <a:rPr lang="de-DE" dirty="0"/>
              <a:t>Danach (Do): Tutorium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1D2611-9DA0-839C-6FD8-CE01053A596C}"/>
              </a:ext>
            </a:extLst>
          </p:cNvPr>
          <p:cNvSpPr txBox="1"/>
          <p:nvPr/>
        </p:nvSpPr>
        <p:spPr>
          <a:xfrm>
            <a:off x="531834" y="3619008"/>
            <a:ext cx="3587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20628B"/>
                </a:solidFill>
                <a:latin typeface="Fabrikat Bold" panose="020B0504030000000000" pitchFamily="34" charset="77"/>
              </a:rPr>
              <a:t>Thema: Einstieg C++, Kenntnisstand der TN ermitteln, Compiler/Linker, IDE</a:t>
            </a:r>
          </a:p>
        </p:txBody>
      </p:sp>
      <p:pic>
        <p:nvPicPr>
          <p:cNvPr id="13" name="Bildplatzhalter 12" descr="Ein Bild, das Kleidung, Person, Lächeln, Mobiliar enthält.&#10;&#10;Automatisch generierte Beschreibung">
            <a:extLst>
              <a:ext uri="{FF2B5EF4-FFF2-40B4-BE49-F238E27FC236}">
                <a16:creationId xmlns:a16="http://schemas.microsoft.com/office/drawing/2014/main" id="{65115217-2BEA-234B-7760-CB3680D8381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6821"/>
          <a:stretch/>
        </p:blipFill>
        <p:spPr>
          <a:xfrm>
            <a:off x="5325137" y="-517204"/>
            <a:ext cx="6387328" cy="6177907"/>
          </a:xfrm>
        </p:spPr>
      </p:pic>
    </p:spTree>
    <p:extLst>
      <p:ext uri="{BB962C8B-B14F-4D97-AF65-F5344CB8AC3E}">
        <p14:creationId xmlns:p14="http://schemas.microsoft.com/office/powerpoint/2010/main" val="358462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F14C8C6-886D-4F41-A560-F2074697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Gemeinsam.</a:t>
            </a:r>
            <a:br>
              <a:rPr lang="de-DE" dirty="0"/>
            </a:br>
            <a:r>
              <a:rPr lang="de-DE" dirty="0"/>
              <a:t>Digital.</a:t>
            </a:r>
            <a:br>
              <a:rPr lang="de-DE" dirty="0"/>
            </a:br>
            <a:r>
              <a:rPr lang="de-DE" dirty="0"/>
              <a:t>Erfolgreich.</a:t>
            </a:r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A2CCC88B-9A19-4042-1B7C-49816F374806}"/>
              </a:ext>
            </a:extLst>
          </p:cNvPr>
          <p:cNvSpPr txBox="1">
            <a:spLocks/>
          </p:cNvSpPr>
          <p:nvPr/>
        </p:nvSpPr>
        <p:spPr>
          <a:xfrm>
            <a:off x="408878" y="4804433"/>
            <a:ext cx="3713542" cy="274637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A7EBA61-371E-4F75-A328-5B545E8A277A}" type="datetime1">
              <a:rPr lang="de-DE" sz="700" smtClean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02.09.2024</a:t>
            </a:fld>
            <a:r>
              <a:rPr lang="de-DE" sz="700" dirty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   |   Kurseinführung</a:t>
            </a:r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369224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 descr="Ein Bild, das Im Haus, Person, Wand, computer enthält.&#10;&#10;Automatisch generierte Beschreibung">
            <a:extLst>
              <a:ext uri="{FF2B5EF4-FFF2-40B4-BE49-F238E27FC236}">
                <a16:creationId xmlns:a16="http://schemas.microsoft.com/office/drawing/2014/main" id="{71518720-49E3-B2EA-14B1-C59BF5B155D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175"/>
          <a:stretch/>
        </p:blipFill>
        <p:spPr>
          <a:xfrm flipH="1">
            <a:off x="0" y="0"/>
            <a:ext cx="9143999" cy="5143500"/>
          </a:xfrm>
        </p:spPr>
      </p:pic>
      <p:sp>
        <p:nvSpPr>
          <p:cNvPr id="10" name="Freihandform 9">
            <a:extLst>
              <a:ext uri="{FF2B5EF4-FFF2-40B4-BE49-F238E27FC236}">
                <a16:creationId xmlns:a16="http://schemas.microsoft.com/office/drawing/2014/main" id="{A2F47B7E-A8A2-A373-94EE-12961FD6E335}"/>
              </a:ext>
            </a:extLst>
          </p:cNvPr>
          <p:cNvSpPr/>
          <p:nvPr/>
        </p:nvSpPr>
        <p:spPr>
          <a:xfrm flipH="1">
            <a:off x="0" y="0"/>
            <a:ext cx="4207357" cy="5143500"/>
          </a:xfrm>
          <a:custGeom>
            <a:avLst/>
            <a:gdLst>
              <a:gd name="connsiteX0" fmla="*/ 1121302 w 4207357"/>
              <a:gd name="connsiteY0" fmla="*/ 0 h 5143500"/>
              <a:gd name="connsiteX1" fmla="*/ 4207357 w 4207357"/>
              <a:gd name="connsiteY1" fmla="*/ 0 h 5143500"/>
              <a:gd name="connsiteX2" fmla="*/ 4207357 w 4207357"/>
              <a:gd name="connsiteY2" fmla="*/ 5143500 h 5143500"/>
              <a:gd name="connsiteX3" fmla="*/ 1604550 w 4207357"/>
              <a:gd name="connsiteY3" fmla="*/ 5143500 h 5143500"/>
              <a:gd name="connsiteX4" fmla="*/ 1385478 w 4207357"/>
              <a:gd name="connsiteY4" fmla="*/ 5010411 h 5143500"/>
              <a:gd name="connsiteX5" fmla="*/ 0 w 4207357"/>
              <a:gd name="connsiteY5" fmla="*/ 2404639 h 5143500"/>
              <a:gd name="connsiteX6" fmla="*/ 920403 w 4207357"/>
              <a:gd name="connsiteY6" fmla="*/ 182589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7357" h="5143500">
                <a:moveTo>
                  <a:pt x="1121302" y="0"/>
                </a:moveTo>
                <a:lnTo>
                  <a:pt x="4207357" y="0"/>
                </a:lnTo>
                <a:lnTo>
                  <a:pt x="4207357" y="5143500"/>
                </a:lnTo>
                <a:lnTo>
                  <a:pt x="1604550" y="5143500"/>
                </a:lnTo>
                <a:lnTo>
                  <a:pt x="1385478" y="5010411"/>
                </a:lnTo>
                <a:cubicBezTo>
                  <a:pt x="549580" y="4445689"/>
                  <a:pt x="0" y="3489345"/>
                  <a:pt x="0" y="2404639"/>
                </a:cubicBezTo>
                <a:cubicBezTo>
                  <a:pt x="0" y="1536875"/>
                  <a:pt x="351731" y="751261"/>
                  <a:pt x="920403" y="1825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spc="300"/>
              <a:t>SEPTEMBER 2022</a:t>
            </a: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62FCCE-E7AE-B9E8-10DF-F76DFFB8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35" y="2119359"/>
            <a:ext cx="3259772" cy="916371"/>
          </a:xfrm>
        </p:spPr>
        <p:txBody>
          <a:bodyPr/>
          <a:lstStyle/>
          <a:p>
            <a:r>
              <a:rPr lang="de-DE" sz="2800" dirty="0"/>
              <a:t>C++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0A8A75E-D457-317A-0A9B-3E101F986C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34" y="847590"/>
            <a:ext cx="1687259" cy="473820"/>
          </a:xfrm>
          <a:prstGeom prst="rect">
            <a:avLst/>
          </a:prstGeom>
        </p:spPr>
      </p:pic>
      <p:sp>
        <p:nvSpPr>
          <p:cNvPr id="2" name="Textplatzhalter 3">
            <a:extLst>
              <a:ext uri="{FF2B5EF4-FFF2-40B4-BE49-F238E27FC236}">
                <a16:creationId xmlns:a16="http://schemas.microsoft.com/office/drawing/2014/main" id="{C9CBA406-B960-86ED-C35D-1D622B09A619}"/>
              </a:ext>
            </a:extLst>
          </p:cNvPr>
          <p:cNvSpPr txBox="1">
            <a:spLocks/>
          </p:cNvSpPr>
          <p:nvPr/>
        </p:nvSpPr>
        <p:spPr>
          <a:xfrm>
            <a:off x="530394" y="3445689"/>
            <a:ext cx="2560924" cy="297482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1" i="0" kern="1200" spc="0" baseline="0">
                <a:solidFill>
                  <a:srgbClr val="20628B"/>
                </a:solidFill>
                <a:latin typeface="Fabrikat Bold" panose="020B0504030000000000" pitchFamily="34" charset="77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1" i="0" kern="1200">
                <a:solidFill>
                  <a:srgbClr val="20628B"/>
                </a:solidFill>
                <a:latin typeface="Fabrikat Bold" panose="020B0504030000000000" pitchFamily="34" charset="77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i="0" kern="1200">
                <a:solidFill>
                  <a:srgbClr val="20628B"/>
                </a:solidFill>
                <a:latin typeface="Fabrikat Bold" panose="020B0504030000000000" pitchFamily="34" charset="77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i="0" kern="1200">
                <a:solidFill>
                  <a:srgbClr val="20628B"/>
                </a:solidFill>
                <a:latin typeface="Fabrikat Bold" panose="020B0504030000000000" pitchFamily="34" charset="77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i="0" kern="1200">
                <a:solidFill>
                  <a:srgbClr val="20628B"/>
                </a:solidFill>
                <a:latin typeface="Fabrikat Bold" panose="020B0504030000000000" pitchFamily="34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Aaron Schwierk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9DE6A3D-71E0-F0CE-119C-9EC5CE16132C}"/>
              </a:ext>
            </a:extLst>
          </p:cNvPr>
          <p:cNvSpPr txBox="1"/>
          <p:nvPr/>
        </p:nvSpPr>
        <p:spPr>
          <a:xfrm>
            <a:off x="531834" y="3102215"/>
            <a:ext cx="289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20628B"/>
                </a:solidFill>
                <a:latin typeface="Fabrikat Bold" panose="020B0504030000000000" pitchFamily="34" charset="77"/>
              </a:rPr>
              <a:t>Kurseinführung</a:t>
            </a:r>
            <a:endParaRPr lang="de-DE" sz="1600" b="1" dirty="0">
              <a:solidFill>
                <a:srgbClr val="20628B"/>
              </a:solidFill>
              <a:latin typeface="Fabrikat Bold" panose="020B050403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9518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0">
            <a:extLst>
              <a:ext uri="{FF2B5EF4-FFF2-40B4-BE49-F238E27FC236}">
                <a16:creationId xmlns:a16="http://schemas.microsoft.com/office/drawing/2014/main" id="{5637950F-43C2-C769-DFC5-747637E06693}"/>
              </a:ext>
            </a:extLst>
          </p:cNvPr>
          <p:cNvSpPr txBox="1">
            <a:spLocks/>
          </p:cNvSpPr>
          <p:nvPr/>
        </p:nvSpPr>
        <p:spPr>
          <a:xfrm>
            <a:off x="408878" y="460709"/>
            <a:ext cx="7452731" cy="50072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10" baseline="0">
                <a:solidFill>
                  <a:srgbClr val="1D2143"/>
                </a:solidFill>
                <a:latin typeface="Fabrikat Bold" panose="020B0504030000000000" pitchFamily="34" charset="77"/>
                <a:ea typeface="+mj-ea"/>
                <a:cs typeface="+mj-cs"/>
              </a:defRPr>
            </a:lvl1pPr>
          </a:lstStyle>
          <a:p>
            <a:r>
              <a:rPr lang="de-DE" sz="2800">
                <a:solidFill>
                  <a:srgbClr val="1F2243"/>
                </a:solidFill>
                <a:latin typeface="Fabrikat Black" panose="020B0904030000000000" pitchFamily="34" charset="0"/>
              </a:rPr>
              <a:t>Vorstellung</a:t>
            </a:r>
            <a:endParaRPr lang="de-DE" sz="2800">
              <a:latin typeface="Fabrikat Black" panose="020B0904030000000000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FBD0C9-62DB-C781-904E-5AC87FF71442}"/>
              </a:ext>
            </a:extLst>
          </p:cNvPr>
          <p:cNvSpPr txBox="1">
            <a:spLocks/>
          </p:cNvSpPr>
          <p:nvPr/>
        </p:nvSpPr>
        <p:spPr>
          <a:xfrm>
            <a:off x="408877" y="1202635"/>
            <a:ext cx="7943386" cy="384035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965" indent="-227965">
              <a:lnSpc>
                <a:spcPct val="150000"/>
              </a:lnSpc>
              <a:buClr>
                <a:srgbClr val="20628B"/>
              </a:buClr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Wer bin ich?</a:t>
            </a:r>
          </a:p>
          <a:p>
            <a:pPr marL="685154" lvl="1" indent="-227965"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Aaron Schwierk</a:t>
            </a:r>
          </a:p>
          <a:p>
            <a:pPr marL="685154" lvl="1" indent="-227965"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25 Jahre alt</a:t>
            </a:r>
          </a:p>
          <a:p>
            <a:pPr marL="685154" lvl="1" indent="-227965"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Student im Masterstudiengang Wirtschaftsinformatik und Dozent bei kt</a:t>
            </a:r>
          </a:p>
          <a:p>
            <a:pPr marL="227965" indent="-227965">
              <a:lnSpc>
                <a:spcPct val="150000"/>
              </a:lnSpc>
              <a:buClr>
                <a:srgbClr val="20628B"/>
              </a:buClr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Wer seid ihr?</a:t>
            </a:r>
          </a:p>
          <a:p>
            <a:pPr marL="684530" lvl="1" indent="-227965"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Woher kommt ihr (örtlich, beruflich)?</a:t>
            </a:r>
          </a:p>
          <a:p>
            <a:pPr marL="684530" lvl="1" indent="-227965"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Erster Kurs bei karriere tutor?</a:t>
            </a:r>
          </a:p>
          <a:p>
            <a:pPr marL="684530" lvl="1" indent="-227965"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Programmiererfahrung?</a:t>
            </a:r>
          </a:p>
          <a:p>
            <a:pPr marL="684530" lvl="1" indent="-227965">
              <a:lnSpc>
                <a:spcPct val="150000"/>
              </a:lnSpc>
              <a:buClr>
                <a:srgbClr val="20628B"/>
              </a:buClr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Erwartungen an den Kurs?</a:t>
            </a:r>
          </a:p>
          <a:p>
            <a:pPr marL="684530" lvl="1" indent="-227965">
              <a:lnSpc>
                <a:spcPct val="150000"/>
              </a:lnSpc>
              <a:buClr>
                <a:srgbClr val="20628B"/>
              </a:buClr>
            </a:pPr>
            <a:endParaRPr lang="de-DE" sz="700" dirty="0">
              <a:solidFill>
                <a:schemeClr val="tx1">
                  <a:lumMod val="75000"/>
                  <a:lumOff val="25000"/>
                </a:schemeClr>
              </a:solidFill>
              <a:latin typeface="Fabrikat"/>
            </a:endParaRPr>
          </a:p>
        </p:txBody>
      </p:sp>
      <p:sp>
        <p:nvSpPr>
          <p:cNvPr id="7" name="Flowchart: Connector 5">
            <a:extLst>
              <a:ext uri="{FF2B5EF4-FFF2-40B4-BE49-F238E27FC236}">
                <a16:creationId xmlns:a16="http://schemas.microsoft.com/office/drawing/2014/main" id="{E85ADCE3-9A44-2643-69DD-7429E83BA09C}"/>
              </a:ext>
            </a:extLst>
          </p:cNvPr>
          <p:cNvSpPr/>
          <p:nvPr/>
        </p:nvSpPr>
        <p:spPr>
          <a:xfrm>
            <a:off x="7899338" y="-701395"/>
            <a:ext cx="1671565" cy="1671565"/>
          </a:xfrm>
          <a:prstGeom prst="flowChartConnector">
            <a:avLst/>
          </a:prstGeom>
          <a:solidFill>
            <a:schemeClr val="bg1">
              <a:alpha val="74973"/>
            </a:schemeClr>
          </a:solidFill>
          <a:ln w="571500">
            <a:solidFill>
              <a:srgbClr val="20628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8" name="Flowchart: Connector 5">
            <a:extLst>
              <a:ext uri="{FF2B5EF4-FFF2-40B4-BE49-F238E27FC236}">
                <a16:creationId xmlns:a16="http://schemas.microsoft.com/office/drawing/2014/main" id="{2C6C3663-C5F1-F514-98F3-92CA1EF9C5DA}"/>
              </a:ext>
            </a:extLst>
          </p:cNvPr>
          <p:cNvSpPr/>
          <p:nvPr/>
        </p:nvSpPr>
        <p:spPr>
          <a:xfrm>
            <a:off x="6015550" y="3968650"/>
            <a:ext cx="1671565" cy="1671565"/>
          </a:xfrm>
          <a:prstGeom prst="flowChartConnector">
            <a:avLst/>
          </a:prstGeom>
          <a:solidFill>
            <a:schemeClr val="bg1">
              <a:alpha val="74973"/>
            </a:schemeClr>
          </a:solidFill>
          <a:ln w="571500">
            <a:solidFill>
              <a:srgbClr val="20628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900F4B76-1F0C-DF76-F57E-00E5B352B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56853" y="4731132"/>
            <a:ext cx="4265229" cy="274637"/>
          </a:xfrm>
          <a:prstGeom prst="rect">
            <a:avLst/>
          </a:prstGeom>
        </p:spPr>
        <p:txBody>
          <a:bodyPr/>
          <a:lstStyle/>
          <a:p>
            <a:fld id="{7CA5D003-ABB1-44A9-B5A6-E4F09E8EB76F}" type="datetime1">
              <a:rPr lang="de-DE" smtClean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02.09.2024</a:t>
            </a:fld>
            <a:r>
              <a:rPr lang="de-DE" dirty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   |   Kurseinführung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290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0">
            <a:extLst>
              <a:ext uri="{FF2B5EF4-FFF2-40B4-BE49-F238E27FC236}">
                <a16:creationId xmlns:a16="http://schemas.microsoft.com/office/drawing/2014/main" id="{7CDF9B6A-47F5-1EDC-629C-91FC01BF40A8}"/>
              </a:ext>
            </a:extLst>
          </p:cNvPr>
          <p:cNvSpPr txBox="1">
            <a:spLocks/>
          </p:cNvSpPr>
          <p:nvPr/>
        </p:nvSpPr>
        <p:spPr>
          <a:xfrm>
            <a:off x="408879" y="460709"/>
            <a:ext cx="5211336" cy="50072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10" baseline="0">
                <a:solidFill>
                  <a:srgbClr val="1D2143"/>
                </a:solidFill>
                <a:latin typeface="Fabrikat Bold" panose="020B0504030000000000" pitchFamily="34" charset="77"/>
                <a:ea typeface="+mj-ea"/>
                <a:cs typeface="+mj-cs"/>
              </a:defRPr>
            </a:lvl1pPr>
          </a:lstStyle>
          <a:p>
            <a:r>
              <a:rPr lang="de-DE" sz="2800">
                <a:solidFill>
                  <a:srgbClr val="1F2243"/>
                </a:solidFill>
                <a:latin typeface="Fabrikat Black" panose="020B0904030000000000" pitchFamily="34" charset="0"/>
              </a:rPr>
              <a:t>Miteinander im Kurs</a:t>
            </a:r>
            <a:endParaRPr lang="de-DE" sz="2800">
              <a:latin typeface="Fabrikat Black" panose="020B0904030000000000" pitchFamily="34" charset="0"/>
            </a:endParaRPr>
          </a:p>
        </p:txBody>
      </p:sp>
      <p:sp>
        <p:nvSpPr>
          <p:cNvPr id="13" name="Flowchart: Connector 5">
            <a:extLst>
              <a:ext uri="{FF2B5EF4-FFF2-40B4-BE49-F238E27FC236}">
                <a16:creationId xmlns:a16="http://schemas.microsoft.com/office/drawing/2014/main" id="{FC051831-727B-0054-B22B-33B80922CC34}"/>
              </a:ext>
            </a:extLst>
          </p:cNvPr>
          <p:cNvSpPr/>
          <p:nvPr/>
        </p:nvSpPr>
        <p:spPr>
          <a:xfrm>
            <a:off x="7124202" y="551952"/>
            <a:ext cx="4039596" cy="4039596"/>
          </a:xfrm>
          <a:prstGeom prst="flowChartConnector">
            <a:avLst/>
          </a:prstGeom>
          <a:solidFill>
            <a:schemeClr val="bg1">
              <a:alpha val="75024"/>
            </a:schemeClr>
          </a:solidFill>
          <a:ln w="952500">
            <a:solidFill>
              <a:srgbClr val="20628B">
                <a:alpha val="2064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25FA13BA-051E-467E-12F7-67CB3953C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56853" y="4731132"/>
            <a:ext cx="4265229" cy="274637"/>
          </a:xfrm>
          <a:prstGeom prst="rect">
            <a:avLst/>
          </a:prstGeom>
        </p:spPr>
        <p:txBody>
          <a:bodyPr/>
          <a:lstStyle/>
          <a:p>
            <a:fld id="{7CA5D003-ABB1-44A9-B5A6-E4F09E8EB76F}" type="datetime1">
              <a:rPr lang="de-DE" smtClean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pPr/>
              <a:t>02.09.2024</a:t>
            </a:fld>
            <a:r>
              <a:rPr lang="de-DE" dirty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   |   Kurseinführung</a:t>
            </a:r>
            <a:endParaRPr lang="de-DE" dirty="0"/>
          </a:p>
        </p:txBody>
      </p:sp>
      <p:sp>
        <p:nvSpPr>
          <p:cNvPr id="2" name="Textplatzhalter 2">
            <a:extLst>
              <a:ext uri="{FF2B5EF4-FFF2-40B4-BE49-F238E27FC236}">
                <a16:creationId xmlns:a16="http://schemas.microsoft.com/office/drawing/2014/main" id="{21210DA3-0D50-FF94-2CA4-C604A7570F6C}"/>
              </a:ext>
            </a:extLst>
          </p:cNvPr>
          <p:cNvSpPr txBox="1">
            <a:spLocks/>
          </p:cNvSpPr>
          <p:nvPr/>
        </p:nvSpPr>
        <p:spPr>
          <a:xfrm>
            <a:off x="4676775" y="989628"/>
            <a:ext cx="4058347" cy="3601226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20628B"/>
              </a:buClr>
              <a:buFont typeface="Arial"/>
              <a:buNone/>
            </a:pPr>
            <a:r>
              <a:rPr lang="de-DE" sz="1400" b="1" dirty="0">
                <a:solidFill>
                  <a:srgbClr val="20628B"/>
                </a:solidFill>
                <a:latin typeface="Fabrikat Bold" panose="020B0504030000000000" pitchFamily="34" charset="77"/>
              </a:rPr>
              <a:t>Unsere Grundsätze für den Kurs</a:t>
            </a:r>
          </a:p>
          <a:p>
            <a:pPr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Es gibt keine dummen Fragen </a:t>
            </a:r>
          </a:p>
          <a:p>
            <a:pPr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Fragen stellen wir schnellstmöglich</a:t>
            </a:r>
          </a:p>
          <a:p>
            <a:pPr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Wir sagen Bescheid, wenn wir etwas nicht verstehen konnten</a:t>
            </a:r>
          </a:p>
          <a:p>
            <a:pPr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Wir bevorzugen den Sprachchat </a:t>
            </a:r>
          </a:p>
          <a:p>
            <a:pPr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Wir stellen sicher, dass unser Mikrofon keine Störgeräusche überträgt</a:t>
            </a:r>
          </a:p>
          <a:p>
            <a:pPr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Wir erscheinen pünktlich zu den Veranstaltungen</a:t>
            </a:r>
          </a:p>
          <a:p>
            <a:pPr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Kamera an und Mikrofon aus</a:t>
            </a:r>
          </a:p>
          <a:p>
            <a:endParaRPr lang="de-DE" dirty="0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51228517-BDE4-2C22-DAAE-949A2A369730}"/>
              </a:ext>
            </a:extLst>
          </p:cNvPr>
          <p:cNvSpPr txBox="1">
            <a:spLocks/>
          </p:cNvSpPr>
          <p:nvPr/>
        </p:nvSpPr>
        <p:spPr>
          <a:xfrm>
            <a:off x="408878" y="954970"/>
            <a:ext cx="4058347" cy="3635885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rgbClr val="20628B"/>
              </a:buClr>
              <a:buFont typeface="Arial"/>
              <a:buNone/>
            </a:pPr>
            <a:r>
              <a:rPr lang="de-DE" sz="1400" b="1" dirty="0">
                <a:solidFill>
                  <a:srgbClr val="20628B"/>
                </a:solidFill>
                <a:latin typeface="Fabrikat Bold" panose="020B0504030000000000" pitchFamily="34" charset="77"/>
              </a:rPr>
              <a:t>Unser Umgang miteinander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Wir Duzen einander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Wir nehmen einander ernst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Wir kritisieren Ideen und Lösungsansätze, keine Personen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Wir werden weder ausfallend noch laut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Wir lassen einander ausreden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Wir geben einander Raum für Anmerkungen</a:t>
            </a:r>
          </a:p>
          <a:p>
            <a:pPr>
              <a:lnSpc>
                <a:spcPct val="12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810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Ein Bild, das Im Haus, Couch, Person, Kleidung enthält.&#10;&#10;Automatisch generierte Beschreibung">
            <a:extLst>
              <a:ext uri="{FF2B5EF4-FFF2-40B4-BE49-F238E27FC236}">
                <a16:creationId xmlns:a16="http://schemas.microsoft.com/office/drawing/2014/main" id="{194300CB-A850-F7CD-D8D0-D4CD3EA28E9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5013" y="0"/>
            <a:ext cx="3328987" cy="4591049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FDB0EB-B5AA-DF61-5D6C-1D2D8C0CC53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8878" y="951113"/>
            <a:ext cx="5149675" cy="36397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buClr>
                <a:srgbClr val="20628B"/>
              </a:buClr>
            </a:pPr>
            <a:endParaRPr lang="de-DE" sz="1100" dirty="0">
              <a:latin typeface="Fabrikat" panose="020B0504030000000000" pitchFamily="34" charset="77"/>
            </a:endParaRP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(Einführungsveranstaltung)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>
                <a:latin typeface="Fabrikat" panose="020B0504030000000000" pitchFamily="34" charset="77"/>
              </a:rPr>
              <a:t>Tutorium</a:t>
            </a:r>
            <a:endParaRPr lang="de-DE" sz="1100" dirty="0">
              <a:latin typeface="Fabrikat" panose="020B0504030000000000" pitchFamily="34" charset="77"/>
            </a:endParaRP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Betreute Gruppenarbeit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Sprechstunde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Selbstlernphase</a:t>
            </a:r>
          </a:p>
          <a:p>
            <a:pPr marL="0" indent="0">
              <a:lnSpc>
                <a:spcPct val="120000"/>
              </a:lnSpc>
              <a:buNone/>
            </a:pPr>
            <a:endParaRPr lang="de-DE" sz="1100" dirty="0">
              <a:latin typeface="Fabrikat" panose="020B0504030000000000" pitchFamily="34" charset="7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de-DE" sz="1100" dirty="0">
                <a:latin typeface="Fabrikat" panose="020B0504030000000000" pitchFamily="34" charset="77"/>
              </a:rPr>
              <a:t>Die Termine folgen einem Stundenplan, letztendlich sind aber immer die offiziell kommunizierten Zeiten bindend – in der Regel also die Termine in der Lernplattform.</a:t>
            </a:r>
          </a:p>
          <a:p>
            <a:pPr marL="0" indent="0">
              <a:lnSpc>
                <a:spcPct val="120000"/>
              </a:lnSpc>
              <a:buNone/>
            </a:pPr>
            <a:endParaRPr lang="de-DE" sz="1100" dirty="0">
              <a:latin typeface="Fabrikat" panose="020B0504030000000000" pitchFamily="34" charset="77"/>
            </a:endParaRPr>
          </a:p>
          <a:p>
            <a:pPr>
              <a:lnSpc>
                <a:spcPct val="120000"/>
              </a:lnSpc>
            </a:pPr>
            <a:endParaRPr lang="de-DE" sz="1100" dirty="0"/>
          </a:p>
          <a:p>
            <a:pPr>
              <a:lnSpc>
                <a:spcPct val="120000"/>
              </a:lnSpc>
            </a:pPr>
            <a:endParaRPr lang="de-DE" sz="1100" dirty="0"/>
          </a:p>
        </p:txBody>
      </p:sp>
      <p:sp>
        <p:nvSpPr>
          <p:cNvPr id="8" name="Flowchart: Connector 5">
            <a:extLst>
              <a:ext uri="{FF2B5EF4-FFF2-40B4-BE49-F238E27FC236}">
                <a16:creationId xmlns:a16="http://schemas.microsoft.com/office/drawing/2014/main" id="{DC28FFA0-0943-7DF2-8804-2E496846E85A}"/>
              </a:ext>
            </a:extLst>
          </p:cNvPr>
          <p:cNvSpPr/>
          <p:nvPr/>
        </p:nvSpPr>
        <p:spPr>
          <a:xfrm>
            <a:off x="4979230" y="-851103"/>
            <a:ext cx="1671565" cy="1671565"/>
          </a:xfrm>
          <a:prstGeom prst="flowChartConnector">
            <a:avLst/>
          </a:prstGeom>
          <a:solidFill>
            <a:schemeClr val="bg1">
              <a:alpha val="74973"/>
            </a:schemeClr>
          </a:solidFill>
          <a:ln w="571500">
            <a:solidFill>
              <a:srgbClr val="20628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9" name="Flowchart: Connector 5">
            <a:extLst>
              <a:ext uri="{FF2B5EF4-FFF2-40B4-BE49-F238E27FC236}">
                <a16:creationId xmlns:a16="http://schemas.microsoft.com/office/drawing/2014/main" id="{CDC8C30A-1DA6-4791-212E-6B4B73AD45D7}"/>
              </a:ext>
            </a:extLst>
          </p:cNvPr>
          <p:cNvSpPr/>
          <p:nvPr/>
        </p:nvSpPr>
        <p:spPr>
          <a:xfrm>
            <a:off x="8308218" y="2919289"/>
            <a:ext cx="1671565" cy="1671565"/>
          </a:xfrm>
          <a:prstGeom prst="flowChartConnector">
            <a:avLst/>
          </a:prstGeom>
          <a:solidFill>
            <a:schemeClr val="bg1">
              <a:alpha val="74973"/>
            </a:schemeClr>
          </a:solidFill>
          <a:ln w="571500">
            <a:solidFill>
              <a:srgbClr val="20628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A9F9339-37D3-2AF6-9E15-EB874C800C65}"/>
              </a:ext>
            </a:extLst>
          </p:cNvPr>
          <p:cNvGrpSpPr/>
          <p:nvPr/>
        </p:nvGrpSpPr>
        <p:grpSpPr>
          <a:xfrm>
            <a:off x="-283779" y="-102476"/>
            <a:ext cx="2010104" cy="378373"/>
            <a:chOff x="-283779" y="-102476"/>
            <a:chExt cx="2010104" cy="378373"/>
          </a:xfrm>
        </p:grpSpPr>
        <p:sp>
          <p:nvSpPr>
            <p:cNvPr id="3" name="Abgerundetes Rechteck 2">
              <a:extLst>
                <a:ext uri="{FF2B5EF4-FFF2-40B4-BE49-F238E27FC236}">
                  <a16:creationId xmlns:a16="http://schemas.microsoft.com/office/drawing/2014/main" id="{307A8FA7-EE71-0566-72B8-503ABC2C017A}"/>
                </a:ext>
              </a:extLst>
            </p:cNvPr>
            <p:cNvSpPr/>
            <p:nvPr/>
          </p:nvSpPr>
          <p:spPr>
            <a:xfrm>
              <a:off x="-283779" y="-102476"/>
              <a:ext cx="2010103" cy="378373"/>
            </a:xfrm>
            <a:prstGeom prst="roundRect">
              <a:avLst>
                <a:gd name="adj" fmla="val 50000"/>
              </a:avLst>
            </a:prstGeom>
            <a:solidFill>
              <a:srgbClr val="2062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394C0A4-94FE-3758-7649-937C120AC80E}"/>
                </a:ext>
              </a:extLst>
            </p:cNvPr>
            <p:cNvSpPr txBox="1"/>
            <p:nvPr/>
          </p:nvSpPr>
          <p:spPr>
            <a:xfrm>
              <a:off x="408879" y="0"/>
              <a:ext cx="13174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>
                  <a:solidFill>
                    <a:schemeClr val="bg1"/>
                  </a:solidFill>
                  <a:latin typeface="Fabrikat Bold" panose="020B0504030000000000" pitchFamily="34" charset="77"/>
                </a:rPr>
                <a:t>Kurseinführung</a:t>
              </a:r>
            </a:p>
          </p:txBody>
        </p:sp>
      </p:grpSp>
      <p:sp>
        <p:nvSpPr>
          <p:cNvPr id="12" name="Titel 11">
            <a:extLst>
              <a:ext uri="{FF2B5EF4-FFF2-40B4-BE49-F238E27FC236}">
                <a16:creationId xmlns:a16="http://schemas.microsoft.com/office/drawing/2014/main" id="{08A316F8-032B-0C63-F37B-DF455E33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Bestandteile des Kurses</a:t>
            </a:r>
          </a:p>
        </p:txBody>
      </p:sp>
    </p:spTree>
    <p:extLst>
      <p:ext uri="{BB962C8B-B14F-4D97-AF65-F5344CB8AC3E}">
        <p14:creationId xmlns:p14="http://schemas.microsoft.com/office/powerpoint/2010/main" val="422626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EFB42-BB98-32AC-9A4B-A30265FA1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DF8099-51D2-5132-6110-E00C345A0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83251" y="1251578"/>
            <a:ext cx="4058347" cy="1482353"/>
          </a:xfrm>
        </p:spPr>
        <p:txBody>
          <a:bodyPr/>
          <a:lstStyle/>
          <a:p>
            <a:pPr marL="0" indent="0">
              <a:buClr>
                <a:srgbClr val="20628B"/>
              </a:buClr>
              <a:buNone/>
            </a:pPr>
            <a:r>
              <a:rPr lang="de-DE" sz="1400" b="1" dirty="0">
                <a:solidFill>
                  <a:srgbClr val="20628B"/>
                </a:solidFill>
                <a:latin typeface="Fabrikat Bold" panose="020B0504030000000000" pitchFamily="34" charset="77"/>
              </a:rPr>
              <a:t>Betreute Gruppenarbeit</a:t>
            </a:r>
          </a:p>
          <a:p>
            <a:pPr>
              <a:buClr>
                <a:srgbClr val="20628B"/>
              </a:buClr>
            </a:pPr>
            <a:r>
              <a:rPr lang="de-DE" dirty="0"/>
              <a:t>Dozent: Aaron Schwierk, Stefan Koschnik</a:t>
            </a:r>
          </a:p>
          <a:p>
            <a:pPr>
              <a:buClr>
                <a:srgbClr val="20628B"/>
              </a:buClr>
            </a:pPr>
            <a:r>
              <a:rPr lang="de-DE" dirty="0"/>
              <a:t>Praktische Anwendung der Inhalte und Vertiefung</a:t>
            </a:r>
          </a:p>
          <a:p>
            <a:pPr>
              <a:buClr>
                <a:srgbClr val="20628B"/>
              </a:buClr>
            </a:pPr>
            <a:r>
              <a:rPr lang="de-DE" dirty="0"/>
              <a:t>Fokus auf Gruppenarbeit und Kommunikation untereinander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B37B1A-94CC-D266-D659-2330E8DA5A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5354" y="1216921"/>
            <a:ext cx="4058347" cy="151701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buClr>
                <a:srgbClr val="20628B"/>
              </a:buClr>
              <a:buNone/>
            </a:pPr>
            <a:r>
              <a:rPr lang="de-DE" sz="1400" b="1" dirty="0">
                <a:solidFill>
                  <a:srgbClr val="20628B"/>
                </a:solidFill>
                <a:latin typeface="Fabrikat Bold" panose="020B0504030000000000" pitchFamily="34" charset="77"/>
              </a:rPr>
              <a:t>Tutorium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Dozentin: Aaron Schwierk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Theoretische Inhalte und Grundlagen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Fokus auf Demonstrationen und Fachgespräch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endParaRPr lang="de-DE" sz="1100" dirty="0">
              <a:latin typeface="Fabrikat" panose="020B0504030000000000" pitchFamily="34" charset="77"/>
            </a:endParaRPr>
          </a:p>
          <a:p>
            <a:pPr>
              <a:lnSpc>
                <a:spcPct val="120000"/>
              </a:lnSpc>
            </a:pP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0DE482E-F7B7-EAFF-9EB9-0A3FB65B9B94}"/>
              </a:ext>
            </a:extLst>
          </p:cNvPr>
          <p:cNvGrpSpPr/>
          <p:nvPr/>
        </p:nvGrpSpPr>
        <p:grpSpPr>
          <a:xfrm>
            <a:off x="-283779" y="-102476"/>
            <a:ext cx="2010104" cy="378373"/>
            <a:chOff x="-283779" y="-102476"/>
            <a:chExt cx="2010104" cy="378373"/>
          </a:xfrm>
        </p:grpSpPr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841784EE-D07A-79A0-C519-04D191C8C6DA}"/>
                </a:ext>
              </a:extLst>
            </p:cNvPr>
            <p:cNvSpPr/>
            <p:nvPr/>
          </p:nvSpPr>
          <p:spPr>
            <a:xfrm>
              <a:off x="-283779" y="-102476"/>
              <a:ext cx="2010103" cy="378373"/>
            </a:xfrm>
            <a:prstGeom prst="roundRect">
              <a:avLst>
                <a:gd name="adj" fmla="val 50000"/>
              </a:avLst>
            </a:prstGeom>
            <a:solidFill>
              <a:srgbClr val="2062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4B69687-31F7-F88C-1C3B-356BEF27181C}"/>
                </a:ext>
              </a:extLst>
            </p:cNvPr>
            <p:cNvSpPr txBox="1"/>
            <p:nvPr/>
          </p:nvSpPr>
          <p:spPr>
            <a:xfrm>
              <a:off x="408879" y="0"/>
              <a:ext cx="13174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>
                  <a:solidFill>
                    <a:schemeClr val="bg1"/>
                  </a:solidFill>
                  <a:latin typeface="Fabrikat Bold" panose="020B0504030000000000" pitchFamily="34" charset="77"/>
                </a:rPr>
                <a:t>Kurseinführung</a:t>
              </a:r>
            </a:p>
          </p:txBody>
        </p:sp>
      </p:grpSp>
      <p:sp>
        <p:nvSpPr>
          <p:cNvPr id="8" name="Titel 2">
            <a:extLst>
              <a:ext uri="{FF2B5EF4-FFF2-40B4-BE49-F238E27FC236}">
                <a16:creationId xmlns:a16="http://schemas.microsoft.com/office/drawing/2014/main" id="{3207EEB6-0489-E8E5-2FB4-7FF2ABE3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02" y="488903"/>
            <a:ext cx="8339196" cy="500725"/>
          </a:xfrm>
        </p:spPr>
        <p:txBody>
          <a:bodyPr/>
          <a:lstStyle/>
          <a:p>
            <a:r>
              <a:rPr lang="de-DE" dirty="0"/>
              <a:t>Bestandteile des Kurses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5B1B5F7A-06D4-3ADF-CF8B-782BA2082C33}"/>
              </a:ext>
            </a:extLst>
          </p:cNvPr>
          <p:cNvSpPr txBox="1">
            <a:spLocks/>
          </p:cNvSpPr>
          <p:nvPr/>
        </p:nvSpPr>
        <p:spPr>
          <a:xfrm>
            <a:off x="415354" y="2810663"/>
            <a:ext cx="4058347" cy="151701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rgbClr val="20628B"/>
              </a:buClr>
              <a:buFont typeface="Arial"/>
              <a:buNone/>
            </a:pPr>
            <a:r>
              <a:rPr lang="de-DE" sz="1400" b="1" dirty="0">
                <a:solidFill>
                  <a:srgbClr val="20628B"/>
                </a:solidFill>
                <a:latin typeface="Fabrikat Bold" panose="020B0504030000000000" pitchFamily="34" charset="77"/>
              </a:rPr>
              <a:t>Sprechstunde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Dozentin: Aaron Schwierk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Dedizierter Raum für eure Fragen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Keine Themenvorgabe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endParaRPr lang="de-DE" sz="1100" dirty="0">
              <a:latin typeface="Fabrikat" panose="020B0504030000000000" pitchFamily="34" charset="77"/>
            </a:endParaRP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C170EA25-CE79-4528-89FC-55922B7884A7}"/>
              </a:ext>
            </a:extLst>
          </p:cNvPr>
          <p:cNvSpPr txBox="1">
            <a:spLocks/>
          </p:cNvSpPr>
          <p:nvPr/>
        </p:nvSpPr>
        <p:spPr>
          <a:xfrm>
            <a:off x="4683251" y="2810663"/>
            <a:ext cx="4058347" cy="151701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rgbClr val="20628B"/>
              </a:buClr>
              <a:buFont typeface="Arial"/>
              <a:buNone/>
            </a:pPr>
            <a:r>
              <a:rPr lang="de-DE" sz="1400" b="1" dirty="0">
                <a:solidFill>
                  <a:srgbClr val="20628B"/>
                </a:solidFill>
                <a:latin typeface="Fabrikat Bold" panose="020B0504030000000000" pitchFamily="34" charset="77"/>
              </a:rPr>
              <a:t>Selbstlernphase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Eigenverantwortliche Arbeit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Selbststudium anhand von Lernpfad und Fachbuch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Nachbereitung und Vertiefung der Inhalte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endParaRPr lang="de-DE" sz="1100" dirty="0">
              <a:latin typeface="Fabrikat" panose="020B0504030000000000" pitchFamily="34" charset="77"/>
            </a:endParaRPr>
          </a:p>
          <a:p>
            <a:pPr>
              <a:lnSpc>
                <a:spcPct val="12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45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0">
            <a:extLst>
              <a:ext uri="{FF2B5EF4-FFF2-40B4-BE49-F238E27FC236}">
                <a16:creationId xmlns:a16="http://schemas.microsoft.com/office/drawing/2014/main" id="{5637950F-43C2-C769-DFC5-747637E06693}"/>
              </a:ext>
            </a:extLst>
          </p:cNvPr>
          <p:cNvSpPr txBox="1">
            <a:spLocks/>
          </p:cNvSpPr>
          <p:nvPr/>
        </p:nvSpPr>
        <p:spPr>
          <a:xfrm>
            <a:off x="408878" y="460709"/>
            <a:ext cx="7452731" cy="50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10" baseline="0">
                <a:solidFill>
                  <a:srgbClr val="1D2143"/>
                </a:solidFill>
                <a:latin typeface="Fabrikat Bold" panose="020B0504030000000000" pitchFamily="34" charset="77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rgbClr val="1F2243"/>
                </a:solidFill>
                <a:latin typeface="Fabrikat Black"/>
              </a:rPr>
              <a:t>Kursablauf</a:t>
            </a:r>
            <a:endParaRPr lang="de-DE" sz="2800" dirty="0">
              <a:latin typeface="Fabrikat Black" panose="020B0904030000000000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FBD0C9-62DB-C781-904E-5AC87FF71442}"/>
              </a:ext>
            </a:extLst>
          </p:cNvPr>
          <p:cNvSpPr txBox="1">
            <a:spLocks/>
          </p:cNvSpPr>
          <p:nvPr/>
        </p:nvSpPr>
        <p:spPr>
          <a:xfrm>
            <a:off x="408878" y="890781"/>
            <a:ext cx="7943386" cy="3840351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0628B"/>
              </a:buClr>
              <a:buFont typeface="Wingdings" panose="05000000000000000000" pitchFamily="2" charset="2"/>
              <a:buChar char="à"/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Stundenplan – Woche 1</a:t>
            </a:r>
          </a:p>
          <a:p>
            <a:pPr>
              <a:lnSpc>
                <a:spcPct val="150000"/>
              </a:lnSpc>
              <a:buClr>
                <a:srgbClr val="20628B"/>
              </a:buClr>
              <a:buFont typeface="Wingdings" panose="05000000000000000000" pitchFamily="2" charset="2"/>
              <a:buChar char="à"/>
            </a:pP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  <a:latin typeface="Fabrikat"/>
            </a:endParaRPr>
          </a:p>
          <a:p>
            <a:pPr>
              <a:lnSpc>
                <a:spcPct val="150000"/>
              </a:lnSpc>
              <a:buClr>
                <a:srgbClr val="20628B"/>
              </a:buClr>
            </a:pP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  <a:latin typeface="Fabrikat"/>
            </a:endParaRPr>
          </a:p>
        </p:txBody>
      </p:sp>
      <p:sp>
        <p:nvSpPr>
          <p:cNvPr id="7" name="Flowchart: Connector 5">
            <a:extLst>
              <a:ext uri="{FF2B5EF4-FFF2-40B4-BE49-F238E27FC236}">
                <a16:creationId xmlns:a16="http://schemas.microsoft.com/office/drawing/2014/main" id="{E85ADCE3-9A44-2643-69DD-7429E83BA09C}"/>
              </a:ext>
            </a:extLst>
          </p:cNvPr>
          <p:cNvSpPr/>
          <p:nvPr/>
        </p:nvSpPr>
        <p:spPr>
          <a:xfrm>
            <a:off x="7899338" y="-701395"/>
            <a:ext cx="1671565" cy="1671565"/>
          </a:xfrm>
          <a:prstGeom prst="flowChartConnector">
            <a:avLst/>
          </a:prstGeom>
          <a:solidFill>
            <a:schemeClr val="bg1">
              <a:alpha val="74973"/>
            </a:schemeClr>
          </a:solidFill>
          <a:ln w="571500">
            <a:solidFill>
              <a:srgbClr val="20628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8" name="Flowchart: Connector 5">
            <a:extLst>
              <a:ext uri="{FF2B5EF4-FFF2-40B4-BE49-F238E27FC236}">
                <a16:creationId xmlns:a16="http://schemas.microsoft.com/office/drawing/2014/main" id="{2C6C3663-C5F1-F514-98F3-92CA1EF9C5DA}"/>
              </a:ext>
            </a:extLst>
          </p:cNvPr>
          <p:cNvSpPr/>
          <p:nvPr/>
        </p:nvSpPr>
        <p:spPr>
          <a:xfrm>
            <a:off x="6015550" y="3968650"/>
            <a:ext cx="1671565" cy="1671565"/>
          </a:xfrm>
          <a:prstGeom prst="flowChartConnector">
            <a:avLst/>
          </a:prstGeom>
          <a:solidFill>
            <a:schemeClr val="bg1">
              <a:alpha val="74973"/>
            </a:schemeClr>
          </a:solidFill>
          <a:ln w="571500">
            <a:solidFill>
              <a:srgbClr val="20628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900F4B76-1F0C-DF76-F57E-00E5B352B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56853" y="4731132"/>
            <a:ext cx="4265229" cy="274637"/>
          </a:xfrm>
          <a:prstGeom prst="rect">
            <a:avLst/>
          </a:prstGeom>
        </p:spPr>
        <p:txBody>
          <a:bodyPr/>
          <a:lstStyle/>
          <a:p>
            <a:fld id="{7CA5D003-ABB1-44A9-B5A6-E4F09E8EB76F}" type="datetime1">
              <a:rPr lang="de-DE" smtClean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pPr/>
              <a:t>02.09.2024</a:t>
            </a:fld>
            <a:r>
              <a:rPr lang="de-DE" dirty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   |   Kurseinführung</a:t>
            </a:r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D787947-5801-1C8D-C7BD-655080A3D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36081"/>
              </p:ext>
            </p:extLst>
          </p:nvPr>
        </p:nvGraphicFramePr>
        <p:xfrm>
          <a:off x="922148" y="1228250"/>
          <a:ext cx="729970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669">
                  <a:extLst>
                    <a:ext uri="{9D8B030D-6E8A-4147-A177-3AD203B41FA5}">
                      <a16:colId xmlns:a16="http://schemas.microsoft.com/office/drawing/2014/main" val="876096058"/>
                    </a:ext>
                  </a:extLst>
                </a:gridCol>
                <a:gridCol w="1177552">
                  <a:extLst>
                    <a:ext uri="{9D8B030D-6E8A-4147-A177-3AD203B41FA5}">
                      <a16:colId xmlns:a16="http://schemas.microsoft.com/office/drawing/2014/main" val="1308950265"/>
                    </a:ext>
                  </a:extLst>
                </a:gridCol>
                <a:gridCol w="1190462">
                  <a:extLst>
                    <a:ext uri="{9D8B030D-6E8A-4147-A177-3AD203B41FA5}">
                      <a16:colId xmlns:a16="http://schemas.microsoft.com/office/drawing/2014/main" val="2856440081"/>
                    </a:ext>
                  </a:extLst>
                </a:gridCol>
                <a:gridCol w="1184007">
                  <a:extLst>
                    <a:ext uri="{9D8B030D-6E8A-4147-A177-3AD203B41FA5}">
                      <a16:colId xmlns:a16="http://schemas.microsoft.com/office/drawing/2014/main" val="1940822525"/>
                    </a:ext>
                  </a:extLst>
                </a:gridCol>
                <a:gridCol w="1184007">
                  <a:extLst>
                    <a:ext uri="{9D8B030D-6E8A-4147-A177-3AD203B41FA5}">
                      <a16:colId xmlns:a16="http://schemas.microsoft.com/office/drawing/2014/main" val="1599054308"/>
                    </a:ext>
                  </a:extLst>
                </a:gridCol>
                <a:gridCol w="1184007">
                  <a:extLst>
                    <a:ext uri="{9D8B030D-6E8A-4147-A177-3AD203B41FA5}">
                      <a16:colId xmlns:a16="http://schemas.microsoft.com/office/drawing/2014/main" val="2140390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Mo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Di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Mi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Do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63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9:00 – 9:45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Tutorium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Tutorium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60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9:45 – 10:30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Tutorium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Tutorium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89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10:30 – 10:45</a:t>
                      </a:r>
                    </a:p>
                  </a:txBody>
                  <a:tcPr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Pause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10:45 – 11:30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Kurseinführung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Tutorium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Tutorium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27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11:30 – 12:15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Tutorium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Tutorium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Tutorium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Selbstlernphase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56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12:15 – 12:30</a:t>
                      </a:r>
                    </a:p>
                  </a:txBody>
                  <a:tcPr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Pause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12:30 – 13:15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Tutorium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Tutorium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Tutorium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Selbstlernphase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94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13:15 – 16:30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Selbstlernphase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Selbstlernphase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Selbstlernphase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Selbstlernphase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Selbstlernphase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051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7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0">
            <a:extLst>
              <a:ext uri="{FF2B5EF4-FFF2-40B4-BE49-F238E27FC236}">
                <a16:creationId xmlns:a16="http://schemas.microsoft.com/office/drawing/2014/main" id="{5637950F-43C2-C769-DFC5-747637E06693}"/>
              </a:ext>
            </a:extLst>
          </p:cNvPr>
          <p:cNvSpPr txBox="1">
            <a:spLocks/>
          </p:cNvSpPr>
          <p:nvPr/>
        </p:nvSpPr>
        <p:spPr>
          <a:xfrm>
            <a:off x="408878" y="460709"/>
            <a:ext cx="7452731" cy="50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10" baseline="0">
                <a:solidFill>
                  <a:srgbClr val="1D2143"/>
                </a:solidFill>
                <a:latin typeface="Fabrikat Bold" panose="020B0504030000000000" pitchFamily="34" charset="77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rgbClr val="1F2243"/>
                </a:solidFill>
                <a:latin typeface="Fabrikat Black"/>
              </a:rPr>
              <a:t>Kursablauf</a:t>
            </a:r>
            <a:endParaRPr lang="de-DE" sz="2800" dirty="0">
              <a:latin typeface="Fabrikat Black" panose="020B0904030000000000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FBD0C9-62DB-C781-904E-5AC87FF71442}"/>
              </a:ext>
            </a:extLst>
          </p:cNvPr>
          <p:cNvSpPr txBox="1">
            <a:spLocks/>
          </p:cNvSpPr>
          <p:nvPr/>
        </p:nvSpPr>
        <p:spPr>
          <a:xfrm>
            <a:off x="408878" y="890781"/>
            <a:ext cx="7943386" cy="3840351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0628B"/>
              </a:buClr>
              <a:buFont typeface="Wingdings" panose="05000000000000000000" pitchFamily="2" charset="2"/>
              <a:buChar char="à"/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abrikat"/>
              </a:rPr>
              <a:t>Stundenplan – Woche 2 bis 8</a:t>
            </a:r>
          </a:p>
          <a:p>
            <a:pPr>
              <a:lnSpc>
                <a:spcPct val="150000"/>
              </a:lnSpc>
              <a:buClr>
                <a:srgbClr val="20628B"/>
              </a:buClr>
              <a:buFont typeface="Wingdings" panose="05000000000000000000" pitchFamily="2" charset="2"/>
              <a:buChar char="à"/>
            </a:pP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  <a:latin typeface="Fabrikat"/>
            </a:endParaRPr>
          </a:p>
          <a:p>
            <a:pPr>
              <a:lnSpc>
                <a:spcPct val="150000"/>
              </a:lnSpc>
              <a:buClr>
                <a:srgbClr val="20628B"/>
              </a:buClr>
            </a:pP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  <a:latin typeface="Fabrikat"/>
            </a:endParaRPr>
          </a:p>
        </p:txBody>
      </p:sp>
      <p:sp>
        <p:nvSpPr>
          <p:cNvPr id="7" name="Flowchart: Connector 5">
            <a:extLst>
              <a:ext uri="{FF2B5EF4-FFF2-40B4-BE49-F238E27FC236}">
                <a16:creationId xmlns:a16="http://schemas.microsoft.com/office/drawing/2014/main" id="{E85ADCE3-9A44-2643-69DD-7429E83BA09C}"/>
              </a:ext>
            </a:extLst>
          </p:cNvPr>
          <p:cNvSpPr/>
          <p:nvPr/>
        </p:nvSpPr>
        <p:spPr>
          <a:xfrm>
            <a:off x="7899338" y="-701395"/>
            <a:ext cx="1671565" cy="1671565"/>
          </a:xfrm>
          <a:prstGeom prst="flowChartConnector">
            <a:avLst/>
          </a:prstGeom>
          <a:solidFill>
            <a:schemeClr val="bg1">
              <a:alpha val="74973"/>
            </a:schemeClr>
          </a:solidFill>
          <a:ln w="571500">
            <a:solidFill>
              <a:srgbClr val="20628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8" name="Flowchart: Connector 5">
            <a:extLst>
              <a:ext uri="{FF2B5EF4-FFF2-40B4-BE49-F238E27FC236}">
                <a16:creationId xmlns:a16="http://schemas.microsoft.com/office/drawing/2014/main" id="{2C6C3663-C5F1-F514-98F3-92CA1EF9C5DA}"/>
              </a:ext>
            </a:extLst>
          </p:cNvPr>
          <p:cNvSpPr/>
          <p:nvPr/>
        </p:nvSpPr>
        <p:spPr>
          <a:xfrm>
            <a:off x="6015550" y="3968650"/>
            <a:ext cx="1671565" cy="1671565"/>
          </a:xfrm>
          <a:prstGeom prst="flowChartConnector">
            <a:avLst/>
          </a:prstGeom>
          <a:solidFill>
            <a:schemeClr val="bg1">
              <a:alpha val="74973"/>
            </a:schemeClr>
          </a:solidFill>
          <a:ln w="571500">
            <a:solidFill>
              <a:srgbClr val="20628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900F4B76-1F0C-DF76-F57E-00E5B352B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56853" y="4731132"/>
            <a:ext cx="4265229" cy="274637"/>
          </a:xfrm>
          <a:prstGeom prst="rect">
            <a:avLst/>
          </a:prstGeom>
        </p:spPr>
        <p:txBody>
          <a:bodyPr/>
          <a:lstStyle/>
          <a:p>
            <a:fld id="{7CA5D003-ABB1-44A9-B5A6-E4F09E8EB76F}" type="datetime1">
              <a:rPr lang="de-DE" smtClean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pPr/>
              <a:t>02.09.2024</a:t>
            </a:fld>
            <a:r>
              <a:rPr lang="de-DE" dirty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   |   Kurseinführung</a:t>
            </a:r>
            <a:endParaRPr 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79D8A0D-4323-690B-F4DD-074D83DF3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0409"/>
              </p:ext>
            </p:extLst>
          </p:nvPr>
        </p:nvGraphicFramePr>
        <p:xfrm>
          <a:off x="922148" y="1228250"/>
          <a:ext cx="729970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669">
                  <a:extLst>
                    <a:ext uri="{9D8B030D-6E8A-4147-A177-3AD203B41FA5}">
                      <a16:colId xmlns:a16="http://schemas.microsoft.com/office/drawing/2014/main" val="876096058"/>
                    </a:ext>
                  </a:extLst>
                </a:gridCol>
                <a:gridCol w="1177552">
                  <a:extLst>
                    <a:ext uri="{9D8B030D-6E8A-4147-A177-3AD203B41FA5}">
                      <a16:colId xmlns:a16="http://schemas.microsoft.com/office/drawing/2014/main" val="1308950265"/>
                    </a:ext>
                  </a:extLst>
                </a:gridCol>
                <a:gridCol w="1190462">
                  <a:extLst>
                    <a:ext uri="{9D8B030D-6E8A-4147-A177-3AD203B41FA5}">
                      <a16:colId xmlns:a16="http://schemas.microsoft.com/office/drawing/2014/main" val="2856440081"/>
                    </a:ext>
                  </a:extLst>
                </a:gridCol>
                <a:gridCol w="1184007">
                  <a:extLst>
                    <a:ext uri="{9D8B030D-6E8A-4147-A177-3AD203B41FA5}">
                      <a16:colId xmlns:a16="http://schemas.microsoft.com/office/drawing/2014/main" val="1940822525"/>
                    </a:ext>
                  </a:extLst>
                </a:gridCol>
                <a:gridCol w="1184007">
                  <a:extLst>
                    <a:ext uri="{9D8B030D-6E8A-4147-A177-3AD203B41FA5}">
                      <a16:colId xmlns:a16="http://schemas.microsoft.com/office/drawing/2014/main" val="1599054308"/>
                    </a:ext>
                  </a:extLst>
                </a:gridCol>
                <a:gridCol w="1184007">
                  <a:extLst>
                    <a:ext uri="{9D8B030D-6E8A-4147-A177-3AD203B41FA5}">
                      <a16:colId xmlns:a16="http://schemas.microsoft.com/office/drawing/2014/main" val="2140390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Mo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Di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Mi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Do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63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9:00 – 9:45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Tutorium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Tutorium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Tutorium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60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9:45 – 10:30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Tutorium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Tutorium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Selbstlernphase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89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10:30 – 10:45</a:t>
                      </a:r>
                    </a:p>
                  </a:txBody>
                  <a:tcPr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Pause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10:45 – 11:30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Tutorium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Tutorium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Selbstlernphase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27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11:30 – 12:15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Tutorium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Tutorium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Selbstlernphase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56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12:15 – 12:30</a:t>
                      </a:r>
                    </a:p>
                  </a:txBody>
                  <a:tcPr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Pause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12:30 – 13:15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Tutorium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Gruppenarbeit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Tutorium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Selbstlernphase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94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13:15 – 16:30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Selbstlernphase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Selbstlernphase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Selbstlernphase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Selbstlernphase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Selbstlernphase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051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8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0">
            <a:extLst>
              <a:ext uri="{FF2B5EF4-FFF2-40B4-BE49-F238E27FC236}">
                <a16:creationId xmlns:a16="http://schemas.microsoft.com/office/drawing/2014/main" id="{5637950F-43C2-C769-DFC5-747637E06693}"/>
              </a:ext>
            </a:extLst>
          </p:cNvPr>
          <p:cNvSpPr txBox="1">
            <a:spLocks/>
          </p:cNvSpPr>
          <p:nvPr/>
        </p:nvSpPr>
        <p:spPr>
          <a:xfrm>
            <a:off x="408878" y="460709"/>
            <a:ext cx="7452731" cy="50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10" baseline="0">
                <a:solidFill>
                  <a:srgbClr val="1D2143"/>
                </a:solidFill>
                <a:latin typeface="Fabrikat Bold" panose="020B0504030000000000" pitchFamily="34" charset="77"/>
                <a:ea typeface="+mj-ea"/>
                <a:cs typeface="+mj-cs"/>
              </a:defRPr>
            </a:lvl1pPr>
          </a:lstStyle>
          <a:p>
            <a:r>
              <a:rPr lang="de-DE" sz="3200" dirty="0"/>
              <a:t>Stundenplan – Sonderfälle</a:t>
            </a:r>
            <a:endParaRPr lang="de-DE" sz="2800" dirty="0">
              <a:latin typeface="Fabrikat Black" panose="020B0904030000000000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FBD0C9-62DB-C781-904E-5AC87FF71442}"/>
              </a:ext>
            </a:extLst>
          </p:cNvPr>
          <p:cNvSpPr txBox="1">
            <a:spLocks/>
          </p:cNvSpPr>
          <p:nvPr/>
        </p:nvSpPr>
        <p:spPr>
          <a:xfrm>
            <a:off x="408877" y="1202635"/>
            <a:ext cx="7943386" cy="3840351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rgbClr val="20628B"/>
              </a:buClr>
              <a:buNone/>
            </a:pPr>
            <a:r>
              <a:rPr lang="de-DE" sz="1400" b="1" dirty="0">
                <a:solidFill>
                  <a:srgbClr val="20628B"/>
                </a:solidFill>
                <a:latin typeface="Fabrikat Bold" panose="020B0504030000000000" pitchFamily="34" charset="77"/>
              </a:rPr>
              <a:t>Vertretungsfälle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Bedingt durch Krankheit oder sonstige Abwesenheiten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Werden nach Möglichkeit entweder Vertreten oder verschoben.</a:t>
            </a:r>
          </a:p>
          <a:p>
            <a:pPr>
              <a:lnSpc>
                <a:spcPct val="120000"/>
              </a:lnSpc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Nachholtermine können auch teilw. Nachmittags stattfinden</a:t>
            </a:r>
            <a:endParaRPr lang="de-DE" sz="1100" dirty="0"/>
          </a:p>
          <a:p>
            <a:pPr marL="0" indent="0">
              <a:buClr>
                <a:srgbClr val="20628B"/>
              </a:buClr>
              <a:buNone/>
            </a:pPr>
            <a:r>
              <a:rPr lang="de-DE" sz="1400" b="1" dirty="0">
                <a:solidFill>
                  <a:srgbClr val="20628B"/>
                </a:solidFill>
                <a:latin typeface="Fabrikat Bold" panose="020B0504030000000000" pitchFamily="34" charset="77"/>
              </a:rPr>
              <a:t>Feiertage</a:t>
            </a:r>
          </a:p>
          <a:p>
            <a:pPr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Alle gesetzlichen Feiertage in Deutschland sind unterrichtsfrei</a:t>
            </a:r>
          </a:p>
          <a:p>
            <a:pPr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Entsteht durch einen Feiertag ein Unterrichtsausfall, so werden die Lehrveranstaltungen auf die restlichen Wochentage verlegt</a:t>
            </a:r>
          </a:p>
          <a:p>
            <a:pPr marL="0" indent="0">
              <a:buFont typeface="Arial"/>
              <a:buNone/>
            </a:pPr>
            <a:r>
              <a:rPr lang="de-DE" sz="1400" b="1" dirty="0">
                <a:solidFill>
                  <a:srgbClr val="20628B"/>
                </a:solidFill>
                <a:latin typeface="Fabrikat Bold" panose="020B0504030000000000" pitchFamily="34" charset="77"/>
              </a:rPr>
              <a:t>Kommunikation</a:t>
            </a:r>
          </a:p>
          <a:p>
            <a:pPr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Änderungen des Stundenplans werden vom Support über die </a:t>
            </a:r>
            <a:r>
              <a:rPr lang="de-DE" sz="1100" dirty="0">
                <a:latin typeface="Fabrikat" panose="020B0504030000000000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Kurs-Community</a:t>
            </a:r>
            <a:r>
              <a:rPr lang="de-DE" sz="1100" dirty="0">
                <a:latin typeface="Fabrikat" panose="020B0504030000000000" pitchFamily="34" charset="77"/>
              </a:rPr>
              <a:t> kommuniziert</a:t>
            </a:r>
          </a:p>
          <a:p>
            <a:pPr>
              <a:buClr>
                <a:srgbClr val="20628B"/>
              </a:buClr>
            </a:pPr>
            <a:r>
              <a:rPr lang="de-DE" sz="1100" dirty="0">
                <a:latin typeface="Fabrikat" panose="020B0504030000000000" pitchFamily="34" charset="77"/>
              </a:rPr>
              <a:t>Nach Möglichkeit verteilen die Dozenten die Nachricht auch im Chat</a:t>
            </a:r>
          </a:p>
          <a:p>
            <a:pPr marL="0" indent="0">
              <a:lnSpc>
                <a:spcPct val="150000"/>
              </a:lnSpc>
              <a:buClr>
                <a:srgbClr val="20628B"/>
              </a:buClr>
              <a:buNone/>
            </a:pP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  <a:latin typeface="Fabrikat"/>
            </a:endParaRPr>
          </a:p>
        </p:txBody>
      </p:sp>
      <p:sp>
        <p:nvSpPr>
          <p:cNvPr id="7" name="Flowchart: Connector 5">
            <a:extLst>
              <a:ext uri="{FF2B5EF4-FFF2-40B4-BE49-F238E27FC236}">
                <a16:creationId xmlns:a16="http://schemas.microsoft.com/office/drawing/2014/main" id="{E85ADCE3-9A44-2643-69DD-7429E83BA09C}"/>
              </a:ext>
            </a:extLst>
          </p:cNvPr>
          <p:cNvSpPr/>
          <p:nvPr/>
        </p:nvSpPr>
        <p:spPr>
          <a:xfrm>
            <a:off x="7899338" y="-701395"/>
            <a:ext cx="1671565" cy="1671565"/>
          </a:xfrm>
          <a:prstGeom prst="flowChartConnector">
            <a:avLst/>
          </a:prstGeom>
          <a:solidFill>
            <a:schemeClr val="bg1">
              <a:alpha val="74973"/>
            </a:schemeClr>
          </a:solidFill>
          <a:ln w="571500">
            <a:solidFill>
              <a:srgbClr val="20628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8" name="Flowchart: Connector 5">
            <a:extLst>
              <a:ext uri="{FF2B5EF4-FFF2-40B4-BE49-F238E27FC236}">
                <a16:creationId xmlns:a16="http://schemas.microsoft.com/office/drawing/2014/main" id="{2C6C3663-C5F1-F514-98F3-92CA1EF9C5DA}"/>
              </a:ext>
            </a:extLst>
          </p:cNvPr>
          <p:cNvSpPr/>
          <p:nvPr/>
        </p:nvSpPr>
        <p:spPr>
          <a:xfrm>
            <a:off x="6015550" y="3968650"/>
            <a:ext cx="1671565" cy="1671565"/>
          </a:xfrm>
          <a:prstGeom prst="flowChartConnector">
            <a:avLst/>
          </a:prstGeom>
          <a:solidFill>
            <a:schemeClr val="bg1">
              <a:alpha val="74973"/>
            </a:schemeClr>
          </a:solidFill>
          <a:ln w="571500">
            <a:solidFill>
              <a:srgbClr val="20628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900F4B76-1F0C-DF76-F57E-00E5B352B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56853" y="4731132"/>
            <a:ext cx="4265229" cy="274637"/>
          </a:xfrm>
          <a:prstGeom prst="rect">
            <a:avLst/>
          </a:prstGeom>
        </p:spPr>
        <p:txBody>
          <a:bodyPr/>
          <a:lstStyle/>
          <a:p>
            <a:fld id="{7CA5D003-ABB1-44A9-B5A6-E4F09E8EB76F}" type="datetime1">
              <a:rPr lang="de-DE" smtClean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pPr/>
              <a:t>02.09.2024</a:t>
            </a:fld>
            <a:r>
              <a:rPr lang="de-DE" dirty="0">
                <a:solidFill>
                  <a:srgbClr val="1D2143">
                    <a:alpha val="40000"/>
                  </a:srgbClr>
                </a:solidFill>
                <a:latin typeface="Fabrikat" panose="020B0504030000000000" pitchFamily="34" charset="77"/>
              </a:rPr>
              <a:t>   |   Kurseinführung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4697704"/>
      </p:ext>
    </p:extLst>
  </p:cSld>
  <p:clrMapOvr>
    <a:masterClrMapping/>
  </p:clrMapOvr>
</p:sld>
</file>

<file path=ppt/theme/theme1.xml><?xml version="1.0" encoding="utf-8"?>
<a:theme xmlns:a="http://schemas.openxmlformats.org/drawingml/2006/main" name="karriere tuto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B1AF4B3A7217445B010D58C885B394F" ma:contentTypeVersion="13" ma:contentTypeDescription="Ein neues Dokument erstellen." ma:contentTypeScope="" ma:versionID="75dff2e361d03b6e37edd709c4e7a9f3">
  <xsd:schema xmlns:xsd="http://www.w3.org/2001/XMLSchema" xmlns:xs="http://www.w3.org/2001/XMLSchema" xmlns:p="http://schemas.microsoft.com/office/2006/metadata/properties" xmlns:ns2="764a1919-fcbc-4098-bbff-5addb9367f2a" xmlns:ns3="4e2d713b-42e8-466f-82ac-2d6c688e57fe" targetNamespace="http://schemas.microsoft.com/office/2006/metadata/properties" ma:root="true" ma:fieldsID="a3881eb54c035645dd03eaa4704708d1" ns2:_="" ns3:_="">
    <xsd:import namespace="764a1919-fcbc-4098-bbff-5addb9367f2a"/>
    <xsd:import namespace="4e2d713b-42e8-466f-82ac-2d6c688e57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a1919-fcbc-4098-bbff-5addb9367f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Bildmarkierungen" ma:readOnly="false" ma:fieldId="{5cf76f15-5ced-4ddc-b409-7134ff3c332f}" ma:taxonomyMulti="true" ma:sspId="ede32347-8f6d-46ce-b9ac-f73fe654a2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d713b-42e8-466f-82ac-2d6c688e57f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64a1919-fcbc-4098-bbff-5addb9367f2a" xsi:nil="true"/>
    <SharedWithUsers xmlns="4e2d713b-42e8-466f-82ac-2d6c688e57fe">
      <UserInfo>
        <DisplayName/>
        <AccountId xsi:nil="true"/>
        <AccountType/>
      </UserInfo>
    </SharedWithUsers>
    <lcf76f155ced4ddcb4097134ff3c332f xmlns="764a1919-fcbc-4098-bbff-5addb9367f2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EDDD52F-DE27-4A7A-AA72-8CEEBE403E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4a1919-fcbc-4098-bbff-5addb9367f2a"/>
    <ds:schemaRef ds:uri="4e2d713b-42e8-466f-82ac-2d6c688e57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4BBF12-ACA4-48E0-BB94-9CA356FEFA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330B8F-FF8D-4DBC-AC62-47222F929384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764a1919-fcbc-4098-bbff-5addb9367f2a"/>
    <ds:schemaRef ds:uri="4e2d713b-42e8-466f-82ac-2d6c688e57f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Office PowerPoint</Application>
  <PresentationFormat>Bildschirmpräsentation (16:9)</PresentationFormat>
  <Paragraphs>278</Paragraphs>
  <Slides>18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Fabrikat</vt:lpstr>
      <vt:lpstr>Fabrikat Black</vt:lpstr>
      <vt:lpstr>Fabrikat Bold</vt:lpstr>
      <vt:lpstr>Wingdings</vt:lpstr>
      <vt:lpstr>karriere tutor Design</vt:lpstr>
      <vt:lpstr>C++</vt:lpstr>
      <vt:lpstr>C++</vt:lpstr>
      <vt:lpstr>PowerPoint-Präsentation</vt:lpstr>
      <vt:lpstr>PowerPoint-Präsentation</vt:lpstr>
      <vt:lpstr>Bestandteile des Kurses</vt:lpstr>
      <vt:lpstr>Bestandteile des Kurses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Benötigte Soft- und Hardware</vt:lpstr>
      <vt:lpstr>Wissenstests</vt:lpstr>
      <vt:lpstr>Muster- und Abschlussprüfung </vt:lpstr>
      <vt:lpstr>PowerPoint-Präsentation</vt:lpstr>
      <vt:lpstr>Eure To-Dos</vt:lpstr>
      <vt:lpstr>Heute (Mo): Tutorium Morgen (Di): Tutorium Danach (Do): Tutorium</vt:lpstr>
      <vt:lpstr>Gemeinsam. Digital. Erfolgreich.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Goetz</dc:creator>
  <cp:lastModifiedBy>Aaron Schwierk</cp:lastModifiedBy>
  <cp:revision>223</cp:revision>
  <cp:lastPrinted>2024-08-06T12:13:12Z</cp:lastPrinted>
  <dcterms:created xsi:type="dcterms:W3CDTF">2020-09-21T09:07:25Z</dcterms:created>
  <dcterms:modified xsi:type="dcterms:W3CDTF">2024-09-01T22:46:12Z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0x0101007B1AF4B3A7217445B010D58C885B394F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Link">
    <vt:lpwstr>, </vt:lpwstr>
  </property>
  <property fmtid="{D5CDD505-2E9C-101B-9397-08002B2CF9AE}" pid="10" name="xd_Signature">
    <vt:bool>false</vt:bool>
  </property>
</Properties>
</file>