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595"/>
  </p:normalViewPr>
  <p:slideViewPr>
    <p:cSldViewPr snapToGrid="0" snapToObjects="1">
      <p:cViewPr varScale="1">
        <p:scale>
          <a:sx n="82" d="100"/>
          <a:sy n="82" d="100"/>
        </p:scale>
        <p:origin x="1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127C3-740B-0A4F-877A-1DCE45BF40C1}" type="datetimeFigureOut">
              <a:rPr lang="en-US" smtClean="0"/>
              <a:t>5/9/19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4536F-190D-7F4E-8CAC-BA60AAF92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9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4536F-190D-7F4E-8CAC-BA60AAF927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61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4D71-E7F2-7E42-834B-5F3349EB3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95925-33F9-A644-95FF-580157C0C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8A06D-FEA4-354B-A5D1-30FC24B7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C65A-3387-664D-9727-5E8949EE5C69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A0332-2099-3C4B-B8AC-10A066F0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FE27E-1584-BF4E-8D6B-6935A4CB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2223-6B1E-A942-8725-3A3AB4FF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51C0-7167-CA46-86F2-96B3E579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C8DD3-B594-F241-8122-F3F0FA1E3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4D784-6410-5C4B-A484-E2F31569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C65A-3387-664D-9727-5E8949EE5C69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3EE15-A64E-A646-871C-F9E334894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C8A41-2153-1743-B429-7AF0A63E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2223-6B1E-A942-8725-3A3AB4FF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3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F1706-1A04-A94D-881D-476F649F0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95AE2-16FC-4843-A58D-543FB6D46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72A22-049A-0F48-9EE7-CFED01FD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C65A-3387-664D-9727-5E8949EE5C69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4DC5D-9AEB-CB4B-8DEB-AFBA22ED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22AD0-73DE-2A43-A0A3-158154B4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2223-6B1E-A942-8725-3A3AB4FF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5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109B-5B02-1348-88D9-3B937308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C6474-0360-FA4D-ACF9-75C6868D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F9422-F077-9B4D-8A3D-F80699886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C65A-3387-664D-9727-5E8949EE5C69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A3715-7E3B-B04F-90D2-A94D9AA4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78368-2E17-7C4D-961E-5D92A4BD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2223-6B1E-A942-8725-3A3AB4FF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1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F98A-09AB-B647-83DF-078502B7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B4D29-A00A-0D4A-9206-F34CFBEBC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AC386-6444-1B4F-A432-CC5BB093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C65A-3387-664D-9727-5E8949EE5C69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15CA8-4DD0-FB47-BD3E-31C86562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2D83A-CF63-1F44-8954-840B374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2223-6B1E-A942-8725-3A3AB4FF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7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519D8-CAF1-AA42-A7EC-D37007C4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7CC0-7E40-314E-B14A-000A1334E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DE390-275A-3A49-ABC0-14AA13A19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27A80-101B-7D40-93A4-CB066B07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C65A-3387-664D-9727-5E8949EE5C69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C9A60-3044-DD40-B911-81584FB9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0B642-6B46-BE40-96AA-2EC59DBE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2223-6B1E-A942-8725-3A3AB4FF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8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42BE-D6BF-5C41-83C0-DBA7A873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FD74A-8F10-364A-935C-E72A4BAE2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C6F55-F8D3-5647-A598-F5048B990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BF428-9969-2F40-B089-F83155FA5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3C090-1494-744A-A958-1C60A4BA9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50BCC-E9DC-2A4B-90A4-F508363A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C65A-3387-664D-9727-5E8949EE5C69}" type="datetimeFigureOut">
              <a:rPr lang="en-US" smtClean="0"/>
              <a:t>5/9/19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B9ED0-5456-BA4F-818F-BA6683E8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A244-68CA-CC4D-BCE9-70076F48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2223-6B1E-A942-8725-3A3AB4FF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0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54BD-AF83-D945-B976-F5117964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1B6AB-E354-F746-BC3A-8A0A1845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C65A-3387-664D-9727-5E8949EE5C69}" type="datetimeFigureOut">
              <a:rPr lang="en-US" smtClean="0"/>
              <a:t>5/9/19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4F4FD-1AA6-AC4E-97EF-44BCB11E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9E049-6115-034F-B528-57E49ECC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2223-6B1E-A942-8725-3A3AB4FF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B5ED8-90AF-5F4E-A4AD-9A754E0E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C65A-3387-664D-9727-5E8949EE5C69}" type="datetimeFigureOut">
              <a:rPr lang="en-US" smtClean="0"/>
              <a:t>5/9/19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62295-49BF-3A46-B3F0-78C8FE59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72CE1-62AC-5040-86AC-548D59BA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2223-6B1E-A942-8725-3A3AB4FF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0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B94B-9B48-FA42-9CDF-6208AC8C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DCFF8-1457-FE41-94E0-E488029B5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0E79C-EDA9-E844-B88B-DC1700C17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0580B-33E6-154E-BC41-6897C7F97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C65A-3387-664D-9727-5E8949EE5C69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6F38D-C9D7-2C4A-B26E-30AE2994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EEF2C-F455-CD47-8583-32CEDC43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2223-6B1E-A942-8725-3A3AB4FF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7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A753-9FD3-6D4D-BFAE-B743A200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BC1FB-6874-1E4A-8630-2E4989C4D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58713-062B-D64A-992B-EB0F2D56B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870B0-7F43-2A4D-A6B7-B4DE9C90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C65A-3387-664D-9727-5E8949EE5C69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446D9-6815-9A45-B1D8-702577AA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C7E09-320F-0A46-9D36-211E3B2C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2223-6B1E-A942-8725-3A3AB4FF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7AF56B-9C7E-4E42-9404-6936046B3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3D0D0-1FC8-3D41-8C2E-00B5EE3CB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6A17E-22A0-7449-8C13-2974EA902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DC65A-3387-664D-9727-5E8949EE5C69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8C7C8-D9F6-4549-B102-88688BE42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E6D22-BE7D-3442-A413-CB0729043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C2223-6B1E-A942-8725-3A3AB4FF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1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AB3B-234B-BD42-A020-FC273C7BA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Interpretability Plots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32115-824A-8A46-8C22-89C4D715D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Abraham</a:t>
            </a:r>
          </a:p>
        </p:txBody>
      </p:sp>
    </p:spTree>
    <p:extLst>
      <p:ext uri="{BB962C8B-B14F-4D97-AF65-F5344CB8AC3E}">
        <p14:creationId xmlns:p14="http://schemas.microsoft.com/office/powerpoint/2010/main" val="2891044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5F96-D559-3D49-8F51-62FED872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VCAM Partial Dependence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5487A-5019-834B-8517-8E6698C06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737" y="2316034"/>
            <a:ext cx="3823781" cy="2943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DCC1D-E547-164F-9D22-91B73FAEF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144" y="2352446"/>
            <a:ext cx="3850593" cy="30254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B4E438-A131-1344-BC82-5BEE511F2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0" y="2197463"/>
            <a:ext cx="3743210" cy="318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7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DBC0-386E-B44E-B175-4AC8B6AF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VEGF partial dependence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10A6E-974C-F141-957B-A72411A4D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49" y="2187693"/>
            <a:ext cx="3837024" cy="3022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CC3ED3-A614-8A46-849E-EAC7FDC38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929" y="2169186"/>
            <a:ext cx="3837024" cy="3033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7D1B36-CD8A-4249-A9C2-49F63DA44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38990"/>
            <a:ext cx="4088051" cy="303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0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E030-8643-074F-B423-E4621E7D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Vitronectin partial dependence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053BF4-2996-E541-9E0A-48D839820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4" y="2111227"/>
            <a:ext cx="3565072" cy="2925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86578D-D506-2E4F-B2EC-DA81C5EF7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099" y="2139616"/>
            <a:ext cx="3702893" cy="2897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EF69E1-6211-694A-80EA-D60E7AD64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005" y="2111227"/>
            <a:ext cx="3823981" cy="289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2280-A44B-7D4A-8F8A-5796B054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Shapley Plots: AD vs. all classifier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A11EFC-81FF-924B-A9E2-7FC6C9299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625" y="1330387"/>
            <a:ext cx="5753437" cy="29417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01CAA9-CCF2-A245-99E7-CEE160B4C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959" y="4272096"/>
            <a:ext cx="6372082" cy="9652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760C58-F74E-5B48-AB9C-90CB9D39503C}"/>
              </a:ext>
            </a:extLst>
          </p:cNvPr>
          <p:cNvSpPr txBox="1"/>
          <p:nvPr/>
        </p:nvSpPr>
        <p:spPr>
          <a:xfrm>
            <a:off x="9639946" y="4618495"/>
            <a:ext cx="232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 patient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BB7CD54-A6B4-674C-90BD-005353186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959" y="5237358"/>
            <a:ext cx="6394005" cy="9652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0EE9F97-91E8-C543-A9C8-060CE9FEDFAA}"/>
              </a:ext>
            </a:extLst>
          </p:cNvPr>
          <p:cNvSpPr txBox="1"/>
          <p:nvPr/>
        </p:nvSpPr>
        <p:spPr>
          <a:xfrm>
            <a:off x="9639946" y="5427079"/>
            <a:ext cx="232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Non-AD patient</a:t>
            </a:r>
          </a:p>
        </p:txBody>
      </p:sp>
    </p:spTree>
    <p:extLst>
      <p:ext uri="{BB962C8B-B14F-4D97-AF65-F5344CB8AC3E}">
        <p14:creationId xmlns:p14="http://schemas.microsoft.com/office/powerpoint/2010/main" val="2910536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D7BF-EC4A-1447-9C52-8F806073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vs. all Shapley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928B1-5911-AD42-8E1D-9A3CCFB35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894" y="1293247"/>
            <a:ext cx="5976211" cy="2941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CE454-EF9A-B445-82C1-292F79758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445" y="4234942"/>
            <a:ext cx="7403025" cy="1328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EC59BC-45E7-B24E-96D5-65FBDF49A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756" y="5398337"/>
            <a:ext cx="7252486" cy="1126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2C7135-6E2A-4743-B297-2720852A8814}"/>
              </a:ext>
            </a:extLst>
          </p:cNvPr>
          <p:cNvSpPr txBox="1"/>
          <p:nvPr/>
        </p:nvSpPr>
        <p:spPr>
          <a:xfrm>
            <a:off x="9886159" y="4881966"/>
            <a:ext cx="232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patient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EB5E13-2F7A-A34D-BC48-0961FCE8C15D}"/>
              </a:ext>
            </a:extLst>
          </p:cNvPr>
          <p:cNvSpPr txBox="1"/>
          <p:nvPr/>
        </p:nvSpPr>
        <p:spPr>
          <a:xfrm>
            <a:off x="9886159" y="5690550"/>
            <a:ext cx="232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Non-control patient</a:t>
            </a:r>
          </a:p>
        </p:txBody>
      </p:sp>
    </p:spTree>
    <p:extLst>
      <p:ext uri="{BB962C8B-B14F-4D97-AF65-F5344CB8AC3E}">
        <p14:creationId xmlns:p14="http://schemas.microsoft.com/office/powerpoint/2010/main" val="3942255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8889-3ABD-144D-8FD4-190C24E0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MCI vs. all Shapley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9A618-7A5D-C84B-9185-DDB5FAA46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59" y="1260958"/>
            <a:ext cx="5784682" cy="2846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9E66D5-416E-BA4F-BB81-4774CEC9E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969" y="4261745"/>
            <a:ext cx="6910062" cy="10546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1655E0-C81F-C14B-B1CE-07B9AE872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867" y="5471133"/>
            <a:ext cx="6868164" cy="991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5BC6F9-86B1-7B4E-8DA6-66F1B254076C}"/>
              </a:ext>
            </a:extLst>
          </p:cNvPr>
          <p:cNvSpPr txBox="1"/>
          <p:nvPr/>
        </p:nvSpPr>
        <p:spPr>
          <a:xfrm>
            <a:off x="9886159" y="4881966"/>
            <a:ext cx="232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MCI patient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51317-0707-724A-8221-DC4C11B3C621}"/>
              </a:ext>
            </a:extLst>
          </p:cNvPr>
          <p:cNvSpPr txBox="1"/>
          <p:nvPr/>
        </p:nvSpPr>
        <p:spPr>
          <a:xfrm>
            <a:off x="9886159" y="5690550"/>
            <a:ext cx="232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Non-MCI </a:t>
            </a:r>
            <a:r>
              <a:rPr lang="en-US" dirty="0"/>
              <a:t>patient</a:t>
            </a:r>
          </a:p>
        </p:txBody>
      </p:sp>
    </p:spTree>
    <p:extLst>
      <p:ext uri="{BB962C8B-B14F-4D97-AF65-F5344CB8AC3E}">
        <p14:creationId xmlns:p14="http://schemas.microsoft.com/office/powerpoint/2010/main" val="56063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85FB5-23CE-724F-A09D-B44D64BE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Apolipoprotein D Partial Dependence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F16384-10F0-1542-B0A4-322C0228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63" y="2155637"/>
            <a:ext cx="3655069" cy="2974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8FAF87-1E35-434A-B767-B7285DA69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465" y="2155637"/>
            <a:ext cx="3655069" cy="2974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2CE1FA-0E64-0145-80E6-247C2FF44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967" y="2040027"/>
            <a:ext cx="3903502" cy="308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6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AE60A-557B-6045-9989-B58A5281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BNP Partial Dependence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B4FD5-E96E-7847-BDDE-2F0B6BCE1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98" y="2265228"/>
            <a:ext cx="3785132" cy="3019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EB54AD-5E07-D54E-B855-169956B88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630" y="2261375"/>
            <a:ext cx="3785132" cy="2985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2FDD4F-2E7E-4F48-B0D6-38B008C91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762" y="2284213"/>
            <a:ext cx="3785132" cy="298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9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1F16-1883-6E46-9F3F-6B97D06C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Cystatin C Partial Dependence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6F330-5A9C-DE43-8AAC-42033B3CF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08" y="2186633"/>
            <a:ext cx="3677795" cy="2989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2DE025-FF12-324D-BE26-9A1CDF872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142" y="2186633"/>
            <a:ext cx="3823576" cy="2989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2048B7-9E52-904F-A515-5338B2A49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957" y="2072779"/>
            <a:ext cx="3823576" cy="321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7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319F-7ABF-4E4D-8D00-8DCFD4F5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Eotaxin</a:t>
            </a:r>
            <a:r>
              <a:rPr lang="en-US" dirty="0"/>
              <a:t> Partial Dependence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55AAE-9EC5-2E49-93B4-D7B14B441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08" y="2155637"/>
            <a:ext cx="3733155" cy="3007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63D3A9-3D2E-EC4E-B9F7-683FC1827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456" y="2155637"/>
            <a:ext cx="3733155" cy="3060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1CF2FF-46C6-964F-815A-E405B729A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611" y="2155637"/>
            <a:ext cx="3733155" cy="295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0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05F2-1B63-A246-8A1D-87E74A10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Fibrinogen Partial Dependence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DA848-BA06-7540-B464-A8649A322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82" y="2225084"/>
            <a:ext cx="3840395" cy="2982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ABADF1-8084-5F46-A276-5876AA6B5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520" y="2225084"/>
            <a:ext cx="3798839" cy="2982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DBB973-8906-A44F-B9FD-A00A5D0D4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359" y="2225084"/>
            <a:ext cx="3732145" cy="298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2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E8A9-6860-964A-BFB1-C6D011A8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Heparin-binding EGF-like GF PDP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5973F-BF0D-D641-89AC-05CAB49A4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26" y="2202131"/>
            <a:ext cx="3718739" cy="2943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20C260-E0E5-3540-84B3-E5C3311A3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170" y="2214637"/>
            <a:ext cx="3633915" cy="29433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614E17-7EEA-A34E-BD80-1ABB1D52B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190" y="2202131"/>
            <a:ext cx="3718740" cy="296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1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B331-77B6-7E4D-B38E-E05D7527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Pancreatic polypeptide partial dependence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0A548-2687-1E48-B5CF-888A0B69F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537" y="2045775"/>
            <a:ext cx="3987463" cy="3283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F1864-8566-D148-88D3-310E9778B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56" y="2045775"/>
            <a:ext cx="3971466" cy="3277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01411C-1D1F-EB42-A363-D862F8A78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473" y="2045775"/>
            <a:ext cx="4279610" cy="32776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4F1B59-5955-C54C-BF9B-96DB1E374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2" y="2045775"/>
            <a:ext cx="3971466" cy="327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2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EFFC-B8D3-DA44-BFFA-FDE2317D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Thrombopoietin partial dependence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67C9D-28C0-2940-9A34-D6CFE1155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303" y="1952349"/>
            <a:ext cx="3866698" cy="3193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35ECF6-54F2-A643-8FD3-32730B1EB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507" y="2103915"/>
            <a:ext cx="3799796" cy="3041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F4D508-A4C7-0640-9707-0EAA74C35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40" y="1966139"/>
            <a:ext cx="4132197" cy="317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85</Words>
  <Application>Microsoft Macintosh PowerPoint</Application>
  <PresentationFormat>Widescreen</PresentationFormat>
  <Paragraphs>23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Python Interpretability Plots</vt:lpstr>
      <vt:lpstr>Apolipoprotein D Partial Dependence Plots</vt:lpstr>
      <vt:lpstr>BNP Partial Dependence Plots</vt:lpstr>
      <vt:lpstr>Cystatin C Partial Dependence Plots</vt:lpstr>
      <vt:lpstr>Eotaxin Partial Dependence Plots</vt:lpstr>
      <vt:lpstr>Fibrinogen Partial Dependence Plots</vt:lpstr>
      <vt:lpstr>Heparin-binding EGF-like GF PDP</vt:lpstr>
      <vt:lpstr>Pancreatic polypeptide partial dependence plots</vt:lpstr>
      <vt:lpstr>Thrombopoietin partial dependence plots</vt:lpstr>
      <vt:lpstr>VCAM Partial Dependence Plots</vt:lpstr>
      <vt:lpstr>VEGF partial dependence plots</vt:lpstr>
      <vt:lpstr>Vitronectin partial dependence plots</vt:lpstr>
      <vt:lpstr>Shapley Plots: AD vs. all classifier</vt:lpstr>
      <vt:lpstr>Control vs. all Shapley plots</vt:lpstr>
      <vt:lpstr>MCI vs. all Shapley plots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Interpretability Plots</dc:title>
  <dc:creator>Aaron Abraham</dc:creator>
  <cp:lastModifiedBy>Aaron Abraham</cp:lastModifiedBy>
  <cp:revision>4</cp:revision>
  <dcterms:created xsi:type="dcterms:W3CDTF">2019-05-10T04:09:23Z</dcterms:created>
  <dcterms:modified xsi:type="dcterms:W3CDTF">2019-05-10T04:42:08Z</dcterms:modified>
</cp:coreProperties>
</file>