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8ACA-E69C-4B93-AFD7-C586B1297116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9639-6D9C-4CD4-BDC9-CB08AC9E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5B13-7975-49BF-AF7A-488E578A71EB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E4AE-3151-4C3C-A0EF-1F6ACC900562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EFDE-0528-43D4-9D1A-ADA39A2C51FA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BB5-51FA-401E-89F0-09F4B8EFBEBC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7CFB-402B-429B-A644-4F2C687AA3A1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386E-9645-4FDF-978B-045E7D069D81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E38-0F56-482A-8959-4AA7E46D47D4}" type="datetime1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87CC-7E11-4886-A250-25675DB13710}" type="datetime1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30DD-8076-435E-B118-69C6B3E00F87}" type="datetime1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512-983E-4132-AC7F-277943F371C8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5780-A7BB-4916-BC19-E177E97697D5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75A3-F8AA-46CC-A328-8E4F872BFA36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2765-0897-493E-9E2E-8E2AF8A2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3157" y="1753445"/>
            <a:ext cx="322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DESIGN BRIEF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7218" y="2486969"/>
            <a:ext cx="260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goal is to build up a tool-kit of standard design templates that can be rapidly branded and deployed for partners with minimal effort.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7192" y="3179731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Basic Needs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7192" y="3415409"/>
            <a:ext cx="2608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Flat Design / Use of clear backgrounds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Style Sheets (Change Fonts &amp; Colors)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Space for Logos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Ability to back with color or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Minimal words (language)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67167" y="4192388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Design Challenge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7167" y="4391971"/>
            <a:ext cx="2608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Fewest Screens / Simplest Method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0670" y="1753445"/>
            <a:ext cx="360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DEVELOPER BRIEF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74732" y="2486969"/>
            <a:ext cx="260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goal is to build up a suite of services which can be deployed together or independently and customized per client as needed with minimal effort.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64706" y="3179731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Basic Needs: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4681" y="3441477"/>
            <a:ext cx="2608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WireCard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&amp; Stripe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Heroku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Platform End to End Capability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Common Service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Custom Demo Application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Stubs &amp; Simulation where required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636797" y="1828802"/>
            <a:ext cx="0" cy="329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0670" y="4226307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Developer Challenge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50670" y="4425890"/>
            <a:ext cx="300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Functional / Flexible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Easy to Integrate 3</a:t>
            </a:r>
            <a:r>
              <a:rPr lang="en-US" sz="900" baseline="30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rd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Party systems /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4534" y="1043580"/>
            <a:ext cx="322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CARD TRAY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595" y="1777104"/>
            <a:ext cx="260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 container that can hold and manage multiple cards in a clean and simple format. The card tray is at the center of all services.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99337" y="1765401"/>
            <a:ext cx="1460040" cy="2964776"/>
            <a:chOff x="5337802" y="1007412"/>
            <a:chExt cx="754188" cy="153146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802" y="1007412"/>
              <a:ext cx="754188" cy="153146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388127" y="1191127"/>
              <a:ext cx="651726" cy="11670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4127" y="1765401"/>
            <a:ext cx="1460040" cy="2964776"/>
            <a:chOff x="5337802" y="1007412"/>
            <a:chExt cx="754188" cy="15314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802" y="1007412"/>
              <a:ext cx="754188" cy="153146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388127" y="1191127"/>
              <a:ext cx="651726" cy="11670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8569" y="2469866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DESIGN ARCHETYPE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8569" y="2705544"/>
            <a:ext cx="2608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Keep it simple. The Samsung card tray is really beautiful. Allow cards to be rotated through visually. Use a mash-up of Apple, Samsung and Android screens for the “back of card” data elements.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8544" y="3705110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NEEDED SYSTEMS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544" y="3904693"/>
            <a:ext cx="2608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WireCard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4535" y="4362837"/>
            <a:ext cx="194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API OR STUBS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4534" y="4571730"/>
            <a:ext cx="28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Card Controls (CTC)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Last 10 Transactions (See VTS Format)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54653" y="5386002"/>
            <a:ext cx="168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Hold up to six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Visa or “other” 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eg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loyalty)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41938" y="4872520"/>
            <a:ext cx="0" cy="51348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952393" y="4872520"/>
            <a:ext cx="0" cy="51348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36783" y="5420623"/>
            <a:ext cx="143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Card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Able to be styled based on card type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867419" y="4837899"/>
            <a:ext cx="0" cy="51348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37507" y="5386002"/>
            <a:ext cx="157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Transaction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Standard field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4653" y="1089314"/>
            <a:ext cx="1470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Ability to add fields or pre-populate prior to submission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4127" y="1074955"/>
            <a:ext cx="1470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My Card Details. Use back of Card examples from Apple or Samsung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0248" y="1074955"/>
            <a:ext cx="1470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My Transaction History: Last 10 transactions Android format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4463498" y="2836356"/>
            <a:ext cx="1332883" cy="862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28931" y="238425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081331" y="23922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33731" y="239427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59442" y="4072933"/>
            <a:ext cx="4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/>
          <a:srcRect t="1" b="46155"/>
          <a:stretch/>
        </p:blipFill>
        <p:spPr>
          <a:xfrm>
            <a:off x="4868320" y="4123783"/>
            <a:ext cx="499915" cy="252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63071"/>
          <a:stretch/>
        </p:blipFill>
        <p:spPr>
          <a:xfrm>
            <a:off x="6549568" y="2418525"/>
            <a:ext cx="865707" cy="490801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 rot="16200000">
            <a:off x="6754442" y="2644418"/>
            <a:ext cx="438167" cy="454752"/>
          </a:xfrm>
          <a:prstGeom prst="roundRect">
            <a:avLst>
              <a:gd name="adj" fmla="val 317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11738" y="2592971"/>
            <a:ext cx="4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1552" y="2909326"/>
            <a:ext cx="12616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650102" y="4833889"/>
            <a:ext cx="0" cy="51348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120190" y="5381992"/>
            <a:ext cx="157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Simple &amp; Complex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Turn services on/off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892931" y="1070945"/>
            <a:ext cx="157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Card Controls: Use base level card controls to turn card (or services) on or off. </a:t>
            </a:r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79423" y="3004310"/>
            <a:ext cx="145940" cy="46121"/>
            <a:chOff x="6734117" y="3561348"/>
            <a:chExt cx="145940" cy="4612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734117" y="3561348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736121" y="3581401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38127" y="3607469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77"/>
          <p:cNvSpPr/>
          <p:nvPr/>
        </p:nvSpPr>
        <p:spPr>
          <a:xfrm>
            <a:off x="7273039" y="2997297"/>
            <a:ext cx="158864" cy="84386"/>
          </a:xfrm>
          <a:prstGeom prst="roundRect">
            <a:avLst>
              <a:gd name="adj" fmla="val 443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344091" y="3014423"/>
            <a:ext cx="55333" cy="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5"/>
          <a:srcRect r="10428" b="25800"/>
          <a:stretch/>
        </p:blipFill>
        <p:spPr>
          <a:xfrm>
            <a:off x="6488194" y="2965607"/>
            <a:ext cx="106443" cy="10420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8079000" y="1767404"/>
            <a:ext cx="1460040" cy="2964776"/>
            <a:chOff x="5337802" y="1007412"/>
            <a:chExt cx="754188" cy="1531464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802" y="1007412"/>
              <a:ext cx="754188" cy="1531464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5388127" y="1191127"/>
              <a:ext cx="651726" cy="11670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4"/>
          <a:srcRect b="63071"/>
          <a:stretch/>
        </p:blipFill>
        <p:spPr>
          <a:xfrm>
            <a:off x="8404441" y="2420528"/>
            <a:ext cx="865707" cy="490801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 rot="16200000">
            <a:off x="8609315" y="2646421"/>
            <a:ext cx="438167" cy="454752"/>
          </a:xfrm>
          <a:prstGeom prst="roundRect">
            <a:avLst>
              <a:gd name="adj" fmla="val 317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666611" y="2594974"/>
            <a:ext cx="4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8176425" y="2911329"/>
            <a:ext cx="12616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734296" y="3006313"/>
            <a:ext cx="145940" cy="46121"/>
            <a:chOff x="6734117" y="3561348"/>
            <a:chExt cx="145940" cy="46121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6734117" y="3561348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36121" y="3581401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38127" y="3607469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ounded Rectangle 94"/>
          <p:cNvSpPr/>
          <p:nvPr/>
        </p:nvSpPr>
        <p:spPr>
          <a:xfrm>
            <a:off x="9127912" y="2999300"/>
            <a:ext cx="158864" cy="84386"/>
          </a:xfrm>
          <a:prstGeom prst="roundRect">
            <a:avLst>
              <a:gd name="adj" fmla="val 443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198964" y="3016426"/>
            <a:ext cx="55333" cy="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5"/>
          <a:srcRect r="10428" b="25800"/>
          <a:stretch/>
        </p:blipFill>
        <p:spPr>
          <a:xfrm>
            <a:off x="8343067" y="2967610"/>
            <a:ext cx="106443" cy="104206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9879732" y="1769407"/>
            <a:ext cx="1460040" cy="2964776"/>
            <a:chOff x="5337802" y="1007412"/>
            <a:chExt cx="754188" cy="153146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802" y="1007412"/>
              <a:ext cx="754188" cy="1531464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5388127" y="1191127"/>
              <a:ext cx="651726" cy="11670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4"/>
          <a:srcRect b="63071"/>
          <a:stretch/>
        </p:blipFill>
        <p:spPr>
          <a:xfrm>
            <a:off x="10205173" y="2422531"/>
            <a:ext cx="865707" cy="490801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 rot="16200000">
            <a:off x="10410047" y="2648424"/>
            <a:ext cx="438167" cy="454752"/>
          </a:xfrm>
          <a:prstGeom prst="roundRect">
            <a:avLst>
              <a:gd name="adj" fmla="val 317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467343" y="2596977"/>
            <a:ext cx="4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9977157" y="2913332"/>
            <a:ext cx="12616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0535028" y="3008316"/>
            <a:ext cx="145940" cy="46121"/>
            <a:chOff x="6734117" y="3561348"/>
            <a:chExt cx="145940" cy="4612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6734117" y="3561348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36121" y="3581401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38127" y="3607469"/>
              <a:ext cx="14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>
            <a:off x="10928644" y="3001303"/>
            <a:ext cx="158864" cy="84386"/>
          </a:xfrm>
          <a:prstGeom prst="roundRect">
            <a:avLst>
              <a:gd name="adj" fmla="val 443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999696" y="3018429"/>
            <a:ext cx="55333" cy="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5"/>
          <a:srcRect r="10428" b="25800"/>
          <a:stretch/>
        </p:blipFill>
        <p:spPr>
          <a:xfrm>
            <a:off x="10143799" y="2969613"/>
            <a:ext cx="106443" cy="10420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964" y="3345756"/>
            <a:ext cx="261464" cy="14940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983" y="3546284"/>
            <a:ext cx="261464" cy="14940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8988" y="3740796"/>
            <a:ext cx="261464" cy="14940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008" y="3947340"/>
            <a:ext cx="261464" cy="149407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978984" y="3302612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Sample Rule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80987" y="3491108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Sample Rule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982990" y="3697652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Sample Rule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972963" y="3892164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Sample Rule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0391" y="3298602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Transaction 1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232394" y="3487098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Transaction 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34397" y="3693642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Transaction 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4370" y="3888154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Transaction 4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96031" y="3287639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Card Number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98034" y="3476135"/>
            <a:ext cx="165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Device Number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2765-0897-493E-9E2E-8E2AF8A2C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334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>Visa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Dill, Matthew</dc:creator>
  <cp:lastModifiedBy>Rutledge, John Willard</cp:lastModifiedBy>
  <cp:revision>36</cp:revision>
  <dcterms:created xsi:type="dcterms:W3CDTF">2016-05-18T23:46:34Z</dcterms:created>
  <dcterms:modified xsi:type="dcterms:W3CDTF">2016-06-08T08:53:23Z</dcterms:modified>
</cp:coreProperties>
</file>