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4.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5.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5" r:id="rId2"/>
    <p:sldMasterId id="2147483697" r:id="rId3"/>
  </p:sldMasterIdLst>
  <p:notesMasterIdLst>
    <p:notesMasterId r:id="rId30"/>
  </p:notesMasterIdLst>
  <p:sldIdLst>
    <p:sldId id="256" r:id="rId4"/>
    <p:sldId id="293" r:id="rId5"/>
    <p:sldId id="303" r:id="rId6"/>
    <p:sldId id="324" r:id="rId7"/>
    <p:sldId id="331" r:id="rId8"/>
    <p:sldId id="332" r:id="rId9"/>
    <p:sldId id="334" r:id="rId10"/>
    <p:sldId id="341" r:id="rId11"/>
    <p:sldId id="344" r:id="rId12"/>
    <p:sldId id="353" r:id="rId13"/>
    <p:sldId id="362" r:id="rId14"/>
    <p:sldId id="294" r:id="rId15"/>
    <p:sldId id="347" r:id="rId16"/>
    <p:sldId id="372" r:id="rId17"/>
    <p:sldId id="373" r:id="rId18"/>
    <p:sldId id="360" r:id="rId19"/>
    <p:sldId id="361" r:id="rId20"/>
    <p:sldId id="375" r:id="rId21"/>
    <p:sldId id="376" r:id="rId22"/>
    <p:sldId id="367" r:id="rId23"/>
    <p:sldId id="368" r:id="rId24"/>
    <p:sldId id="369" r:id="rId25"/>
    <p:sldId id="370" r:id="rId26"/>
    <p:sldId id="371" r:id="rId27"/>
    <p:sldId id="366"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APAKSE, Damith Chatura" initials="DC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84073" autoAdjust="0"/>
  </p:normalViewPr>
  <p:slideViewPr>
    <p:cSldViewPr snapToGrid="0">
      <p:cViewPr varScale="1">
        <p:scale>
          <a:sx n="74" d="100"/>
          <a:sy n="74" d="100"/>
        </p:scale>
        <p:origin x="782" y="62"/>
      </p:cViewPr>
      <p:guideLst>
        <p:guide orient="horz" pos="2160"/>
        <p:guide pos="3840"/>
      </p:guideLst>
    </p:cSldViewPr>
  </p:slideViewPr>
  <p:outlineViewPr>
    <p:cViewPr>
      <p:scale>
        <a:sx n="33" d="100"/>
        <a:sy n="33" d="100"/>
      </p:scale>
      <p:origin x="0" y="-53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15T02:40:52.119"/>
    </inkml:context>
    <inkml:brush xml:id="br0">
      <inkml:brushProperty name="width" value="0.10583" units="cm"/>
      <inkml:brushProperty name="height" value="0.05292" units="cm"/>
      <inkml:brushProperty name="color" value="#7F7F7F"/>
      <inkml:brushProperty name="fitToCurve" value="1"/>
    </inkml:brush>
  </inkml:definitions>
  <inkml:trace contextRef="#ctx0" brushRef="#br0">1464 156 13,'-22'-5'28,"7"5"-5,-3 0-3,0 0-5,-2 4-2,-4 1 0,3 4-3,-6-1-3,4 5 1,-3 0-3,5 4-2,-5 1 0,4 4-1,-2 0 0,0 4-1,1 0 0,0 2 0,1 1 0,0 1 0,3 1-1,0 2 1,3-1-1,2 0 0,3 3 0,2-1 0,1 2 1,4 1-1,1 2 1,3-1-1,0 3 1,0 2 0,0 0 0,3 3 0,1 0-1,2 0 1,-1 1-1,2 0 2,2-1-2,0 0 0,1-2 2,3-1-2,1 1 1,2-2 0,1-1 0,3 0 0,0-1 1,3-1-1,1-1-1,3-1 2,0-3-2,5-3 0,2 0-1,1-1 1,1-3-1,1-2 1,1-1-1,3-4 1,5-3 0,-1-2 1,2-5-1,1-3 1,1-3 0,1-4 0,-1-7 0,-2-1-1,-4-3 1,2-7-2,-1-2 1,-4-2-1,0-5 0,-2-2 0,0-2 0,-1-3 0,-1 0 0,-6 0 1,1-3 0,-1-1 0,-1-1-2,-2 0 2,-2 0-1,-1-1 1,-4-1-1,-2-1 1,-2 0-1,-4-1 1,-1 1 0,-2-3 0,-2 0 1,-1 1-1,-2-2 1,-1 1-1,-3 1 0,0 0 1,0-1-1,-4 4 1,-4 0 0,-1 2 0,-4-2 0,-2 2 0,-4-2 0,-1 2-1,-4-2 1,-3 1 0,-4-2-1,-2 0 1,-3-1-1,-4 2 0,-6-1 0,-2-1 1,-5 3-1,-4 2 0,-6 2-1,-9 1 0,-6 6-1,-5 5-2,-3 14-6,-5 3-14,1 22-17,1 14-1,-1 16-1</inkml:trace>
  <inkml:trace contextRef="#ctx0" brushRef="#br0" timeOffset="1841">2549 1004 1,'0'0'17,"0"0"1,0 0-3,0 0 0,0 0 0,0 0-1,0 0-2,0 0-1,0 0 1,0 0-4,0 0 1,0 0-4,0 0-2,0 0 0,0 0-1,0 0-1,0 0 0,0 0 1,0 0-1,0 0 0,14 0 0,-5 3 1,0-3-1,3 4 1,0-4-1,1 4 0,0-4 0,2 7-1,0-7 1,1 5-1,-2-5 0,0 4 0,-1-4 0,-2 3 0,-1-3 0,-10 0 1,12 0-1,-12 0 1,0 0-1,0 0 2,0 0-2,0 0-2,0 0-2,0 0-5,0 0-23,0 0-8,0 0-1,0 0-1</inkml:trace>
  <inkml:trace contextRef="#ctx0" brushRef="#br0" timeOffset="4320">2212 1632 17,'0'0'18,"0"0"-4,0 0 1,0 0-4,0 0 1,0 0-2,-7-13 0,7 13-1,0 0 0,0 0 0,-12-10-3,12 10 2,0 0-2,-12-10-1,2 2 0,10 8-1,-17-13 0,6 4-1,-3-2 2,0-1-2,-6-1 0,-1-2 1,-2-1-1,1 0-1,0-1 0,1 1 0,-1 0-1,4 3 1,1-2-2,5 3 1,0 3-1,2 1 2,10 8-1,-14-12-1,14 12 1,0 0-1,-10-8 0,10 8 0,0 0 0,0 0 0,0 0-1,0 0-1,0 0-1,0 0-3,0 0-18,3 10-16,-3-10-3,0 0-2,0-11 2</inkml:trace>
  <inkml:trace contextRef="#ctx0" brushRef="#br0" timeOffset="5225">2047 666 27,'0'0'38,"0"0"-6,0 0-8,0 0-4,0 0-4,10-5-5,-10 5-2,0 0-1,0 0-2,0 0-1,0 0 0,0 0-1,0 0 0,0 0 0,0 0-1,0 0-1,0 0 0,0 0 0,0 0-2,0 0-1,0 0-2,0 0-11,0 0-27,0 0-4,8-13-2,1-4-2</inkml:trace>
  <inkml:trace contextRef="#ctx0" brushRef="#br0" timeOffset="11292">1889 5606 13,'0'0'14,"0"12"1,6-3 0,-6 4-1,7 4-1,-4 6-4,4 5-1,-2 6 0,4 5-4,-2 4-1,1 3 0,5 7-1,-3 4 1,4 4 0,2 6-2,-3 2 0,2 8 0,-1 5 0,0 4-1,-4 9 1,2 4-2,-3 9 2,-2 7-1,-4 4 1,2 4-1,-5 7 0,0 5 0,0 4 1,-5 1 0,-2 1 0,-2 5 0,-2-4 1,1 0-1,-3-2 1,-2-5 1,-1-7 0,1-3-1,0-11-1,2-11 1,0-14-1,1-11 1,0-15-1,6-12-1,1-14 1,2-12-1,3-11 0,-3-5 1,3-9-1,0 0 0,0 0 0,0 0 0,0 0 1,0 0-1,0 0 1,0 0-1,0 0 0,0 0 1,0 0-1,10-7 0,-10 7 0,13-11 0,3 3-1,4 0 0,5-2 0,4 1 0,8 1 1,2 0-1,6 1 0,4 1 0,-2 1 2,2 1-1,1 1 0,-4 3 0,0 0 0,-4 0 0,-3 4 0,-4 1 0,-4 3-1,-4 4 1,-4 2-1,-3 7 1,-4 1-1,-3 5-1,-6 1 2,-2 1-1,-5 0 1,-3 0-1,-4-2 1,-8-6-1,-4-4 2,-5-2 1,-6-6-1,-6-2 0,-6-7-1,-7 0 1,-5-5-1,-2-2 0,1-1-1,1-2 1,2 1-1,6 0 1,5 2-1,6 0 1,11 3-1,3-2-1,11 4-6,-2-8-7,12-1-23,5-7-2,-1-3 0</inkml:trace>
  <inkml:trace contextRef="#ctx0" brushRef="#br0" timeOffset="14599">1354 6251 14,'0'0'16,"0"0"-3,0 0-2,-8 9-3,8-9-4,0 20 0,0-2-1,0 7-2,0 6 1,4 11 1,-4 5-1,0 8 3,-3 6 0,3 6-1,-7 5-1,0 10 2,0 3-2,-3 10 1,-4 5-1,4 4-2,-6 6 1,4 6-1,-4 3 1,4 3 0,-5-3 2,4 0-2,-1 2-1,2-2 0,-1-4 0,3-3 1,-3-5-1,2-6 0,1-4 0,2-2 0,2-6 0,1-5-1,0-2 0,2-7 1,3 1-2,-3-1-1,3-8 2,-4-2-2,4-10 1,-5-3 0,2-8 1,0-5-1,-1-13 1,4-5 1,0-8 0,-3-4 0,3-9-1,0 0 0,0 0 0,0 0 0,3-11 0,-3 0-1,0-1 1,4-2 0,-4-2 0,3-2 0,-3-1-1,3-1 1,-3 2 0,4-6 0,1 1 0,1-2 2,3 3-2,0-3 2,3 1-2,0 1 2,2 1-1,2 3 2,1 3-3,-1 1 1,6 2-2,-1 0 1,3 3 0,1 2-1,2 2 1,0 1-1,1 2 1,3 3-1,-4 0 2,1 5 0,3 3-1,-3 2 0,1 4 1,-1 2-1,0 3 0,-3 0 1,-1 6-1,-5 1-1,-4-2 1,-1 1-2,-7-1 3,-3 0-3,-4-1 2,-7 2-1,-5-7 1,-4 3 1,-6-2-1,-4 1 0,-5-1 1,-4-2-1,-3-1 2,-1-3-2,-8-2 4,4-3-2,-2-3 1,2-2-2,2-3 1,3 0-1,3 0-1,7-5 0,7 2-2,5 0 0,4 3-3,3-7 0,9 7-3,0 0-6,-4-9-6,4 9-17,13-16-1</inkml:trace>
  <inkml:trace contextRef="#ctx0" brushRef="#br0" timeOffset="47102">1380 2173 13,'0'0'18,"-16"-6"-2,16 6-2,-12 0-1,12 0-2,-15-4 0,4 4-1,11 0-3,-19-3 1,19 3-1,-20 0 0,20 0-3,-23 0 2,13 6-1,-1-6-2,1 8 0,-3-3 0,1 5-1,-1-1 0,-1 3 0,0 1-1,-2 3 0,0 2 1,-1 2-1,1 3 0,-2 3 0,1-1-1,-2 3 1,1 1-1,0 0 1,0 1-1,2 2 1,1-1-1,1 2 0,0-1 1,3 4-1,-3-1 1,2 1-1,-1 1 0,1 2 0,-1 1 0,0 3 0,-1 3 0,0-1-1,2 1 1,0 2 0,-1 4 0,1-1 0,-1 2 0,0 2 0,-2 0 1,0 2-1,0 1 0,0 2 0,-1 1 0,16-61 3,-13 70-2,13-70 1,-15 76-1,8-33 0,0 3 1,0-1-1,0 7 1,1 1-2,2 4 0,-2 0 0,1 4 0,2 1 0,0 6-1,3-3 1,-4 6 0,4-2 0,0 0 0,3 27-1,6 30 0,4-12 0,6-11-1,3-15 1,2-10 0,4-14 0,2-8 1,-2-11 0,0 0 0,1-3 1,-3-2-1,2-2 0,0-2 1,1-3-1,0-3 0,3-5 0,1-1 1,0-3-1,3-2 0,-1-4 1,0-2-1,-1-2 0,3-3 0,-2-3-1,1-1 0,-1-4 1,1 0-1,-1-7 0,2 0 1,0 0-1,-2-4 2,1-1-1,1-3 0,0-1 0,-2-2 1,2-3-1,-2-4 0,-1-4 0,-3-3 0,-1-3 1,-2-2-2,0-5 2,2-1-2,0-4 0,-1-4 0,0-2-1,-1-2 2,-1-5-1,-1 0 1,1-5-1,-5-4 2,-1-3-1,-2-2 1,1-4-1,0-4 2,-3-3-2,1-3 0,-2-1 1,-2-2-1,-3-4 0,0 1 0,-4-3 0,0 4 0,-4-4 1,-3 2-1,0 0 0,0 1 0,-4 0 0,-5 0 0,0 2 1,-4 2-1,-3 2 0,-3 4 0,-4 2 1,-3 5 0,-4 5 0,-5 4 1,-2 5 0,-6 1 0,0 6 0,-7 2 1,-3 4-2,-9 5 1,-3 8-1,-4 4-1,-11 10 1,-2 10-2,-7 8-2,-4 17-5,-10 7-24,1 13-9,-5 16-2,50-19 0</inkml:trace>
  <inkml:trace contextRef="#ctx0" brushRef="#br0" timeOffset="49737">1274 5717 13,'-8'-5'20,"8"5"-5,0 0 0,0 0-4,0 0 0,0 0-3,0 0-1,0 0-1,3 12 0,-3-3-2,0 6-1,0 6 2,-3 8-2,3 7-2,-4 7-2,4 15-4,0 9-6,0 14-15,4 17-7,-1 6 0</inkml:trace>
  <inkml:trace contextRef="#ctx0" brushRef="#br0" timeOffset="55680">1412 3065 18,'0'14'13,"0"1"-4,0 8-4,6 7 3,-3 9-1,3 12-2,0 9 1,1 12-3,1 10 0,0 11 0,0 4 0,2 8-1,0 0-1,-1-5 0,0-4 2,0-8-2,1-11 1,-1-13 0,2-12-1,2-9 0,-1-11 1,7-8-1,2-8 2,7-11 0,9-9 1,7-13-1,7-11 0,9-14-1,13-10 4,6-16-3,11-8 0,6-12-1,7-6 0,4-3 0,6-1 1,-5 0-1,-1 7 0,-4 5 3,-8 11-3,-11 7 1,-8 11-1,-14 11 0,-9 10 0,-11 8 0,-9 7-1,-10 6 1,-8 6 0,-15 9-1,13-6 1,-13 6 0,0 0 0,0 0 1,0 0-2,0 0 2,-10 6-2,10-6 0,0 0-1,-9 4 1,9-4-1,0 0-1,0 0 1,-9 0-1,9 0 0,0 0-2,0 0 2,0 0-1,0 0 1,0 0 0,0 0 1,0 0 0,0 0-1,0 0 2,0 0-1,0 0 0,0-10 0,0 0 1,3-3-1,5-5-1,2-3 1,3-5 0,4-3-1,5-2 2,3-1-2,6-1 1,0 1 0,4 1 1,2 5-1,1 1 0,1 5 1,1 4-1,-2 6 0,-3 6 0,-3 4 0,-6 5 1,-2 7-1,-4 3 0,-5 6 0,-7 2 1,-5 6-2,-6 5 2,-5 3-1,-8 1 0,-6 2 1,-6 1-2,-6 0 1,-7-2 0,-2-3 0,-4-4 0,1-6 1,1-5-1,1-5 0,3-6 1,3-5-1,7-5 1,5-5-1,6-2-1,3-5-1,9 0-3,3-8-7,13 3-12,5-2-15,2-4 0,7 2-2</inkml:trace>
  <inkml:trace contextRef="#ctx0" brushRef="#br0" timeOffset="58331">909 2513 10,'-10'8'18,"-10"-3"-2,7 0-2,-5 1-4,-5 2-3,-7 0 1,30-8-3,0 0 1,-63 21-2,63-21-1,-58 18 1,58-18 0,-69 23-1,69-23-1,-76 28-2,76-28 1,-82 33-1,38-14-1,2-1 0,0 6 1,0-8-1,-1 4 1,43-20 1,-72 37 0,72-37 0,-58 32-1,58-32 1,-44 27-1,44-27 1,0 0-1,-44 35 0,44-35 0,0 0 0,0 0 1,-16 49 0,16-49 2,0 0 0,13 65 0,-13-65 0,19 65-1,-19-65 0,24 87 1,-11-35-1,2 7-1,1 6 1,2 3 0,-1 1 0,2 4-1,1 0 0,-1-1 0,0 0 0,2-4 1,-1-2-1,-2-4 0,1-3 0,-1-7 0,-2-3 1,1-6-2,-17-43 1,28 68 0,-28-68 0,22 44 0,-22-44 0,0 0 0,25 41 0,-25-41 0,0 0 0,0 0 0,0 0-1,0 0 1,0 0-1,0 0 1,0 0 0,0 0-1,0 0 1,0 0-1,0 0 1,0 0-1,0 0 1,0 0-1,0 0 0,0 0 0,0 0 0,0 0 0,0 0 0,-4-48 0,4 48 0,0 0 0,0 0 0,-24-43-1,24 43 1,0 0-1,0 0 0,0 0 0,0 0 0,-45-10-1,45 10 1,0 0 0,-22 48 1,22-48-1,-10 54 1,10-54 0,-3 70 0,3-28-1,3 1 1,0 3 1,3 1-2,1 1 1,3-2 0,1 0 0,2-4 0,-13-42 0,33 74 0,-33-74 0,38 52 1,-25-56-2,29 26 0,-2-19 1,-3-21 0,-2-13 0,-7-15 0,-4-5 0,-8-6-1,-9 7 2,-7-1 0,-3 1 0,3 50 1,-7-44 0,7 44-1,-13-45 1,13 45 0,0 0-1,-25-54 0,25 54 0,0 0-3,0 0-4,-38-52-8,38 52-22,0 0 0,0 0-5,-41-17 1</inkml:trace>
</inkml:ink>
</file>

<file path=ppt/ink/ink10.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8-08-21T04:48:24.898"/>
    </inkml:context>
    <inkml:brush xml:id="br0">
      <inkml:brushProperty name="width" value="0.05292" units="cm"/>
      <inkml:brushProperty name="height" value="0.05292" units="cm"/>
      <inkml:brushProperty name="color" value="#4472C4"/>
      <inkml:brushProperty name="fitToCurve" value="1"/>
    </inkml:brush>
  </inkml:definitions>
  <inkml:trace contextRef="#ctx0" brushRef="#br0">25 65 24,'-18'-58'33,"9"41"-5,9 17-28,0 11-23,0-11-8,16 30 0</inkml:trace>
</inkml:ink>
</file>

<file path=ppt/ink/ink1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8-08-21T04:48:24.899"/>
    </inkml:context>
    <inkml:brush xml:id="br0">
      <inkml:brushProperty name="width" value="0.05292" units="cm"/>
      <inkml:brushProperty name="height" value="0.05292" units="cm"/>
      <inkml:brushProperty name="color" value="#4472C4"/>
      <inkml:brushProperty name="fitToCurve" value="1"/>
    </inkml:brush>
  </inkml:definitions>
  <inkml:trace contextRef="#ctx0" brushRef="#br0">2 258 7,'0'0'15,"0"0"1,0 0-3,0 0 0,0 0-3,0 0 0,-9-4-1,9 4-1,0 0 1,0 0-2,13-3 3,-2 3-4,0-4 0,7 4 0,1-4-1,6 4-1,4-3-1,5 3 0,3 0-1,2-3 0,1 3-1,0 0 0,1-4 0,-1 4-1,-6 0 1,-2 0-1,-6 0 0,-4 0-1,-3 0-1,-6 0-3,-3 5-3,-10-5-9,0 0-17,0 0-4,0 0-1</inkml:trace>
  <inkml:trace contextRef="#ctx0" brushRef="#br0" timeOffset="1">300-1 15,'-12'-3'33,"3"12"-8,5 0-6,4 12-5,0 1-3,4 13 1,-4 3-5,4 10-1,-4 3 0,6 7-3,-3 2-1,2 0-1,-1-2-3,-4-5-2,10-3-11,-5-7-21,1-13 1,3-10-4</inkml:trace>
</inkml:ink>
</file>

<file path=ppt/ink/ink1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8-08-21T04:48:24.901"/>
    </inkml:context>
    <inkml:brush xml:id="br0">
      <inkml:brushProperty name="width" value="0.05292" units="cm"/>
      <inkml:brushProperty name="height" value="0.05292" units="cm"/>
      <inkml:brushProperty name="color" value="#4472C4"/>
      <inkml:brushProperty name="fitToCurve" value="1"/>
    </inkml:brush>
  </inkml:definitions>
  <inkml:trace contextRef="#ctx0" brushRef="#br0">516 134 3,'13'-7'20,"-3"-7"-2,-10 14-5,0 0-1,0 0-3,-23 4-3,5 4-1,-6 1-1,-5 5-2,-8 0 0,0 1 0,-6 0 0,2 2 0,-3-5 1,2 2 0,1-4 1,6 0-1,2-4 0,5 2-1,6-4 2,4 0-1,6-4 0,12 0-1,-13 7-1,13-7 1,0 0-1,0 14 1,0-14-1,6 20 0,-2-3 1,1 5 0,-2 4-1,3 6 3,-2 6-3,0 4 0,0 3 0,1 5 1,-2 4-1,2 3 0,-1-1 0,1 4 0,0 1 0,-1 1 0,1 0-1,0 1 1,2 0-1,-2 1 0,2 0 0,-2 1 1,2-1-1,2 0 0,-2 2 0,1 1 0,-1 0 0,0-2 0,0 0 0,2 0 0,-1-5 1,-2 0-1,1-4 0,0-1 0,-1-4 0,0-5-1,0-2 2,-2-7-2,0 0 1,0-4 0,-1-6-1,0-7 2,1-3-2,1-5 2,-5-12-1,15 14 0,-2-12 0,2-2 1,5 0-1,7 0 1,2 0-1,5 0 1,3 5-1,1-5 1,1 4-1,-1-4 0,-2 0-2,-4 0-1,1 4-4,-8-10-10,5-2-21,-1 0 2,-3-4-5</inkml:trace>
  <inkml:trace contextRef="#ctx0" brushRef="#br0" timeOffset="1">716 521 13,'5'-10'26,"-5"10"-3,0 0-4,0 0-3,0 20-3,5 1-4,-5 0 1,5 10-5,-5 1 1,9 5-1,-6 1-1,1 0-3,1-3-1,-1-4-2,4-1-8,-4-8-7,3-6-19,4 1-1,-11-17 1</inkml:trace>
  <inkml:trace contextRef="#ctx0" brushRef="#br0" timeOffset="2">992 579 8,'11'-17'33,"-11"8"0,0 9-15,0 0-7,-15 10-3,12 6-3,-5 0 1,4 9 0,-2 0-2,6 8 0,-4 0-1,4 2 0,4-5 2,0 0-2,-1-9-1,3-2 0,-1-6 0,-5-13 0,12 8 0,-12-8 0,13-14-1,-6 0 0,1-4 0,1-2 0,1-5-1,0-2 1,0-2-1,2 0 1,2 1 0,2 2 0,2 4 1,2 3-1,-1 7 1,3 7-1,1 5 0,-1 11 0,0 6 1,-3 5-1,-1 7-1,-4 5 0,0 4-3,-5-1 0,1 2-3,-4-7-3,6 1-13,-4-6-17,0-10 0,2-5-3</inkml:trace>
  <inkml:trace contextRef="#ctx0" brushRef="#br0" timeOffset="3">1919 20 10,'-62'-9'23,"30"9"-5,0 0 0,-2 6-3,5 4-4,-4 3-2,8 6 0,-3 4-3,4 9 2,1 2-3,7 9-1,1 5 1,8 9 1,2 4-3,8 7 0,2 0 0,6 4 0,2 0 0,5 2-1,-1-4 0,3-3-1,-2-4 0,0-5 0,-4-6 0,-1-6-1,-5-5-1,-4-7-1,-4-4-4,0-11-3,0-3-14,-7-7-16,-2-9 0,-1-2 0</inkml:trace>
  <inkml:trace contextRef="#ctx0" brushRef="#br0" timeOffset="4">1527 677 17,'14'-33'34,"-4"13"0,5 4-19,7 1-6,5 2-8,3 1-10,3 2-16,7 7-8,-6-2 0</inkml:trace>
  <inkml:trace contextRef="#ctx0" brushRef="#br0" timeOffset="5">2101 553 7,'4'-22'32,"-4"11"-5,0 11-8,-20-17-6,11 17-1,-7 0-4,1 8-1,-4 5-1,2 7-3,-1 4 0,0 5 0,2 2-2,6 2 1,4-4 2,6-1-2,5-8 0,9-3 0,4-9-1,7-5 1,4-7 0,2-3 0,0-8 0,0-2 0,-6-5 0,-4-2-1,-6-3 1,-7-1-1,-8 0 0,-8 2-1,-7 1 0,-3 6-1,-3 2-1,-3 4-5,7 10-11,-2 3-19,7 0-1,12 0-3</inkml:trace>
  <inkml:trace contextRef="#ctx0" brushRef="#br0" timeOffset="6">2399 559 12,'-19'3'31,"0"-6"-11,8-3-6,11 6 2,-14-10-3,14 10 0,0-10 0,10 10-5,-1-4 2,8 9-4,0 0-1,7 6-1,0 1-1,3 6-1,-3 1-1,-2 4 0,-2-1 0,-3-2 0,-5 0-1,-6-2 1,-6-3 0,0-3 0,0-12 2,-16 13-1,2-13 1,3-4-1,-1-5 1,2-6-1,4-8 0,6-5 0,0-6-1,10-2-2,5 1-2,1-6-7,10 6-24,-1 3-9,0 3 1,-1 7-3</inkml:trace>
  <inkml:trace contextRef="#ctx0" brushRef="#br0" timeOffset="7">2745 435 27,'-13'-14'26,"13"14"-4,0 0-4,0 0-5,0 26-4,0-4 0,6 8-3,0 3-2,2 6 0,-2-2-1,4 0 3,-4-4-4,0-5 1,-1-8 0,-1-3-1,-4-8 0,0-9 0,0 0 0,0 0-1,0-9 0,0-5 0,3-5 0,-3-6 0,4-4-1,1-4 1,1 1-1,4-1 0,2 2 1,3 3-1,0 7 0,4 7 1,-1 8-1,3 10 0,0 6 1,-1 8-1,0 7 0,-2 3 1,-1 4-1,-2-2 0,-2 1 1,-4-4-1,0-4 0,-3-5 0,-2-6 0,-4-12 1,5 9-1,-5-9 0,5-10 0,-1-3 1,2-5-1,1-6 0,2-6 1,1-1-1,4-3 0,2 1 1,2 2-1,-1 5 2,1 7-2,1 9 0,-1 10 1,-1 5-1,0 11 1,-3 7-1,0 6-1,-2 2-2,1 4-2,-3-5-2,8 5-3,-6-10-8,7 1-7,-1-10-9,1-6-5,6-3 0</inkml:trace>
  <inkml:trace contextRef="#ctx0" brushRef="#br0" timeOffset="8">3722 495 2,'31'-69'35,"-21"39"-4,-6 4-5,-4 1-7,0 11-4,-8-1-7,8 15-2,-22 0-1,8 13-2,-2 6-2,0 11 0,-2 6-1,1 7 1,2 1 0,4 1 0,3-3 0,8-5 0,-3-6 0,7-6 0,2-11 1,4-4 0,1-10-1,2 0 1,-1-11-1,1-1 1,-3-6 0,3-2-1,-2-4 1,-1 0-1,-1 0 1,0 4-1,-2 1 2,4 8-2,-1 4 1,0 7-1,3 11 0,-2 4 0,2 4-1,-1 4 0,1 2-1,-2-3-3,2 4-2,-3-7-2,5 1-6,-6-9-18,2-3-7,3-4-4,-4-9 3</inkml:trace>
  <inkml:trace contextRef="#ctx0" brushRef="#br0" timeOffset="9">4089 114 3,'-3'-64'38,"-1"39"0,0 11-2,4 14-17,-4-11-8,7 22-2,-3 6-3,8 13-2,-4 9 0,4 11-2,-2 9 1,2 7 0,-3 2-1,2 2 0,-2-6-1,0-4 0,-1-7-2,0-8 0,0-9-4,-4-11-3,9-3-6,-9-11-18,0-11-6,11 3-5,-8-12 3</inkml:trace>
  <inkml:trace contextRef="#ctx0" brushRef="#br0" timeOffset="10">4097 474 18,'-45'-38'36,"23"24"-4,4 0-8,8 7-5,-2-5-7,12 12 0,-4-16-4,4 16-3,15-16 0,4 11-1,4-5-1,8 3 0,5-3-1,8 2-1,3 1 0,-1 2-3,3 2-1,-6-2-6,1 8-9,-12 0-22,-5-3-1,-6 4 0</inkml:trace>
  <inkml:trace contextRef="#ctx0" brushRef="#br0" timeOffset="11">4669 325 10,'0'-16'35,"0"16"-7,4-10-5,-4 10-5,0 0-1,9 5-6,-1 12-1,-2 4-3,1 8-2,-1 3-2,2 5 0,-1 1-1,0-1-1,-2-2-1,0-8-1,-2-3-4,-3-10-5,5-4-18,-5-10-11,0 0-3,9-9 2</inkml:trace>
  <inkml:trace contextRef="#ctx0" brushRef="#br0" timeOffset="12">5150 282 3,'24'-5'35,"-24"-6"0,0 11-1,-11-9-24,-3 7 0,-3 6-4,-6 1-1,-1 7-1,-2 5 1,-1 10-2,3 1-1,3 7 0,3 1 0,4 3-1,6-3 0,8-3 0,8-8 0,7-6 0,5-8 0,7-8 1,2-8 0,3-6-1,-2-3 1,-1-5 0,-6-3 0,-5-1 0,-7-4-1,-7 1 0,-10-1 0,-6-1-2,-7 2 0,-5 0-3,1 6-3,-5-3-7,10 6-25,4 6 0,4 1-1</inkml:trace>
  <inkml:trace contextRef="#ctx0" brushRef="#br0" timeOffset="13">5378 228 17,'17'4'39,"-5"4"0,-12-8 0,-10 9-26,10 6-5,-12-1-1,8 9-2,-4 1-2,4 7 0,1-2-1,3 4-1,0-1 0,4-2 0,1-3-1,0-3 0,3-7 2,1-4-2,0-6 1,1-4 0,-10-3 0,17-11 0,-9-1 0,1-4 1,-2-6-1,0-5 0,1-6-1,2-2 1,1-4-1,2 0 0,0 0 1,4 1 0,1 5 0,0 8 0,1 9 0,1 10 0,-1 9 0,0 10 0,-3 8-1,-1 10 1,-5 6-1,-1 3 0,-3 5-2,-6-1-2,0 10-9,-4-1-24,-2-3-5,1-2-1,-3-5-1</inkml:trace>
</inkml:ink>
</file>

<file path=ppt/ink/ink1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8-08-21T04:48:24.915"/>
    </inkml:context>
    <inkml:brush xml:id="br0">
      <inkml:brushProperty name="width" value="0.05292" units="cm"/>
      <inkml:brushProperty name="height" value="0.05292" units="cm"/>
      <inkml:brushProperty name="color" value="#4472C4"/>
      <inkml:brushProperty name="fitToCurve" value="1"/>
    </inkml:brush>
  </inkml:definitions>
  <inkml:trace contextRef="#ctx0" brushRef="#br0">72 105 14,'-13'-15'30,"-3"7"-5,6 8-7,10 0-5,-18 7-1,14 6-2,-4 6 0,8 9-4,-4 6-1,4 11 1,5 7-3,2 9 0,0 2-1,3 3 0,-1-4-2,0-3 1,-2-7 0,0-7 0,-2-10-1,-1-9 1,-4-8 0,3-6 0,-3-12-1,0 0 1,0 0 0,8-24-1,-4 1 0,4-6 0,2-6 1,3-3-1,5-4 1,4 2-1,2 1 2,5 4-1,1 5 1,3 11-1,-1 7 0,0 9 1,-3 10 0,-2 9-1,-5 7-1,-3 8 0,-5 5 0,-4 4-1,-1 2-3,-6-3 0,3 1-1,-6-7-4,6-1-8,-6-13-9,5-5-12,1-5 0,-6-9 1</inkml:trace>
  <inkml:trace contextRef="#ctx0" brushRef="#br0" timeOffset="1">596 504 33,'12'-55'35,"-3"42"-7,-5 2-7,7 15-2,-11-4-5,17 22-6,-8 0-2,2 9-1,-1 2-3,0 4-1,-1 2-2,0-3-2,1 3-5,-5-11-10,5-4-17,-1-3-2,-2-8 0</inkml:trace>
  <inkml:trace contextRef="#ctx0" brushRef="#br0" timeOffset="2">1167 415 15,'8'-15'30,"-3"-4"1,-5 19-17,-14-5-6,-1 8 0,-3 5-1,-4 3-2,-1 5 2,-4 3-2,0 6-1,2 1-2,2 6 1,3 3-1,4-1 0,7 1 0,5-2 0,4-1-2,9-6 1,2-5-1,6-6 1,0-5-1,4-7 1,0-6-1,0-7 1,0-4-1,-1-5 1,-1-6-1,-1-7 1,-3-4-1,-1-7 1,-2-3 0,0-5-1,-3-4 2,-1-3-2,-2-3 1,0 3 0,-3 1 0,0 6 0,-3 6 0,0 8 1,0 6-1,-4 12 1,-2 10-1,6 9 0,-11 13 0,7 8 0,0 10 1,4 9-2,0 7 1,0 9 0,5 4 0,3 4 0,5 2-1,3 1 1,2-5-1,3-6-1,2-5-1,0-13-4,7-1-7,-4-13-26,-1-11 1,0-9-2,-3-11 1</inkml:trace>
  <inkml:trace contextRef="#ctx0" brushRef="#br0" timeOffset="3">1505 402 9,'-12'-17'38,"-6"3"0,18 14-1,0 0-19,-9 12-5,14 7-5,-5 2-3,9 10-1,-5 3-1,4 6 0,-3 1-2,0-1-1,1 0-2,-3-9-2,4-1-6,-7-10-18,5-8-11,-5-12-2,12 7 1</inkml:trace>
  <inkml:trace contextRef="#ctx0" brushRef="#br0" timeOffset="4">1787 382 10,'0'0'23,"-9"-11"-4,9 11-1,0 0-3,-4-10-3,4 10 0,0 0-4,0 0 2,0 0-4,0 0-2,0 0 0,0 0 0,0 0 0,4 13-1,-4-3 0,3 7-1,-3 1 0,4 6 0,-4 3 0,6 4 0,-6 2-1,5 0 0,-5-1-1,5-2 1,-5-2 0,4-4-1,-4-6 1,0-3-1,0-5 1,0-10-1,0 10 1,0-10-1,0 0 0,4-14 1,-4 0-1,3-3 0,-3-8 1,6-3-1,-2-6 0,3-2 0,2-1 0,3 0 1,3 3 0,4 3 0,2 8 2,1 5-1,2 8 0,2 10 0,-1 3 0,0 9-1,-4 7 0,-2 6-1,-3 5 0,-2 5-1,-1 3-1,-6-1-2,4 2-3,-5-8-3,8 2-7,-6-6-23,3-8 0,2-6-2</inkml:trace>
  <inkml:trace contextRef="#ctx0" brushRef="#br0" timeOffset="5">2803 371 12,'35'-25'35,"-30"9"2,-5 3-2,-4 1-23,-11-2-5,0 4 2,-9 0-4,1 3-1,-5 1-1,3 6 0,-3 0-1,1 5-1,-1 4 0,2 3-1,1 7 0,2 2 0,3 6-1,2 2 1,6 1-1,3 0 1,9 0 0,0-3 0,6-5 0,6-4 1,4-6-1,3-5 0,4-7 1,2 0-1,0-7 1,3-3-1,-2-5 1,-1-1 0,-2-4 0,-1 2 1,-4-2 0,0 0 1,-6 1 0,0 4 0,-3 1-1,-2 4 0,-7 10 0,9-11-1,-9 11 0,0 0-1,13 21 0,-9-5 1,1 6-1,1 7 0,0 4 0,2 4 0,-4 4 0,0 0 1,1 0-1,-5-1 0,0 0 0,-6-2 0,-3-2 1,-4-3-1,-4-5 0,-6-2 0,-6-4 0,-3-1 0,-7-6 0,-4-3 0,-3-6 0,-2-1 0,-4-5 0,-4 0-1,0-4-1,-2-1-1,5 5-2,-3-8-7,13 8-21,1-6-8,8-1-2,10-4 1</inkml:trace>
</inkml:ink>
</file>

<file path=ppt/ink/ink1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8-08-21T04:48:24.921"/>
    </inkml:context>
    <inkml:brush xml:id="br0">
      <inkml:brushProperty name="width" value="0.05292" units="cm"/>
      <inkml:brushProperty name="height" value="0.05292" units="cm"/>
      <inkml:brushProperty name="color" value="#4472C4"/>
      <inkml:brushProperty name="fitToCurve" value="1"/>
    </inkml:brush>
  </inkml:definitions>
  <inkml:trace contextRef="#ctx0" brushRef="#br0">81 79 22,'0'0'20,"9"-12"0,3 6-5,3-4-1,9 2-4,3-4 1,7 2-2,2-1-1,2 5-3,0 1-1,-1 5 0,-3 4 1,-3 6-3,-6 2 0,-4 7 0,-6 1 0,-2 6 0,-4 4 0,-2 6 0,-4 1 0,0 6-1,-3 2 1,0 4-1,0 3 1,0 2-1,0 0 0,3 2 1,0-1-1,2 0 1,-2-1-1,3 1 0,-1-2 1,3 1-2,1-2 1,-1 2 0,0 0-1,1 3 1,1-4-1,0 2 1,1 1-1,-2-2 1,0-3-1,-1 2 1,1-1-1,-2-4 1,-2-1-1,0-2 0,-5-2 1,3-2-1,-3-2 0,0-2 0,-5-6 0,1 1 1,-2 2-1,-2-2 1,-1-2-1,0 1 1,-1-1-1,-2 1 1,0-1 0,-2-2 0,-2-3-1,-1-2 1,-2-2 0,-2-4 0,-6-3 0,-2-5-1,-4-2 0,-4-2 0,-6-5-2,-5-4-2,0 4-11,-7-9-24,-1-6-4,-6-9-1,-3-13 0</inkml:trace>
</inkml:ink>
</file>

<file path=ppt/ink/ink1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8-08-21T04:48:24.922"/>
    </inkml:context>
    <inkml:brush xml:id="br0">
      <inkml:brushProperty name="width" value="0.05292" units="cm"/>
      <inkml:brushProperty name="height" value="0.05292" units="cm"/>
      <inkml:brushProperty name="color" value="#4472C4"/>
      <inkml:brushProperty name="fitToCurve" value="1"/>
    </inkml:brush>
  </inkml:definitions>
  <inkml:trace contextRef="#ctx0" brushRef="#br0">18 24 19,'-12'-11'41,"12"11"-5,0 0-14,-7-14-9,7 14-8,10 0-2,-10 0-5,13 12-18,-13-12-16,12 15-2,-12-15 1</inkml:trace>
</inkml:ink>
</file>

<file path=ppt/ink/ink1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8-08-21T04:48:24.923"/>
    </inkml:context>
    <inkml:brush xml:id="br0">
      <inkml:brushProperty name="width" value="0.05292" units="cm"/>
      <inkml:brushProperty name="height" value="0.05292" units="cm"/>
      <inkml:brushProperty name="color" value="#4472C4"/>
      <inkml:brushProperty name="fitToCurve" value="1"/>
    </inkml:brush>
  </inkml:definitions>
  <inkml:trace contextRef="#ctx0" brushRef="#br0">0 347 6,'86'-8'6,"-34"8"-2,7 0 3,9-3 0,3 3-1,8-5 0,8 1 0,5-1 0,8-2 0,5 3-2,3-3 0,7 1-2,4 1 0,4 1-1,5-1-1,3 1 1,5 0 0,6-1-1,4 0 1,6-2 0,4-1 1,7 0-1,5-1 0,5-1 1,4 1-1,4 2 0,4 1 0,4 2-1,1 0 0,2 1 1,1 0-2,0-1 2,2-1-1,4-3 1,-1-1 1,1-2 0,2-3-1,3 3 0,-1-1 0,-2 2 1,-3 1-1,-6 3-1,-6-1 1,-7 7 1,-10-7 1,-9 7 0,-10-7 1,-8 4 0,-14 0 0,-7-1 4,-13-2-4,-6 0 0,-18 1-1,-9-1-1,-13-1-1,-10 1 0,-11-1-1,-10 1 0,-6 0-2,-11 1-4,-1 5-12,-13 0-18,0 0-2,0 0 0</inkml:trace>
</inkml:ink>
</file>

<file path=ppt/ink/ink1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8-08-21T04:48:24.924"/>
    </inkml:context>
    <inkml:brush xml:id="br0">
      <inkml:brushProperty name="width" value="0.05292" units="cm"/>
      <inkml:brushProperty name="height" value="0.05292" units="cm"/>
      <inkml:brushProperty name="color" value="#4472C4"/>
      <inkml:brushProperty name="fitToCurve" value="1"/>
    </inkml:brush>
  </inkml:definitions>
  <inkml:trace contextRef="#ctx0" brushRef="#br0">0 497 4,'34'0'10,"-14"0"-1,4 0 1,7 5-3,3-2 1,9 1 0,4 0-1,11 1 0,8 0-2,13 2 1,9-3-1,12 1-1,12-5-1,12 4-1,15-4 0,11-6 0,14-1 0,14-3 0,16-2 0,13 0-1,11-4 2,8-3-2,9 1 0,7-1 0,5 0 0,5 0 1,2-2 0,4 0 0,0-3 1,4 4 0,-1 0 0,-1-1-1,-2 0-1,-3 1 0,-9 2 0,-7 0 0,-12 0 0,-11 3 0,-13-2 0,-8 3 0,-18-1 0,-10 2 0,-18 0 0,-12 2-1,-14-1 1,-12 1-1,-18 3 0,-14-1-1,-15 2-2,-17-2-2,-10 5-11,-19-1-11,-18 5-14,0 0 4</inkml:trace>
</inkml:ink>
</file>

<file path=ppt/ink/ink1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8-08-21T04:48:24.925"/>
    </inkml:context>
    <inkml:brush xml:id="br0">
      <inkml:brushProperty name="width" value="0.05292" units="cm"/>
      <inkml:brushProperty name="height" value="0.05292" units="cm"/>
      <inkml:brushProperty name="color" value="#4472C4"/>
      <inkml:brushProperty name="fitToCurve" value="1"/>
    </inkml:brush>
  </inkml:definitions>
  <inkml:trace contextRef="#ctx0" brushRef="#br0">2 423 3,'-9'0'7,"0"-10"-3,9 10 0,0 0 0,11-13 1,0 7 2,5 2-3,4 0 1,3 4 0,7-4 1,5 4 1,8 0-3,6 0 1,9 0-2,9 3 1,7-3 0,12 0 0,5-3-1,10 3 1,8-6-1,11 2-1,5-2 1,10 2 0,7-1 0,8 0 0,3-2-1,9 0-1,2 0 1,3 1-1,3-2 1,4-2-1,-1 0 0,4 1 2,2-5 0,1 3 0,2-4-1,4 2-1,-1-3 1,1 4-1,1-3 0,1 3 0,-1 0 0,-1 1 0,-3 1-1,-4 0 2,-3 1-1,-5 0 1,-9-2 2,-5 3-2,-11-2-1,-5 1 1,-12-1 0,-7 2-1,-12-2 1,-8 3-1,-13-1 0,-10 1 0,-14 0 0,-9 3 0,-15-1 0,-8 1-1,-10 4 0,-12-4 0,-11 4-1,0 0-3,-12 0-4,-8 0-24,-2 0-6,-1 0-3,-6-10 2</inkml:trace>
</inkml:ink>
</file>

<file path=ppt/ink/ink1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8-08-21T04:49:05.018"/>
    </inkml:context>
    <inkml:brush xml:id="br0">
      <inkml:brushProperty name="width" value="0.10583" units="cm"/>
      <inkml:brushProperty name="height" value="0.05292" units="cm"/>
      <inkml:brushProperty name="color" value="#0070C0"/>
      <inkml:brushProperty name="fitToCurve" value="1"/>
    </inkml:brush>
  </inkml:definitions>
  <inkml:trace contextRef="#ctx0" brushRef="#br0">0 764 2,'0'0'13,"0"0"-2,7 0-1,2 0-2,0-6 0,5-1 1,-1-4-1,5-2-3,1-6 1,3-1-1,2-5-2,4-2 1,1-4-1,3 1-1,4-3 0,3 2-1,2 1 2,3 1-1,0-1 0,4 4 1,2-1-1,3 1 0,2-3-1,2 1 0,5-2 0,4 2 0,1-1 0,5 3-1,1 1 2,3 3-2,4 3 3,3 3-2,-1-1 1,1 4-1,2 0 0,2 2 0,3 1 1,0 2-1,0-1 0,1 4 1,0 0-1,5 1 0,0 4 0,1 4 0,-2 0 0,2 4 0,0 1 0,0 5 1,1 0 0,-1 3-2,-2 1 1,1 1 0,-1 2-1,-1 1 1,-2 7 0,-1 2 0,-1 5 0,0 5 0,-4 3 0,-3 7 0,-3 4 0,-2 3 0,-6 1-1,0 1 1,-7 1 0,-3-2-1,-4 1 2,-3-2-2,-4-1 1,0-4 0,-4-1 0,-4-2 0,-3-3 0,-1-4-1,-6-8 0,-1-3 1,-5-6-1,-4-5 0,-6-7 0,-2-3 1,-4-5-1,-4-3 0,-7-3 0,0 0 1,0 0-1,0 0 0,-12-4-1,1-1-1,-1 0 0,-1-5-2,0 3-1,-2-7-2,2 4-4,-1-7-3,4 4-5,-3-4-5,3 2-6,1 6-7</inkml:trace>
  <inkml:trace contextRef="#ctx0" brushRef="#br0" timeOffset="1">4458 1311 16,'0'0'22,"0"0"-2,0 0-3,0 0 0,4-10-4,3 10-2,-7 0 1,19 9-5,-6-4-1,6 8 1,3 1-3,5 5 0,3 1-1,5 2-1,2-2 0,2 0 0,-1-6-1,0-2 0,-1-3 0,-4-5 0,-5-4 0,-4 0 0,-5-5-1,-5 0 1,-4-3 0,-6-1 0,-4-3 0,-5-2 0,-4-3 0,-2-3-1,-3-4 1,-3-6 1,-3-6-2,2-4 0,0-2 1,3-3-1,1-3 0,4 0 1,4 2-2,3 3 1,3 6 0,3 6 0,0 6-1,1 6 1,1 6 0,-5 13 0,6-9 0,-6 9-2,0 0 0,2 9-3,0 2-8,-2-11-26,-3 9 0,3-9-4</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15T02:40:04.815"/>
    </inkml:context>
    <inkml:brush xml:id="br0">
      <inkml:brushProperty name="width" value="0.10583" units="cm"/>
      <inkml:brushProperty name="height" value="0.05292" units="cm"/>
      <inkml:brushProperty name="color" value="#7F7F7F"/>
      <inkml:brushProperty name="fitToCurve" value="1"/>
    </inkml:brush>
  </inkml:definitions>
  <inkml:trace contextRef="#ctx0" brushRef="#br0">1112 167 13,'0'0'21,"0"0"-4,0 0 0,0 0-2,0 15-2,-7-1-2,0 9-1,-7 7 1,2 11-3,-7 7 1,3 16-2,-5 9-1,6 17 0,-4 11-1,4 13-1,0 8-1,5 12 1,-2 5-3,4 4 1,-1 1-1,3-4 0,0-6 0,1-7-1,2-9 1,3-10-1,-3-15 0,3-16-2,3-13-1,-3-17-6,8-10-17,1-18-17,-9-19 1,14-17-3</inkml:trace>
  <inkml:trace contextRef="#ctx0" brushRef="#br0" timeOffset="702">1121 242 10,'-13'0'27,"13"0"-4,0 0-4,0-8-2,13 4-2,-1-8-4,11 1-1,7-7-3,11 1 2,6-6-4,15 0-1,9-2 0,9 1-2,5 0 0,10 4 1,4 5-2,5 4 0,6 4 0,-2 7-1,-2 8 0,2 4 1,-5 5 0,-4 4 0,-6 3-2,-8 0 0,-11 0-2,-7-4-5,-5 2-16,-11-7-17,-12-6-2,-6-2 0</inkml:trace>
  <inkml:trace contextRef="#ctx0" brushRef="#br0" timeOffset="1450">3173 307 16,'0'0'24,"0"0"-2,0 0-4,0 0-2,0 0-1,0 0-1,0 14-3,0-14 0,10 27-2,2-8-2,4 14-1,0 7-1,-16-40 1,19 56-1,-19-56-2,19 78 0,-10-28-1,0 9 0,1 44-2,-6 33 0,-9 6-1,-7 8 0,-10-3 0,-4 6 0,-8-17-2,-3-18 1,1-27-2,4-1-6,-1-14-14,4-3-19,-1-5 1,2-9-4</inkml:trace>
  <inkml:trace contextRef="#ctx0" brushRef="#br0" timeOffset="1981">1166 2558 20,'-17'-27'19,"8"9"-2,3 4-2,-1-4 0,2 8-2,-2-2 0,7 12-3,-8-14 1,8 14-4,0 0 2,0 0-3,0 0-1,12 11 0,3-1 0,13 7-1,7 4-1,16 7 2,12 2-3,17 5 0,10 1-1,13-1 1,10-5-1,8-2-1,10-11 0,2-6 0,2-11 1,-2-7-1,1-8 0,-7-11-3,-5 0-4,-13-12-15,-13 0-21,-11-1 0,-14-3-4</inkml:trace>
  <inkml:trace contextRef="#ctx0" brushRef="#br0" timeOffset="4227">884 2838 15,'0'0'27,"8"-10"-3,-8 10-5,0 0-5,0 0-3,-12 15-4,2 2-2,-9 8 0,-4 8-3,-10 8-1,-4 9 1,-9 5 0,0 8 1,-9 0 0,0 4 0,-3-5 2,3 2-2,2-7-1,2 1 0,3-6 0,2-4-1,4-4 0,3-5 0,5-5 0,3-3 0,5-8 0,2-3 1,5-6-1,4-2 0,5-5 0,10-7 0,0 0 0,-5 10 1,5-10-1,18 0 0,-2 0 1,9 0-1,5 0 0,10 3 1,8 1-1,11 5 0,10 3 0,9 4-1,10 7 0,10 2 0,8 5 0,6 2 0,5 3 0,5 1 0,5-1 0,4 1 0,-2 0-1,-2 1 2,-6-1-1,-6-2 1,-10-1-2,-9-3 1,-10-1-2,-13-5-3,-5 1-10,-19-6-25,-8-7-2,-7-4-1</inkml:trace>
  <inkml:trace contextRef="#ctx0" brushRef="#br0" timeOffset="4975">2983 3355 10,'-4'-31'23,"-2"22"-5,-3-1-1,-2 7-2,-3 3-2,-2 5-2,-5 6-1,1 15 1,-8 8-5,0 16 0,-11 10-3,1 11 2,-7 12-3,-2 8-1,-4 5 0,-5 2-1,-2-5-2,-5-10-5,11-4-2,-7-13-15,7-16-13,8-10 0</inkml:trace>
  <inkml:trace contextRef="#ctx0" brushRef="#br0" timeOffset="5895">1170 3155 9,'-10'-14'42,"2"-4"-1,5 3-15,3 15-4,0-23-7,6 14-6,-6-3-5,3 2-4,-3 10-5,0-12-9,0 12-22,11 7-4,-8 3 0</inkml:trace>
  <inkml:trace contextRef="#ctx0" brushRef="#br0" timeOffset="6270">1601 3266 30,'-12'3'38,"12"-3"-14,0 0-3,0 0-3,0 0-7,14 0-1,-14 0-4,23 0-1,-7-6-2,5 1-1,0 2-4,2-4-3,3 7-15,-3 0-18,-3-4-2,1 4-3</inkml:trace>
  <inkml:trace contextRef="#ctx0" brushRef="#br0" timeOffset="6582">1984 3344 6,'27'8'36,"-13"0"5,-4-2-6,1-3-17,5 5-7,-2-4-5,3 3-2,-2-3-3,2-4-4,5 7-9,-6-7-14,0-5-12,6 5-1,-3-6-1</inkml:trace>
  <inkml:trace contextRef="#ctx0" brushRef="#br0" timeOffset="6831">2344 3497 13,'36'0'36,"-20"-9"1,6 2-14,2 2-18,-5-5-20,4 6-18,-12-6-2</inkml:trace>
  <inkml:trace contextRef="#ctx0" brushRef="#br0" timeOffset="7284">958 3455 3,'-16'-7'39,"16"7"-4,0 0-7,0 0-4,0 0-8,14-4-5,-4 4-3,5 4-3,-1 0-3,6 0-1,4 2-4,2-6-4,7 9-8,-3-4-21,9-5-4,5 8-1</inkml:trace>
  <inkml:trace contextRef="#ctx0" brushRef="#br0" timeOffset="7549">1587 3629 10,'-9'-4'42,"9"4"-1,0 0-2,9-13-21,7 13-8,-4-3-4,6 3-3,2 0-5,0-3-6,8 7-13,-4 0-19,3-1 0,2 6-2</inkml:trace>
  <inkml:trace contextRef="#ctx0" brushRef="#br0" timeOffset="7798">1933 3839 22,'35'0'38,"-14"-7"-2,8-1-15,2 5-11,-1 0-13,1 3-16,-5-6-15,5 9-3</inkml:trace>
  <inkml:trace contextRef="#ctx0" brushRef="#br0" timeOffset="8219">849 3794 36,'-13'-4'38,"13"4"-7,0 0-7,0 0-11,0 0-3,10 0-6,2 5-4,1-2-5,8 7-8,1-3-15,5 0-10,10 5 0</inkml:trace>
  <inkml:trace contextRef="#ctx0" brushRef="#br0" timeOffset="8859">884 2952 2,'-21'-29'18,"21"29"0,-12-15-4,12 15 0,-9-9-4,9 9-1,0 0-2,0 0-2,0 0 1,0 0 0,15 0-1,2 0 0,3 7 3,13 1-3,7 0 1,15 5-1,10 0 1,16 4-2,12 4-1,12 3-2,7-1 0,8 4 1,3-2-2,4 3 1,-1 0-1,-3 1 0,-10-2 0,-8 1-1,-5 2 3,-8 1-2,-13-1 0,-9 1 0,-15-4 1,-7-3-1,-8-3 0,-7-5 0,-9-3-3,-7-9-4,0 4-10,-17-8-18,0 0-3,0 0-3</inkml:trace>
</inkml:ink>
</file>

<file path=ppt/ink/ink20.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8-08-21T04:49:17.832"/>
    </inkml:context>
    <inkml:brush xml:id="br0">
      <inkml:brushProperty name="width" value="0.10583" units="cm"/>
      <inkml:brushProperty name="height" value="0.05292" units="cm"/>
      <inkml:brushProperty name="color" value="#0070C0"/>
      <inkml:brushProperty name="fitToCurve" value="1"/>
    </inkml:brush>
  </inkml:definitions>
  <inkml:trace contextRef="#ctx0" brushRef="#br0">-7 659 16,'0'0'17,"-8"0"-5,8 0 4,0 0-6,0 0-1,0 0-2,0 0-1,0 0-1,0 0 0,0 0 1,6 11-3,-6-11 1,13 13-1,-5-4 2,3 1-4,1 1 2,2 4-1,2 1-1,4 0 0,1 3 0,2 1 1,3 1-1,2 1 0,5-1 0,2 1 0,3-2 0,4 0-1,2-4 1,5 2 0,2-6-1,4-2 0,1-6 1,2-4-1,3 0 0,0-9 0,0-2 2,0-7-2,0-2 0,0-6 2,1-3-1,0-2 0,0-6-1,0 2 2,1-2-2,-1 0 1,0-2-1,-2 2 1,-1-2-1,-2 1 0,-2-3 1,-1 4-1,-3-5 1,-3 0 0,-4 3 1,-1-1-1,-4 2 0,-3 3 1,-3 2-1,-2 1 0,-2 4 1,-3 4-1,-4 1 0,-1 3 0,-5 3 0,0 0 0,-6 4-1,0 3 2,-10 10-2,10-13 1,-10 13-1,0 0 0,7-9 1,-7 9-1,0 0 0,0 0 0,0 0 0,0 0-1,-5 9 0,5-9-1,0 0-2,-9 8-2,9-8-5,0 0-12,-7 4-18,7-4-1,-8 0 4</inkml:trace>
  <inkml:trace contextRef="#ctx0" brushRef="#br0" timeOffset="1">1953 40 13,'-7'4'32,"7"-4"2,0 0-22,0 0-4,14-3 0,4 3 0,-2-7 2,8 7-3,1-6-2,3 6-1,0 0 0,2 0 0,-3 0-1,-2 5-2,-2-1 2,-3 0-1,-6 0 0,0 2 0,-5 1 0,-3 4 0,-6 1 0,0 4 0,-3 5 0,-3 5 0,-3 4-1,0 4 1,0 6-1,0 1 2,1 3-2,-1-3 0,2 1 0,1-4 0,0-4 0,1-3-1,1-5 1,0-8-1,2-5-1,2-13-1,-3 13-4,3-13-7,0-11-25,6-2-5,-3-4-1</inkml:trace>
</inkml:ink>
</file>

<file path=ppt/ink/ink2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15T15:03:44.397"/>
    </inkml:context>
    <inkml:brush xml:id="br0">
      <inkml:brushProperty name="width" value="0.15875" units="cm"/>
      <inkml:brushProperty name="height" value="0.15875" units="cm"/>
      <inkml:brushProperty name="color" value="#0070C0"/>
      <inkml:brushProperty name="fitToCurve" value="1"/>
    </inkml:brush>
  </inkml:definitions>
  <inkml:trace contextRef="#ctx0" brushRef="#br0">38 44 12,'-43'7'18,"43"-7"-5,0 0 0,0 0-3,0 0-1,0 0 1,0 0-3,0 0-2,0 0 1,0 0-2,0 0 2,0 0-2,0 0 1,0 0 0,0 0-3,62-21 0,-62 21 0,53-10-1,-53 10 1,65-12-2,-65 12 0,78-11 0,-35 7 0,2-2 0,-9 20-1,73-19 1,0-1-1,4 6 2,-4 4 0,4 6-1,-8-2 1,1 8 0,-25 0 2,5 3-2,-3 2 2,4 1-1,4 3 0,-1 1-1,0 3 1,2 1 0,4 4-2,-5-2 2,-2 2-2,0 1 1,-2 0-1,-2-1 1,-1 1-1,-3 0 0,-6-3 1,-1 0-1,-5-2 1,-3-1-2,-7-2 1,-4 0 0,-2-1 0,-5-2-1,0 0 1,-3-1 1,-2-2-1,-1 2 0,-3-2 0,-4-2 0,-4 0 1,-3-3-1,-3-1 0,-4-2 0,-4-3 0,-3-1 0,-4-2 1,0-3-1,-10-4 0,11 5 0,-11-5 0,0 0 1,0 0-1,0 0 0,0 0-1,0 0-2,-18-17-5,18 17-12,-22-16-19,4 2 0,0 1-3</inkml:trace>
</inkml:ink>
</file>

<file path=ppt/ink/ink2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15T15:04:42.748"/>
    </inkml:context>
    <inkml:brush xml:id="br0">
      <inkml:brushProperty name="width" value="0.15875" units="cm"/>
      <inkml:brushProperty name="height" value="0.15875" units="cm"/>
      <inkml:brushProperty name="color" value="#0070C0"/>
      <inkml:brushProperty name="fitToCurve" value="1"/>
    </inkml:brush>
  </inkml:definitions>
  <inkml:trace contextRef="#ctx0" brushRef="#br0">0 2165 3,'0'0'5,"0"0"-1,0 0-1,53 17 0,-53-17 1,0 0 0,48 2-2,-48-2 1,45 0 1,-45 0-2,53 0 1,-53 0-1,62-7 1,-62 7 1,74-10-2,-74 10 0,82-16-1,-36 4 1,-14 25-2,79-43 0,0-15 0,4 3 0,-1-10 1,5 4 0,-8-9 1,3 4-2,-23 6 1,4-4 0,-4-1 0,11-3 1,-1-5 1,1-5-1,-3-4 1,6-3-2,-3-1 2,3-1 1,-1-2 0,-3 3-2,-2-4 2,0 2-3,-1-2 1,-4 0 0,0 2 0,-5 0 0,-2 2-1,-8 2 1,-1 5-1,-10 1 0,-4 6 0,-7 7 0,-9 5 1,-9 8 0,-9 7-1,-8 6 0,-8 7 1,-4 6-1,-10 13 0,0-10-2,0 10-1,-13 0 0,4 0-4,-3 5-1,-1-1-2,1 4-5,-3-2 1,2 3-6,1 0-1,0-2-4</inkml:trace>
  <inkml:trace contextRef="#ctx0" brushRef="#br0" timeOffset="684">3204 156 6,'-12'0'16,"-4"0"0,16 0-5,-9 0 1,9 0-3,0 0-3,0 0-1,11-5 0,3 1-3,3-1 2,4-3-1,6 0 1,4-2 1,7-1 0,-1-4-1,4 3 0,-1-4 0,2 4 2,-1-4-3,0 5 0,-6 0-2,-3 5 1,-6 1-1,-4 5 1,-5 0-1,-4 6 0,-7 5 1,-6 4 2,0 9-2,-5 6 0,-2 6 0,-4 4 0,-3 9-1,0 5 1,-3 2-1,0 3 1,-3-1-2,1-2 2,-2-5-3,3-4 0,2-2-4,0-9-8,8-2-12,3-5-10,2-12-4,8-6 2</inkml:trace>
</inkml:ink>
</file>

<file path=ppt/ink/ink2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15T15:03:45.284"/>
    </inkml:context>
    <inkml:brush xml:id="br0">
      <inkml:brushProperty name="width" value="0.10583" units="cm"/>
      <inkml:brushProperty name="height" value="0.10583" units="cm"/>
      <inkml:brushProperty name="color" value="#0070C0"/>
      <inkml:brushProperty name="fitToCurve" value="1"/>
    </inkml:brush>
  </inkml:definitions>
  <inkml:trace contextRef="#ctx0" brushRef="#br0">23 581 24,'-14'2'20,"14"-2"-6,0 0-1,0 0 0,0 0-3,-10 0-5,10 0 1,0 0-1,17 0-1,-7 0-1,8 4 2,4-4 0,7 6-2,2-6 1,9 6-2,0-6 0,4 4 0,0-4 0,1 0-1,-2-3 1,-2 3 0,-3-4-1,-5 4 0,-4-4 0,-4 4 0,-7 0 0,-3-3 0,-5 3 1,-10 0-1,13 0 0,-13 0 0,0 0 1,0 0-1,0 0 1,0 0-1,0-10 1,0-1-1,-7-4 1,1-6-1,-3-7 0,-3-7 0,-2-10 1,-4-6-1,-1-5 0,0 0-1,2-1 1,0 4-1,1 6 1,4 7 1,2 10-1,2 9-1,2 8 1,6 13-1,0 0 1,-10-7-1,10 7-1,0 0-3,-6 19-11,6-19-23,0 0-3,-11 9-2,2-13 2</inkml:trace>
</inkml:ink>
</file>

<file path=ppt/ink/ink2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15T15:03:51.494"/>
    </inkml:context>
    <inkml:brush xml:id="br0">
      <inkml:brushProperty name="width" value="0.15875" units="cm"/>
      <inkml:brushProperty name="height" value="0.15875" units="cm"/>
      <inkml:brushProperty name="color" value="#7030A0"/>
      <inkml:brushProperty name="fitToCurve" value="1"/>
    </inkml:brush>
  </inkml:definitions>
  <inkml:trace contextRef="#ctx0" brushRef="#br0">0 0 3,'8'19'12,"-2"-7"1,0 3-2,1 4-2,2 1 1,2 5-3,4-1 0,0 6-2,3 0 1,3 4-2,0 0 0,4 5-1,0-1-1,3 3 1,1 0-1,1 4 0,2-1 0,2 5-1,0 0 0,0 5 2,1-1-2,-3 3 0,1 2 0,-2-1 1,-2 4-1,-3 2 1,-3 0-1,0 3 1,-5 0 1,-1 3-2,-3 4 1,-4 4-1,-3 2 0,0 1 0,-2 1 1,-5 1-2,3-1 2,-3 1-2,0-4 1,0 1 0,0-3-1,0 0 1,0-3 0,6 1 0,-2-2 0,3 0 0,0-1 0,4 2 0,1-4 1,4 0 0,-2 1 0,5-3-1,0-4 0,1-1 0,2-4 1,1-3-1,0-2 0,0-2 0,2-6 0,1-1 0,-1-2 0,1-3 0,0-3-1,-2-5 1,-1-5-1,-1 0 1,-3-5-1,-3-4 1,0-5-1,-4-2 0,-1-2 1,-11-8-1,14 10 0,-14-10 1,0 0-1,10 5 1,-10-5-1,0 0 1,0 0-1,0 0 1,0 0-2,-10-5 0,10 5-2,-14-7-2,14 7-4,-18-14-6,18 14-8,-18-15-10,8 2-4,0 0 1</inkml:trace>
  <inkml:trace contextRef="#ctx0" brushRef="#br0" timeOffset="872">833 3364 8,'-15'5'22,"15"-5"-4,0 0 0,0 0-1,0 11-4,9 0-2,-2 0-2,9 8 2,-1 0-5,7 6-1,0 1-1,6 1 1,3-1-3,2-1 0,0-4 0,2-2-1,-1-5 0,-1-3-1,-2-1 1,-1-4 0,-4-2-1,-2-4 1,-4 0 0,-3 0 0,-4-9 1,-1-4 0,-5-8 0,-1-6 0,-3-10 0,3-6 0,-3-9 0,2-3 0,0-3 0,4 1 0,1 4-1,0 6-1,1 8 0,-2 9 1,-1 8-1,1 7 0,-4 5 0,-5 10 0,0 0-2,0 0-3,0 0-5,0 0-22,3 10-6,-3-10-3,0 0 1</inkml:trace>
</inkml:ink>
</file>

<file path=ppt/ink/ink2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15T15:04:19.502"/>
    </inkml:context>
    <inkml:brush xml:id="br0">
      <inkml:brushProperty name="width" value="0.15875" units="cm"/>
      <inkml:brushProperty name="height" value="0.15875" units="cm"/>
      <inkml:brushProperty name="color" value="#7030A0"/>
      <inkml:brushProperty name="fitToCurve" value="1"/>
    </inkml:brush>
  </inkml:definitions>
  <inkml:trace contextRef="#ctx0" brushRef="#br0">0 188 6,'0'0'6,"0"0"-2,0 0 3,6-9-2,-6 9 2,0 0-3,10 0 0,-10 0 1,11-9-1,-11 9 1,16-7-1,-5 0-1,2 7 1,-1-9-2,4 6 1,-2-1-1,1 1-1,1-1 2,1 1-2,0-1 0,1 1 1,0-1-1,1 1 0,-1 3 0,4-4 0,-3 4 0,2-3 1,1 3-1,0 0 0,0-3 0,2 3 1,1-3-1,2 3 0,0-5 0,2 2 0,0-1 1,2 0 0,3-1-1,3 1 0,0-1 0,5 0 0,3 0 1,4-1-1,2 1 0,4-1-1,0 0 1,4 0-1,0 0 1,3 1 0,1-1-1,3 1 1,5 0 0,0 1 0,0 0 0,5 0-1,0 4 1,1 0-1,1 0 2,1 0-2,1 0 1,3 4 1,-2 0-2,2 0 1,-1 0 1,2 1-2,0 0 1,1 1 0,-1 2 0,-1 1-1,1-1 1,-2 3 0,2 2-1,-2 0 1,0 2-1,-1 0 1,1 1-1,1 1 1,0 2 0,-1 2 0,1-1 0,1-1-1,-1 1 1,1 2 0,-1-2 0,-1 2 0,-1 0-1,-4-2 1,1 4-1,-4 1 0,-3 2 0,-3 1 0,-5 2 2,-1-2-2,-1 4 0,1-1 0,-8-1 0,0-1 2,-3-2-2,-2 0 1,-2-1-1,-1-1 0,-5-2 0,-1 0 1,-2-2 0,-2-2-2,1-1 2,-2-2-2,-3 2 2,0-1-1,-2 0 1,-1-1-1,0 0 0,1 0 1,-4-1-1,1 1 1,-2-4-1,-1 1 0,-2-3-1,-3 0 1,-2-2 0,-3 0 0,-3-2 0,-2-1 0,-9-5 0,9 5 0,-9-5 0,0 0 0,0 0 0,0 0 0,9 4 0,-9-4 0,0 0 0,0 0 0,0 0 0,0 0 0,0 0 0,0 0 1,0 0-1,0 0 0,0 0 0,0 0 0,-10-5 0,10 5-1,-19-8 0,4 2 0,-3 2-1,-6-4-1,-3 2 0,-5-3 0,-2 2 0,-4 0 1,0 1 0,-1 2 0,3 4 1,3 0 0,2 0 1,5 0-1,3 4 1,4-4 1,4 0-1,1 0 0,4 0 0,1 0 1,9 0-1,-9-3 0,9 3 1,0 0-1,0 0 1,10-5-1,-10 5 1,21 0 0,-9 0 0,5 0 1,2 4-1,2 0 0,1 0 1,3 0-1,2 2 0,0-1 0,2 0 1,2 0 0,-1 0-1,2 1 1,-1 1-1,1 1-1,-1 0 1,2 1 0,-5 2 0,3 1 0,-4 2 0,0-1-1,-2 0 1,-1-2-1,-5-2 0,-2 0 0,-4-3 1,-3-3-1,-10-3 0,0 0 1,0 0-1,0-17 1,-13 4 0,0-5-1,-4-3 1,-2-4-1,-2-3 1,-1-3-1,0-1 1,1 0-1,1 1 0,2 0 0,1 1 0,2 1 0,1-1-1,3 1 1,2 0-1,1 0 1,3 2 0,1 1 0,4 5 0,-4 3 0,4 3-1,0 5 0,0 10-1,0-10-4,0 10-10,0 0-21,11-8 1,-11 8-4</inkml:trace>
</inkml:ink>
</file>

<file path=ppt/ink/ink2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15T15:04:26.920"/>
    </inkml:context>
    <inkml:brush xml:id="br0">
      <inkml:brushProperty name="width" value="0.15875" units="cm"/>
      <inkml:brushProperty name="height" value="0.15875" units="cm"/>
      <inkml:brushProperty name="color" value="#0070C0"/>
      <inkml:brushProperty name="fitToCurve" value="1"/>
    </inkml:brush>
  </inkml:definitions>
  <inkml:trace contextRef="#ctx0" brushRef="#br0">0 877 9,'21'-27'9,"-6"11"1,0-3-1,6-4-1,6 0 1,1-4 1,8-1-3,2-2-1,11-1 1,2-2-3,12 1 1,2-3-3,-65 35 0,87-35 0,-36 10-1,10 1-1,8 2 0,9 0-1,-2-6 0,9 2 0,3 0-2,7 1 0,-3-5-1,6 2 1,-2 0-2,4 4 1,-9-5 1,3 2-1,-6 3 0,-8 3 2,-9 1 0,-56 20 0,-15 0 1,0-46-2,0 46 2,0 0 1,0 0 0,0 0 0,0-43 0,0 43 0,0 0 0,0 0 1,0 0-1,0 0 0,0 0 2,0 0-1,0 0-1,0 0 1,0 0 1,0 0-2,0 0-2,0 0 0,0 0-5,0 0-4,0 0-5,0 0-6</inkml:trace>
</inkml:ink>
</file>

<file path=ppt/ink/ink2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15T15:04:06.202"/>
    </inkml:context>
    <inkml:brush xml:id="br0">
      <inkml:brushProperty name="width" value="0.15875" units="cm"/>
      <inkml:brushProperty name="height" value="0.15875" units="cm"/>
      <inkml:brushProperty name="color" value="#7030A0"/>
      <inkml:brushProperty name="fitToCurve" value="1"/>
    </inkml:brush>
  </inkml:definitions>
  <inkml:trace contextRef="#ctx0" brushRef="#br0">23-2 3,'-10'4'14,"10"-4"0,0 0-4,-12 9 1,12-9-1,-7 9-2,7-9-2,-3 11 1,3-11-3,0 10 1,0-10-2,0 0 0,0 10 0,0-10 0,0 0-1,14 8 1,-14-8 0,11 4-1,-11-4-1,10 0 1,-10 0 0,11 4 0,-11-4-1,13 0 2,-13 0-1,13 3-1,-13-3 0,17 0 0,-17 0 0,19 5 1,-8-5-1,1 3-1,2-3 1,2 3 0,1-3 0,2 0-1,1 3 1,0-3-1,5 3 1,0-3-1,0 7 1,3-2-1,-1 2 0,1 3 1,-2 1-1,3 1 0,-3 1 1,-1 3-1,0 0 0,-3 2 1,3 1-1,0 0 2,-1 2-2,2 1 2,1 0 0,-2 2-3,3 1 3,0 1-1,0 1 0,0 1-1,3 0 2,0 0-2,1 3 0,0 0 1,2-1-1,0 1 1,-2 0-1,1 1 0,-2 2 1,0 0-1,-1 1 0,0 1 1,-2-2-1,1 1 1,-1 3 0,0-1 0,0-1-1,-1 0 1,-1 1 0,1-1 0,-2 0-1,-2 0 1,2-1-1,-1-2 1,1 1-1,-2-1 0,-1 0 0,2 0 1,-2-2-1,0 0 0,-1-2 0,1 0 1,-1-1-1,0 0 0,0-2 0,-1 1 1,-1-1-1,-2 2-1,0-1 1,-2 0 0,1 0-1,-2 0 1,0-1 0,-1 1 0,-1-3-1,1 3 2,0-2-1,0 1 1,0 1-1,-1-1 0,0 2 0,0 0 1,0-1-1,-2 1 0,-1 0 0,-2 1 0,2-2 0,-2 2 1,1-2-1,-2 0 0,0-1 0,1 0 0,-3 1 1,2 1-2,-1-2 2,-1 1-2,-1 0 2,1 0-2,-1 1 1,-3 1-1,6-2 1,-6 2 1,3 0-1,-3 1 0,0 2 0,0 1 0,0 2 0,0 1 0,0 1 0,0 0 1,-6 5-1,3 1 0,0-1 0,-1 0 0,-1 1 0,0 0 0,0 0 0,-1 2 0,0-1-1,0-1 2,-1 2-1,0-1 0,-1 1 0,0-2 0,-1-2 0,-1-1 0,-1 0 0,0-2 0,1-2-1,-1 0 1,2-3 0,-1-1-1,1 0 1,2-1 0,1-2 0,0-1 0,-2-2 0,3 1 0,-1-2 1,1-1-1,-2 0 0,1 0 0,0 1 0,0-1 0,-1 0 0,0-1 1,0 1-2,0-2 2,1-1-2,0 0 2,1-4-2,0 0 2,1-3-1,-1 0 0,2 0 0,0-3 0,0 2 0,3-3 0,-4 1 0,4-2 0,-4 0 1,4-9-1,-3 16 0,3-16 0,0 14 1,0-14-1,-5 11 0,5-11 0,0 12 0,0-12 0,0 10 0,0-10-1,0 0 1,0 13 1,0-13-1,0 0 0,-4 9 0,4-9 0,0 0 0,0 9 0,0-9 0,0 0 0,0 0 0,-7 11 0,7-11 0,0 0-1,0 0 1,0 0-1,-8 9 0,8-9-1,0 0-2,0 0-2,0 0-3,-13-18-7,13 6-6,-4-6-9,1-5-7,3-1 0</inkml:trace>
  <inkml:trace contextRef="#ctx0" brushRef="#br0" timeOffset="1850">1654 4028 13,'-27'11'22,"19"-2"-4,0 4-3,3 3-2,-1 0-2,6 8-3,0-1 1,5 7-3,-2 1-2,4 6 4,0 1-4,3 5-1,2 1 1,1 1-2,0-1 1,0-1 1,0-2-2,1-4 0,-2-6-1,-1-3 0,-2-8 0,2-1 1,-3-8-1,2 0 0,-10-11 0,14 8 0,-14-8 0,15 0 1,-15 0 0,16-21-1,-7 5 1,4-4 0,-1-1-1,2-1 1,5-2-1,2 2 0,0 1 1,2 5-1,2 2 1,2 4-1,-1 0 0,-2 3-1,-1 2 1,-3 1-1,-1 1 0,-5 3 0,-1-4 0,-13 4 0,14 0-1,-14 0-1,11-3-9,-11 3-23,3-19-6,-3 3-1,-7-10-1</inkml:trace>
</inkml:ink>
</file>

<file path=ppt/ink/ink2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15T15:04:49.693"/>
    </inkml:context>
    <inkml:brush xml:id="br0">
      <inkml:brushProperty name="width" value="0.15875" units="cm"/>
      <inkml:brushProperty name="height" value="0.15875" units="cm"/>
      <inkml:brushProperty name="color" value="#0070C0"/>
      <inkml:brushProperty name="fitToCurve" value="1"/>
    </inkml:brush>
  </inkml:definitions>
  <inkml:trace contextRef="#ctx0" brushRef="#br0">1183 0 4,'-14'12'9,"0"1"0,5-4-1,0 2 0,-3-1-1,0 4 1,-2 0-1,-1 3-2,-1 0 1,-3 2-2,-2 4 1,-1 2-1,-3 0 0,-5 3 0,1 0-1,-4 5 0,-3 1 0,1 5 2,-4-2-1,3 3 0,-3 3-1,-1 2 1,-1-1 0,3 2-1,-2-3-1,4 1 0,0-2-1,2 0 0,1-4 0,5 0 1,3-3-1,3-2 0,1-4 0,4-1 0,3-5 0,3-3-1,2-3 1,3-2-1,2-3 0,4-3 2,0-9-2,-4 12 0,4-12 0,0 0 2,0 0-2,0 11 0,0-11 1,0 0-1,0 0 0,-5 12 0,5-12 1,0 0-1,-4 10 0,4-10 0,0 0 0,-8 13 1,8-13-1,0 0 0,-5 12 0,5-12 0,0 0 1,-6 11-1,6-11 0,0 0 0,-6 9 1,6-9-1,-6 10 0,6-10 0,-9 17 0,9-17 0,-12 20 1,5-8-1,1 0 0,-3 3 0,0-3 0,2 2 0,-4 0 0,1 2 0,0-1 0,-2 2 0,-1 0 0,0 0 1,1-1-1,-1 1 0,2 0 0,1-3 0,0-1 1,3-2-1,7-11 1,-10 16-1,10-16 1,0 0-1,-4 9 1,4-9-1,0 0 0,0 0 0,0 0-1,0 0-2,10-12-6,-10 12-21,14-20-8,0 7 0,-1-7-1</inkml:trace>
</inkml:ink>
</file>

<file path=ppt/ink/ink2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15T15:05:00.826"/>
    </inkml:context>
    <inkml:brush xml:id="br0">
      <inkml:brushProperty name="width" value="0.15875" units="cm"/>
      <inkml:brushProperty name="height" value="0.15875" units="cm"/>
      <inkml:brushProperty name="color" value="#0070C0"/>
      <inkml:brushProperty name="fitToCurve" value="1"/>
    </inkml:brush>
  </inkml:definitions>
  <inkml:trace contextRef="#ctx0" brushRef="#br0">4886 0 1,'29'26'9,"-18"-9"0,1 4 2,0 5-4,3 4-1,-2 7 0,2 9-1,2 1 1,0 7-3,0 6-1,3 5 1,-3 8-1,1 6 0,0 5-1,-1 8 0,-3 11 0,2 4 1,-4 5-2,0 4 2,-3 2-1,-2 1-1,-1 1 0,-3-1 1,-3-2-1,0-1 2,-5-5-2,0 1 0,-1-7 1,-2 0-1,-1-4 0,0-4 1,-4-1 0,-2-5-1,-1 2 1,-6-2 0,-3-2 2,-5-1-1,-1-4 0,-4-4 0,-3-1 0,-4-4 0,-5-2 1,1-2-2,-6 2 1,-1 1 0,-5-2-1,-1 1 0,-2-3 0,1-1-1,-2-1 0,-1 0 0,0-9 1,-1 1-2,1-5 2,-1 1 0,-2 1 0,-1-1 0,-1-6 0,3 1 1,0-3 0,0 0 1,1-3-3,-1 0 1,65-45 1,-71 39 0,71-39 1,-75 46-1,32-21 2,-4 2-5,4 1 2,-9 3-1,1 0 1,-9 1-3,5 1 1,-7 2 0,0 0 0,-6-1 3,2 2-1,-5 3 1,-3-2-1,1 0 1,-2 3-2,-1-2 3,0-1-1,-1-2-1,-1 1 0,2-3 0,-3-2 0,4 0 0,-3-4-1,0 0 0,-1-2 1,-1 1-1,1-2 0,0-2-1,0-2 1,2 0 1,1-3 0,-1-3-1,2 0 1,3-2 0,1-2 1,2 0-1,4-2 0,0-1 1,3-2-1,4 0 0,3-2 0,3-3 0,2 0 0,6 0 0,0-5 0,44 5-1,-74-10 1,74 10-1,-61-16 0,61 16 1,-53-18-1,53 18 0,-45-22 0,45 22 1,0 0-1,-51-30 1,51 30-1,0 0 0,0 0 0,-44-35 0,44 35 0,0 0 0,0 0 0,0 0 0,0 0 0,-44-32 0,44 32 0,0 0 0,0 0 1,0 0-1,0 0 0,0 0 1,0 0-2,0 0 2,0 0-1,-44-12 0,44 12 1,0 0-1,0 0-1,0 0 2,0 0-1,0 0 0,0 0 0,0 0-1,0 0 1,0 0 0,0 0 0,0 0-1,-3 44 1,3-44-1,0 0 1,23 51 0,-23-51-1,23 43 0,-23-43 1,25 47-1,-25-47 1,28 48 0,-28-48-1,28 46 1,-28-46 0,0 0 0,35 55 0,-35-55 0,0 0 1,0 0 0,32 45-1,-32-45 1,0 0-1,0 0 1,0 0-1,0 0 1,0 0 0,-21-52-1,21 52 1,-19-48-1,19 48 1,-25-57-1,25 57 1,-28-65-1,28 65 0,-29-65 0,29 65 0,-26-65 0,26 65 0,-24-61 0,24 61 0,-16-52 0,16 52-1,0 0 1,-9-56 0,9 56 0,0 0 1,0 0 1,0 0-2,50-41 1,-50 41 0,0 0 0,61-18 0,-61 18-1,50-11 0,-50 11 0,53-15 0,-53 15 1,56-14-1,-56 14 0,52-14-1,-52 14 0,48-16-5,-48 16-6,0 0-24,54-19-9,-54 19 2</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8-08-21T04:48:24.858"/>
    </inkml:context>
    <inkml:brush xml:id="br0">
      <inkml:brushProperty name="width" value="0.05292" units="cm"/>
      <inkml:brushProperty name="height" value="0.05292" units="cm"/>
      <inkml:brushProperty name="color" value="#4472C4"/>
      <inkml:brushProperty name="fitToCurve" value="1"/>
    </inkml:brush>
  </inkml:definitions>
  <inkml:trace contextRef="#ctx0" brushRef="#br0">-835-5073 10,'-11'-24'16,"4"15"0,-1-1 3,8 10-3,-18-16 0,18 16-3,-16-12-2,16 12 1,-12-6-5,12 6-1,0 0 1,0 0-3,0 0-1,4 12 0,7 1-2,2 5 1,5 5-1,2 5 1,6 4-1,-1 2 1,2 3-1,0-3 0,-2 0 0,-1-4 0,-4-5 0,-2-3 0,-6-5-1,1-3 2,-8-3-2,-5 0 1,-5-2 0,-5 1 1,-6 0-1,-6 1 0,-5 2 0,-5 3-1,-4 1 0,-2 0 1,2 1-1,2-1 0,0 1 0,5-1-1,6-2 0,2-4-3,9 3-1,0-8-4,12 5-12,0-11-17,12 5-2,3-9-1</inkml:trace>
  <inkml:trace contextRef="#ctx0" brushRef="#br0" timeOffset="1">158-4949 17,'-3'-40'26,"-1"20"-1,-1 1-5,-3 0-4,0 8-4,-7 0-1,-1 11-5,-8 0-1,1 15-2,-6 5 1,-1 9-1,-3 9-2,2 9 1,0 3-1,8 4 0,4-1-1,5-4 2,7-3-2,7-8 1,7-10-1,5-9 1,6-11 0,4-11 0,4-11 0,4-7 0,4-11 0,0-5 0,-1-6 1,-2-2-1,-1-2 0,-5 2 0,-6 4 1,-3 6-1,-5 6 1,-4 7-1,-4 9 0,-3 13 0,0 0 0,6 17 0,-6 9-1,0 9-1,0 8 1,5 6 1,0 3-1,3 2 0,1-2-1,3-7-1,4-4-2,0-13-1,5-4-7,-4-19-11,7-5-13,-2-13-3,-1-10-2</inkml:trace>
  <inkml:trace contextRef="#ctx0" brushRef="#br0" timeOffset="2">444-5119 10,'-6'-11'34,"6"11"3,0 0-13,16 5-5,-4 6-6,7 10-1,-3 6-4,5 7-1,-3 4-3,2 8-1,-6 2-2,-2 4 0,-7 0-1,-5-2-1,-10 2-1,-6-4-1,-5-1-2,-8-9-2,1 3-13,-9-7-17,-6-10 0,2-6-4</inkml:trace>
  <inkml:trace contextRef="#ctx0" brushRef="#br0" timeOffset="3">-165-5288 17,'-35'0'21,"18"18"-1,-4 11-3,-1 13 0,0 15-4,-4 9-2,6 16 2,-2 6-5,9 13 3,0 4-5,13 9 0,7-6-2,12 1-1,10-10-3,10-8-4,17-11-24,8-14-10,2-23 1,2-15-5</inkml:trace>
</inkml:ink>
</file>

<file path=ppt/ink/ink30.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15T15:04:13.726"/>
    </inkml:context>
    <inkml:brush xml:id="br0">
      <inkml:brushProperty name="width" value="0.15875" units="cm"/>
      <inkml:brushProperty name="height" value="0.15875" units="cm"/>
      <inkml:brushProperty name="color" value="#0070C0"/>
      <inkml:brushProperty name="fitToCurve" value="1"/>
    </inkml:brush>
  </inkml:definitions>
  <inkml:trace contextRef="#ctx0" brushRef="#br0">0 1931 3,'0'0'5,"0"0"0,0 0-2,0 0-1,0 0 0,0 0 1,0 0 1,0 0-1,0 0 1,0 0-2,0 0 1,0 0-1,0 0 0,0 0 0,0 0 0,0 0-1,0 0 2,0 0-2,0 0 1,0 0 0,0 0 0,0 0 0,0 0 0,0 0-1,0 0-1,0 0 1,0 0 0,0 0-1,0 0 1,0 0 1,0 0-1,0 0 1,10 0 0,-10 0 0,13 6 0,-13-6 2,18 5-1,-8-5 0,4 4 0,1-4 0,2 0-1,3-4 0,2 1 0,3-2 0,4-2 0,2-1-1,3 0 1,2-1 1,4-2-2,0 0 1,2-1 0,-2-1-1,3 2 2,3-3-2,0-1 2,0-2-1,1 1-1,3-3 2,2 0-3,1-2 1,2-1 0,-1-2-1,2 0 1,-1 1-1,1-4 1,-1 0-1,1-2 1,-3-1-1,0 0 1,1-3 0,0 1-1,-1-2 1,3 0-1,-2 2 1,0-1 1,1 0-2,-1-2 2,-1 2-2,2-2 1,0-2 0,-1 0 1,3-4-2,4 0 2,0-3-2,4 0 1,0-3-1,0-1 1,-1 2 0,1-1-1,-2 0 0,-4 1 1,-2-1 0,-2 2 0,-3 2-1,-2 0 1,-4 3-1,-4 2 1,-5 4 0,-3 4-1,-3 3 0,-5 3 0,-2 3 1,-5 4-1,0 1 1,-4 4-1,-2 1 1,1-1-1,-3 1 1,1-1-1,0 1 0,0 0 1,1-2-1,1 1 1,2-2-1,-1 1 1,4-1-1,-2 2 0,0 1 1,-1 0-1,-3 2 0,-1 2 0,-12 7 0,15-8 0,-15 8 0,0 0 0,0 0 1,0 0-1,0 0 1,0 0-1,0 0 0,0 0 0,-14-4 0,4 4 1,0 5-1,-3-2 0,-2 2 0,-3-2 0,-1 1 0,-2 0-1,-2 0 1,-1 0-1,-3 0 1,1-1 0,-1 1-1,0-1 1,2 1 0,3-4 0,5 5 0,3-5-1,14 0 1,-9 3 1,9-3-1,12-3 0,3 0 0,5-1 0,3-1 0,2-2 1,3 1-1,2-1 0,0 2 0,0 0 0,-1 5 0,-2 0 0,0 4 0,-5 5 1,-3 8-1,-4 5 1,-3 7-1,-4 6 1,-8 6-1,0 6 1,-7 1-1,-4 2 1,-3-1-1,-4-1-2,-2-1 0,-2-6-4,4-1-5,-6-10-16,9-5-12,7-5-3,8-20 2</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3-09-10T07:02:36.397"/>
    </inkml:context>
    <inkml:brush xml:id="br0">
      <inkml:brushProperty name="width" value="0.15875" units="cm"/>
      <inkml:brushProperty name="height" value="0.15875" units="cm"/>
      <inkml:brushProperty name="color" value="#7030A0"/>
    </inkml:brush>
  </inkml:definitions>
  <inkml:trace contextRef="#ctx0" brushRef="#br0">7582 6141 19,'0'0'41,"0"0"-38,0 0 2,0 0 23,0 0 12,0 0-18,0 0-3,0 0-2,0 0-4,0 0 2,0 0 1,0 0 1,0 0 3,0 0-3,0 0 2,0 0-3,0 0-1,0 0 3,0-4-3,4-7-5,8-10 1,14-12-3,3-10 1,13-7 1,3-2-1,8 1-1,5-4-1,2-3 1,8-5-1,9-2 0,3 1 2,7-3-3,12-3-1,1 1-2,12-2 1,2-1-3,9 3 1,4-3-1,5 1 0,1 2 0,8 3 0,3 1-1,4 0 1,9 2 0,13-2-1,6 2 0,17 2 3,-5 0-3,3 2 0,-10 4 0,-9 7 0,-15 6 0,-13 8 1,-9 8-1,-5 4 0,-5 7 0,7-2 1,1 5 0,8 7 1,8-1-3,-1 2 2,-1 2 0,-2 2-1,-1 0 1,-8 0 0,-1 8-1,-10 5 0,-3 8 0,-5 2 0,5 0 0,-9 3-1,9 7 1,-4-1 0,-2 10-1,9 0 2,-1 0-2,-1 4 1,7 0 0,0 0 1,1-1-1,-7 3 0,-4-2-2,-11 1 3,-6 3-2,-7 2-1,-6-1 3,1 4 0,-2-1-1,2 3 0,-6 0 0,-3 2 1,1 2-2,-4 0 1,1 4 0,-3-2-2,-3 4 1,-8 3-1,-4 1 1,-3 1 1,-5 3-3,2-4 4,-7 2-3,-2 0 2,0 0 0,-3-1 0,3 0-1,-7-4 1,4 2-1,-9-3 1,3-3 0,-7 0 0,6-5 0,-7-2 0,2 0 0,-3-2 1,1 3-1,-4-1 0,3-4 1,-5 0-2,0 1 2,-1 1-1,-1-1 1,-1-1-1,3 0 0,-3 5-1,0-1 0,-5-1 2,6 6-2,-2 1 1,-4 2 0,-2 2-1,5-1 1,2-1 0,-3-2 0,-2 0-1,3 2 2,2 0-2,-3-4 1,-1 6 0,2-4 0,2 2 1,0-1-1,-3 1 0,1 0 0,2 0 1,1 0-1,-5 2 1,3 5-1,-1 0 1,2 1-2,-2 1 2,3 1 0,-3-5-2,-5 1 1,-1-1-1,-2 1 1,0-1 0,-1-5 0,5 0 0,-4-7 0,3-7-1,-4-2 1,-1-3 0,1-8 0,0 0 0,-1-5 0,1-1 0,-2-3 0,1 3-1,-5-1 1,4-4 0,-4 3 0,-1-3 0,1-1 0,-1-1 0,-1-2 0,1 2 0,-1-2 0,-1 0 0,3-2 0,-1 3 0,-3 0 1,0-2-1,1-3-1,-1 0 2,0-5-1,2-3 0,1 1 0,0-7 1,-3-1-1,2 2 0,-2 1 0,0 1 0,1-2 0,-1 0 0,2-3 0,0 1 0,-2-4 0,3 0 1,-3 0-1,0 0 1,0 0-1,0 0 2,0 0-2,0 0 1,0 0-1,0 0 1,0 0-1,0 0 0,0 0-1,0 0 0,0 0-1,0 0-2,0 0 0,0 0-3,0 0 2,-8-5-3,-3-1 1,-4-2 3,2 2 1,0-1 2,-1 1-2,-5-1-1,-2-3 4,0-3-1,2 2 1,-2-3 1,2-2-1,6 1 1,-3-1 0,1 7 0,-4-4 0,4 2 0,3 1 2,1-1 0,0 1-2,4 5 5,2-1-2,-1 0-2,4 2 2,-1 0 0,1 1-1,2 1 0,0 2 0,0 0-2,0 0-1,0 0 0,0 0-1,0 0 0,0 0-2,0 0 1,0 0-1,0 0 0,0 0 3,2 0 0,11 5 0,3 9 1,3 1-1,0 6 1,5-2-1,-1 1 1,-4 5-1,8-3 0,-2-1 1,0-1-1,1 0-1,-5-1 2,-5 0-1,2-2 0,1 0 0,-5-2 0,0 1 0,-2-1 0,-2-2 0,-1 1 0,2-5-1,-1 2 1,-5-1 0,3-4 0,-4 5 0,0-5 0,-2-2 0,-1 0 0,-1-4 1,3 0 0,-3 0 1,2 0 0,-2 0 1,0 0-1,0 0-1,0 0 1,0 0 0,3 0-1,-3 0 3,0 0-1,2 0 1,-1 0-1,2 0 1,1 0-4,2-10 0,2-5 0,3-1 0,5-2 1,2-5-1,1-2 0,5-2 0,-1-1 0,8-3 0,-1-2 0,-3 3 1,-4 2-1,-6 3 2,-1 6 0,-3 3-1,-2 1 0,-1 2-1,-4 4 1,-1 7 1,-3-3-1,-2 4 1,0 1 0,0 0 1,0 0 0,0 0 1,0 0-2,0 0-1,0 0 0,0 0 0,0 0-1,0 0 1,0 0-1,0 0 1,0 0-2,0 0-1,0 0-7,0 0-29,0 0-80,0-8-228</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3-09-10T07:03:37.052"/>
    </inkml:context>
    <inkml:brush xml:id="br0">
      <inkml:brushProperty name="width" value="0.15875" units="cm"/>
      <inkml:brushProperty name="height" value="0.15875" units="cm"/>
      <inkml:brushProperty name="color" value="#C00000"/>
    </inkml:brush>
  </inkml:definitions>
  <inkml:trace contextRef="#ctx0" brushRef="#br0">12150 6693 311,'-29'3'9,"0"18"-1,16-21 40,5 3 12,8-3-30,0 0-16,0 0-8,0 0-5,18-5 11,32-32 5,31-30-3,37-38-4,28-33 1,31-30-5,22-24 1,16-7-1,2-1-3,-3 12-2,-21 22-1,-21 27 1,-35 25-2,-23 28 1,-28 21-1,-31 17 2,-24 20-1,-18 13 4,-10 9 3,-3 6-5,0 0-3,0 0-13,-8 0-49,-20 0-29,-14 4-60</inkml:trace>
  <inkml:trace contextRef="#ctx0" brushRef="#br0" timeOffset="472.047">12465 4688 249,'-29'-21'36,"3"-6"-8,11 5 22,10 15-3,5 5-28,0 2-19,0 0-8,7 0 10,35 9 31,31 34 6,35 25-20,29 34-3,25 33-6,19 26-6,8 19 1,5 16-2,-7 3-1,-1 2 2,-17-8 2,-10-3-2,-15-18-2,-22-17 1,-15-20 0,-21-25 1,-20-25 2,-22-25 0,-20-23 0,-11-20 8,-11-9 6,-2-8-4,0 0-7,0 0-5,0 0-9,-2-13-10,-15-5-24,2-5-37,-5-2-85,4 0-141</inkml:trace>
</inkml:ink>
</file>

<file path=ppt/ink/ink3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15T07:43:36.981"/>
    </inkml:context>
    <inkml:brush xml:id="br0">
      <inkml:brushProperty name="width" value="0.05292" units="cm"/>
      <inkml:brushProperty name="height" value="0.05292" units="cm"/>
      <inkml:brushProperty name="color" value="#7F7F7F"/>
      <inkml:brushProperty name="fitToCurve" value="1"/>
    </inkml:brush>
  </inkml:definitions>
  <inkml:trace contextRef="#ctx0" brushRef="#br0">362 307 30,'9'-26'24,"-4"15"-4,-5-4-3,0 15-4,-15-19-2,3 15-2,-8-4-4,-1 8-1,-9 0-1,-1 0-1,-5 11-1,0 1 1,-2 1-1,2 3 0,4 2 1,5 1 0,7-3-1,5 1 0,8-3 0,7-2 1,10-3-1,7 0 1,6-3 0,6 1-1,3-1 1,4 2 0,1-1-1,1 4-1,-4-1 1,-3 3-1,-7 0 1,-7 3-1,-5 2 1,-9 1-2,-10 1 2,-6 2-2,-5-2 0,-9-1 0,-1 0-2,-7-5-1,2-2-3,-5-9-7,8 1-10,0-11-13,4-7-1</inkml:trace>
  <inkml:trace contextRef="#ctx0" brushRef="#br0" timeOffset="468">513 121 10,'28'3'39,"-28"-3"2,10 14-2,-10-14-25,-7 15-4,-2-5-3,5 10-2,-3 2-1,2 8-1,-3 4-1,4 6 0,1 1-1,3 3 2,0 4-3,0-2 0,3-3 0,0-5-3,3-5-1,-6-8-4,7-1-9,-7-7-22,0-17-1,0 0-2</inkml:trace>
  <inkml:trace contextRef="#ctx0" brushRef="#br0" timeOffset="733">479 474 10,'-7'-27'35,"2"16"3,5 1-15,0 10-10,12-12-2,-2 12-6,0-5-2,2 5-1,3 0-2,3 0-1,1 0-1,1 0 1,1 0-2,0 0 0,1 4 0,-1-4-2,-2 0 2,-4 0 1,-1 0 2,-1 0 0,-13 0 2,15 3 3,-15-3 0,0 0-1,0 0 0,9 4 0,-9-4 2,0 11-3,0-11 0,0 20-1,0-5 0,0 4-1,4 1 0,0 0 0,1 2 0,0-2-1,1-4 1,3-1-1,-1-3 0,1-4 0,2-4 0,0-4 0,0-5 0,2-2 0,0-5 0,3-2 0,-1-3 0,3-4 0,-2-4-1,3 1 1,-1-4 0,0 1 1,-4 1 0,0 2-1,-2 4 2,-3 5-1,-2 6 1,-7 9 0,13 4 0,-8 9 0,-2 5-1,1 6 1,-1 0-1,1 6 1,-1-2-1,2 2-2,-1-2-1,-4-5-2,9-2-1,-5-8-7,8 3-12,0-9-16,1-7-2,4-3 1</inkml:trace>
  <inkml:trace contextRef="#ctx0" brushRef="#br0" timeOffset="1404">1489 404 17,'9'-7'36,"-9"7"1,0 0-15,0 0-7,-19 4-7,4 5-3,-6 0-2,1 6 1,-4 1-2,2 5 0,0 5-1,4 1 0,2 2 0,4 1-1,5 0 1,4-3-1,3-4 1,10-5-1,1-6 0,6-5 0,1-7 1,4-6-1,2-4 1,1-7 0,0-4-1,0-3 0,-2-4 0,0-3 1,-3-5-1,-4-2 0,-4-2 0,-3-2 0,-6 0 0,-3 0 0,-7 2 0,-5 4 1,-2 8-1,-2 5 1,-1 8 0,1 8 0,2 7 0,2 13 1,3 7-1,6 8 0,3 6 0,5 4 0,4 5 0,4 1 0,1 0 0,6-1-1,2-4 0,0-3-2,5-2-3,-4-10-5,6 3-12,-6-7-15,1-5-3,-2-5-2</inkml:trace>
  <inkml:trace contextRef="#ctx0" brushRef="#br0" timeOffset="1934">1830 630 34,'0'0'34,"4"-11"-11,-4 11-9,0 0-2,16-11-1,-8 2-6,6 1 0,-2-5-2,6 2 1,-2-7-1,5 1-1,-2-4-1,2 0 1,-5-2 0,-1 2 0,-5-2 0,-3 3 0,-7 1 0,0 3 0,-11 4 1,-1 5-2,-6 7 1,-1 0-1,-3 12 1,3 6-1,0 4-1,4 6 1,3 3 0,5 3-1,7 1 1,4-1-1,5-3 2,6-4-4,4-6 2,1-6-3,6-5 0,0-10-3,5 0-3,-4-16-3,6 3-2,-8-8-1,6 2 0,-8-6 5,0 3 0,-6-3 5,-4 2 6,-3 2 6,-5-1 2,0 5-1,-8-3 4,3 8 0,-5-2-2,5 14-2,-5-13 0,5 13-2,0 0-2,-7 13-1,7 0 0,0 4-1,0 5-1,0 2 0,4 2 1,-1 2-1,2-2-1,0-1 1,1-5-1,0-4 0,0-5 1,-6-11-1,14 6 0,-14-6 0,13-15 0,-6 2 1,0-4-2,2-2 2,0-4-2,2-1 2,0 0-1,2-3 0,1-1 0,4 1 1,-1 3-1,3 4 2,-2 6-1,0 7-1,0 7 1,0 10 0,-6 5-1,-2 7 0,-3 4 0,-2 2 0,-1 1-1,-4-3-3,0 4-4,0-12-9,4-2-24,-4-6 0,0-10 0</inkml:trace>
  <inkml:trace contextRef="#ctx0" brushRef="#br0" timeOffset="2808">2721 20 7,'0'-25'40,"0"25"1,0 0-1,0 0-21,-3 17-8,3-2-2,4 11-2,1 6-1,3 9-1,0 6-2,2 6-1,-1 2 0,3 4-1,-1-4-1,-2-3 0,2-5-2,-3-8 0,0-5-2,-4-13-4,4-1-6,-8-20-19,0 0-9,0 0-2,4-20 2</inkml:trace>
  <inkml:trace contextRef="#ctx0" brushRef="#br0" timeOffset="3073">2753 341 3,'-24'-9'40,"14"6"2,10 3-2,0 0-17,-9 0-11,9 0-4,17-6-3,0-1-1,1-4-3,6-1-2,5-1-4,-1-8-7,9 6-15,-3-2-15,-2-1-1,-2 2 1</inkml:trace>
  <inkml:trace contextRef="#ctx0" brushRef="#br0" timeOffset="3307">3153 150 2,'-13'18'38,"13"-18"2,-9 8-3,9-8-20,0 0-6,0 0-1,14-15-2,1 8-2,-1-2-2,6 3 0,-1-3 0,5 5-2,-3 1 0,-1 3-1,-1 4 0,-4 6-1,-5 2 0,-4 6 0,-6 4 0,0 5-1,-8 3 1,-3 1 0,-2 1 0,-2-4 0,-1-2 0,3-3 1,1-6 0,5-4 0,7-13 1,0 10 0,0-10-1,20-6 1,-2-1 0,4-2 0,5-2 0,5 1 0,3-1-1,1 0 0,0 3 0,-2 2-1,-3 2 0,-4 1-1,-3 3-1,-7 0-1,-1 0-4,-16 0-6,21 0-26,-21 0-6,11-6 0,-11 6-1</inkml:trace>
</inkml:ink>
</file>

<file path=ppt/ink/ink3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15T07:43:32.036"/>
    </inkml:context>
    <inkml:brush xml:id="br0">
      <inkml:brushProperty name="width" value="0.05292" units="cm"/>
      <inkml:brushProperty name="height" value="0.05292" units="cm"/>
      <inkml:brushProperty name="color" value="#7F7F7F"/>
      <inkml:brushProperty name="fitToCurve" value="1"/>
    </inkml:brush>
  </inkml:definitions>
  <inkml:trace contextRef="#ctx0" brushRef="#br0">343 415 8,'12'-12'28,"-12"0"-4,0 12-5,-4-12-3,4 12-2,-13-9-5,4 6 1,-7-2-5,-1 1-1,-5 1-1,0 3-1,-4 0 1,-1 0-1,-2 4-1,-1 3 0,1 1-1,2 3 0,2 1 0,4 1 0,5 4-1,3-4 1,4 3 0,9-1 0,7-1 1,7-1-1,3-1 0,7-1 1,4-1-1,3 1 1,3-2 0,0 2-1,-3-2 1,-5 2-1,-1-2 1,-4 4-1,-9 1 1,-6-1 0,-6 2 0,-9-1 0,-8 3 1,-3 0-1,-7-3 0,-2 0 0,-2-1 0,-3-2-1,3-3 0,1-4-2,6-1-2,3-8-2,7 5-8,1-13-10,13 1-16,8-1 0</inkml:trace>
  <inkml:trace contextRef="#ctx0" brushRef="#br0" timeOffset="577">547 180 2,'0'0'25,"0"0"0,0 0-2,3-12-4,-3 12-4,0 0-3,0 11-2,0-2-3,0 9-2,0 4 0,4 8-1,-4 6-2,6 8 1,-1 2-1,1 4 0,-1 0-1,3-1 0,-2-5-2,-1-3 1,0-4-3,-2-10-2,3 0-8,-6-14-12,0-1-14,0-12-1</inkml:trace>
  <inkml:trace contextRef="#ctx0" brushRef="#br0" timeOffset="889">452 507 33,'14'-33'36,"2"19"-17,-1-3-4,6 6-4,0-2-8,0 3-6,4 10-8,-5-5-7,2 5-10,-2 10-9</inkml:trace>
  <inkml:trace contextRef="#ctx0" brushRef="#br0" timeOffset="1076">734 459 9,'0'0'24,"0"0"-5,0 0-3,0 0-5,0 0 0,14 11-4,-14-2 0,7 6-1,-4 1-1,1 5 1,1 2-2,2 0 0,-1 0-1,1 0-1,0-4-1,2-2 1,-1-5-2,3-3 1,-1-5-1,1-4 1,1-5-1,0-3 0,3-4 1,1-2-1,1-4 1,0-1-1,-3-2 1,1 1 0,-2-3 3,-2 2-3,-5 1 1,0 1 0,-6 1 0,3 5 0,-3 1 0,0 12-1,0-12 0,0 12 0,0 0 0,0 21-1,0-5 0,0 5 1,3 3-1,-3 4 0,5 1-1,-2-1 0,5 0-2,-4-6-4,9 6-16,-1-4-18,-2-8 1,5-1-1</inkml:trace>
  <inkml:trace contextRef="#ctx0" brushRef="#br0" timeOffset="1607">1324 410 19,'0'0'39,"0"0"-2,0 0-20,0 0-7,-7 13 1,-4-4-7,2 9-2,-2 2-1,-3 6 0,2 4 0,-1-1-1,4 0 0,1-2-1,5-2 1,3-5 0,3-6-1,-3-14 1,20 10-1,-7-13 1,5-3-1,-2-5 1,3-2 0,-1-3 0,0-2 1,-3-4-1,-2 0 1,-1-3-1,-5-3 1,-2 0 0,-5-3 0,0-3 1,-8 1 0,-2-3-1,-5 1 1,-1 2-1,0 2 0,1 3 0,-1 5 0,4 5 0,2 4 0,10 14 0,-9-13 0,9 13 0,0 9 0,0 6 0,5 7 0,1 4 0,2 7 0,2 6 0,3 4-1,2 2 1,3-1-2,-1-4 0,1-2-2,0-5-2,3-1-6,-7-11-5,6 1-14,-4-5-9,-4-7-3</inkml:trace>
  <inkml:trace contextRef="#ctx0" brushRef="#br0" timeOffset="2184">1623 578 4,'11'-8'26,"0"-3"-4,-6 2-3,-5 9-4,12-19-3,-4 10-1,-3-6-3,2 3 2,-4-4-4,1 4-1,-4-4 2,0 5-2,-4-2-1,4 13-1,-10-16 0,10 16-1,-19-4 0,8 8-1,-3 5 0,2 6-1,-2 4 1,0 2-1,2 4 0,3 1-1,3 0 1,6-1 0,0-4-2,7-4 1,5-5-1,5-5 0,6-5-1,2-4-1,3-3 1,2-5-1,1-1 0,-2-3 2,-1-1 0,-1-1 1,-5-1 1,-5 1 0,-3-4 1,-4 1 1,-4-1 0,-2 2 0,-4-1 2,0 4-1,0 2-1,0 4 0,0 9-1,0 0 1,0 0-1,-6 13 0,6 2-1,0 3 0,5 3 0,-2 1 0,1-1 0,1-1 1,0-3-2,0-2 1,-1-4 0,-4-11 0,8 13 0,-8-13 0,0 0 1,10 0-1,-10 0 0,8-12 0,-4 2 0,2-2 1,-2-3-1,4-4 0,0-2 0,1-1 0,0 0 0,2 2 0,0 2 0,-1 4 0,0 2 1,1 6-1,-11 6 0,17 8 1,-9 5-1,1 1 0,-3 5 1,1 1-1,-1 5 0,0-1 0,1-1-1,-3-4 0,2-1-2,-2-6-2,5 2-9,-9-14-19,0 0-5,12 6-4</inkml:trace>
  <inkml:trace contextRef="#ctx0" brushRef="#br0" timeOffset="3073">2300-1 28,'-14'5'40,"4"3"-4,6 4-18,-8 0-6,6 7-5,-4-1 0,7 9-4,-2 2 0,5 5-1,8 2-1,-1 3 1,4 5-2,2 1 0,2 3-3,-1-7 0,5 2-5,-7-11-6,9 0-14,-6-7-11,-4-11-2</inkml:trace>
  <inkml:trace contextRef="#ctx0" brushRef="#br0" timeOffset="3338">2278 407 31,'-15'-8'39,"3"-1"-12,12 9-8,14-13-3,0 5-7,7 1-2,0-1-6,3-3-8,4 6-18,-2-2-12,-6-1-4,-1 4 2</inkml:trace>
  <inkml:trace contextRef="#ctx0" brushRef="#br0" timeOffset="3603">2685 260 18,'0'0'40,"-5"9"-11,5-9-5,0 14-4,3-1-8,-7-2-1,4 9-4,0 2-3,0 5 0,0 2-1,5 5-1,0 2-1,4 1 1,1 0-2,4 0 1,0-6 1,1-2-2,-2-6-2,-1-6 1,0-1-5,-12-16-18,0 0-18,0 0 0,3-11-3</inkml:trace>
</inkml:ink>
</file>

<file path=ppt/ink/ink3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15T07:43:41.692"/>
    </inkml:context>
    <inkml:brush xml:id="br0">
      <inkml:brushProperty name="width" value="0.05292" units="cm"/>
      <inkml:brushProperty name="height" value="0.05292" units="cm"/>
      <inkml:brushProperty name="color" value="#7F7F7F"/>
      <inkml:brushProperty name="fitToCurve" value="1"/>
    </inkml:brush>
  </inkml:definitions>
  <inkml:trace contextRef="#ctx0" brushRef="#br0">240 360 16,'-11'7'35,"11"-7"0,0 0-15,0 0-8,0 0-1,5-10-4,-5 10-2,0 0 2,0 0-3,-15-6 0,5 6-3,-4 0-1,-2 5 0,-4 1-2,-1 4 1,-3 0-1,-1 5 1,1 2-1,1 5 1,2-1 0,5 1 1,16-22 0,0 0 2,0 0 0,0 0 2,-12 47-2,12-47 2,0 0-1,0 0 0,42 24 0,-42-24-3,42 14 0,-42-14-1,43 3 1,-43-3 1,0 0 0,59 4 0,-59-4 0,0 0 0,49 15 0,-49-15 2,0 0-4,0 0-1,9 47 0,-9-47 0,0 0-1,-44 42-1,44-42-4,0 0-13,-62 43-20,62-43 1,-49 21 1</inkml:trace>
  <inkml:trace contextRef="#ctx0" brushRef="#br0" timeOffset="624">374 158 18,'9'35'38,"-6"-20"0,-3 1-1,0-3-26,4 9-1,-1 4-4,4 7 0,-2 4-1,-5-37 0,9 49 2,-9-49-4,6 68-1,-6-68-1,7 81 0,-7-38-2,4 1 0,-1 0-2,0 0-5,-3-44-1,5 82-8,-5-82-18,0 67-7,0-67-4</inkml:trace>
  <inkml:trace contextRef="#ctx0" brushRef="#br0" timeOffset="952">383 486 31,'-6'31'39,"6"-22"0,0-9-1,22-4-28,-4-7-8,8-2 0,7-3 0,7 1-1,3-1 1,2 2-2,-2 3-2,-3 1-7,2 6-17,-7-1-13,-12 1-2,-4 4 0</inkml:trace>
  <inkml:trace contextRef="#ctx0" brushRef="#br0" timeOffset="1279">787 493 7,'12'17'32,"-12"-17"2,0 0-16,13 3-8,-13-3 2,13 9-1,-13-9-2,0 0 0,0 0 2,0 0-6,0 0 1,26 52-5,-26-52 0,0 0-1,23 51 1,-23-51-2,0 0 0,28 50-1,-28-50 0,0 0 4,0 0 0,47 41 0,-47-41-1,0 0 1,54-9 0,-32-16-2,0-10 0,-4-6-1,-2-2-1,-7 2 2,-3 8-1,-6 9 2,3 8-2,-3 6 3,0 10 0,0-11 0,0 11 0,0 0 0,3 17 0,0-2 0,-3-15-1,0 0 0,0 0 2,14 57-3,-14-57 1,11 47-1,-11-47-1,16 55-1,-16-55-2,19 56-6,-19-56-9,25 56-20,-25-56-3,0 0-5</inkml:trace>
  <inkml:trace contextRef="#ctx0" brushRef="#br0" timeOffset="1810">1581 385 30,'13'0'39,"-16"14"-3,3-14 0,-20 10-27,8-3-7,0 5-2,-3 1 0,1 7 1,14-20-1,0 0 3,-27 42-1,27-42-1,-19 41-1,19-41 1,-19 48-2,19-48 2,-14 47-1,14-47-2,-8 46 1,8-46 2,0 41 1,0-41 0,0 0 0,0 0 2,17 45 0,-17-45 0,0 0 0,19-17-1,7-18-1,2-14-2,-2-7 2,-4-8-4,-3-1 2,-5-2-2,-8 2 1,-6 8 0,0 3-2,-3 2 3,0 4-1,-3 6 1,0 3-1,0 11 1,2 8-1,-1 7 2,5 13-1,0 0 1,-6 19 2,6 7-2,0 11 1,6 7-2,-2 8 3,1 7-3,4 5 3,-9-64-3,10 71 1,-10-71 0,15 76-5,-15-76 3,22 73-4,-22-73-4,25 64-15,-25-64-18,32 46-1,-32-46-3</inkml:trace>
  <inkml:trace contextRef="#ctx0" brushRef="#br0" timeOffset="2434">1823 526 45,'0'0'41,"0"0"-3,10 51-1,-10-51-33,0 0-5,31 21 1,-1-16-2,-2-9 1,7-9 0,1-13 1,4-6-2,-5-3 2,-4 3-1,-12 4 0,-7 3 1,-6 4 1,-6 6 0,-9 5 0,-7 6 1,-3 4 0,-7 10 1,-2 2 0,-4 4 0,1 9-1,31-25 1,0 0 0,-46 50 1,46-50-4,-22 47 2,22-47-1,-13 55 1,13-55-2,3 61 1,-3-61-1,18 57-2,-18-57 1,33 46-3,-33-46-4,49 31-5,-49-31-15,56 14-13,-32-19-1,41-14-1</inkml:trace>
  <inkml:trace contextRef="#ctx0" brushRef="#br0" timeOffset="2839">2340 405 31,'-15'17'39,"9"-3"-2,-1 2-2,1 2-23,6-18-7,0 0-1,0 0-1,4 58-2,-4-58-2,7 47 2,-7-47-1,6 54 0,-6-54 0,11 54-2,-11-54 1,9 50 1,-9-50 0,11 46 1,-11-46-1,0 0 0,16 43 0,-16-43 3,0 0-1,0 0 1,24-42-1,-9-6-1,0-5 1,1-4 0,-1 0 1,1 7-4,0 12 3,-1 22-2,-1 8 1,-2 8 1,3 15-1,-15-15 0,0 0 0,21 42-1,-21-42 0,18 50-1,-18-50 0,19 64-1,-19-64-3,18 69-2,-18-69-8,19 71-16,-19-71-12,16 58-1</inkml:trace>
  <inkml:trace contextRef="#ctx0" brushRef="#br0" timeOffset="3338">2785 126 36,'13'15'40,"-13"6"2,0 2-3,0 2-29,5 2-8,-2 7-2,1 7 0,4 6 2,-8-47-1,6 57 1,-6-57 0,10 71-1,-10-71 0,10 82-1,-3-41 0,-1 2-4,-6-43-2,8 79-7,-8-79-13,16 68-17,-16-68 0,0 0 0</inkml:trace>
  <inkml:trace contextRef="#ctx0" brushRef="#br0" timeOffset="3619">2720 493 45,'-22'12'43,"22"-12"-1,-9 7-3,9-7-27,16-6-9,2 1-2,6-3-1,5-2-2,10 0-7,-4-2-17,6-3-16,2-2 0,-3-1-3</inkml:trace>
  <inkml:trace contextRef="#ctx0" brushRef="#br0" timeOffset="4259">3201 407 27,'0'0'33,"0"-10"-10,8-2-12,4 1-4,1-4 3,5 2-2,1-1 4,7 3-5,-2 1 0,4 2-1,-1 3-2,1 5-2,-3 0 0,-3 0-2,-6 12 0,-6 0-1,-5 3 0,-8 5 0,-6 3 0,-7 1 1,-3 1-1,-2 2 1,-3-5 0,5-1 1,1-5 0,4-2-1,5-5 1,9-9 0,0 0 0,0 0 0,13 6 0,2-6 0,2 0 1,7-3 0,0 3 0,2 4 0,-26-4-1,0 0 1,0 0 2,53 18-3,-53-18 3,0 0-3,0 0 0,40 47-1,-40-47 1,0 0-1,8 55-1,-8-55 0,0 0 0,-18 58 1,18-58 0,0 0 0,-40 49-4,40-49-8,0 0-23,-62 18-6,62-18-4,-35-15 3</inkml:trace>
</inkml:ink>
</file>

<file path=ppt/ink/ink3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15T07:43:53.252"/>
    </inkml:context>
    <inkml:brush xml:id="br0">
      <inkml:brushProperty name="width" value="0.05292" units="cm"/>
      <inkml:brushProperty name="height" value="0.05292" units="cm"/>
      <inkml:brushProperty name="color" value="#7F7F7F"/>
      <inkml:brushProperty name="fitToCurve" value="1"/>
    </inkml:brush>
  </inkml:definitions>
  <inkml:trace contextRef="#ctx0" brushRef="#br0">180 341 18,'-7'-10'24,"7"10"-3,-15 9-7,9 9 0,-3 5-6,1 12-1,-4 6-2,2 13-1,-4 5-1,0 10 1,-1 2-1,-1-4 0,1-2-1,2-11-1,2-8-1,1-9 1,4-11-1,0-12 1,6-14 0,0 0 0,7-19 1,0-2-1,0-9 0,5-7 0,-2-9 0,4-4 0,1-9 0,1-3-1,1-6 0,0 1 0,1-1 2,0 5-2,-2 5 0,-1 9 0,-4 10 2,-2 11-1,0 10 0,-9 18 0,13 6-1,-5 16 1,2 8 0,1 10 0,2 9-1,3 10 2,2 4-1,1 2 1,1 2-1,0-2-1,1-3 0,-3-9-2,1-6-2,-5-13-4,0-3-6,-6-12-13,-8-19-9,4 9-2</inkml:trace>
  <inkml:trace contextRef="#ctx0" brushRef="#br0" timeOffset="514">133 760 28,'-23'-31'38,"23"10"0,7-3-18,16 5-5,4-6-5,14 3-4,2 2-7,5 0-6,5 9-22,0 3-6,-7 2-4,0 6 2</inkml:trace>
  <inkml:trace contextRef="#ctx0" brushRef="#br0" timeOffset="748">861 467 4,'7'-35'35,"-11"14"-2,-2 3-12,-1 4-8,-7 1-3,0 9-2,-7 4-3,2 9-2,-6 7-1,-1 8 0,-1 9-1,2 9 0,1 4 1,3 5-1,5 2 0,6-3 0,4-3 1,9-8 0,9-11-1,4-10 1,4-13-1,4-10 1,1-13 0,3-6 0,-3-10-1,3-5 2,-6-6-3,-1-3 1,-3-3-1,-2-2 0,-4-2 0,-2-2-1,-4 0 2,-6-1-2,0 2 2,-5 2 0,-1 4 0,-3 8 0,-1 9 0,1 8 0,0 9-1,-1 13 1,3 14 0,1 12-1,0 12 1,6 14-1,-3 11 0,3 9 0,7 7 0,0 4 1,4 0 0,4-5-1,5 2-2,0-11-1,3-3-4,-4-15-8,9-5-14,-4-9-10,-5-12 0,2-9 1</inkml:trace>
  <inkml:trace contextRef="#ctx0" brushRef="#br0" timeOffset="1357">1148 479 24,'0'0'27,"0"0"-5,-6-10-3,6 10-5,0 0-3,0 21-1,0-5-5,0 10 0,0 1-2,0 5 0,4 3 2,-1 2-4,0-5 1,2-1 0,-1-9 0,-1-4-2,1-8 2,-4-10-1,0 0 1,12-7-1,-7-9 1,-1-3 0,-1-5-2,3-4 2,-1-5-2,2 0 0,-3-1-1,4 2 1,-2 3 0,2 2 0,1 5 0,0 7-1,0 6 2,1 9-1,5 4 0,1 7 0,-1 7 0,1 3 1,0 6 0,2 1 0,-1 2 0,1-3-1,-3-3 1,-1-3 0,-2-5 0,1-6-1,-2-4 0,-1-6 1,-1-9-2,1-2 2,-2-7-1,2-5 1,0-3-2,2-2 1,0-1 0,0-1-1,1 3 2,-2 4-2,0 3 1,-2 7 0,0 6 1,1 7-1,2 7 1,-1 6 0,0 6-1,1 5 2,1 3-2,0 4 2,-1 0-2,0-1 0,-3-1-2,-2-4-2,4 0-4,-8-10-9,5-1-20,-8-14-2,13 9-1</inkml:trace>
  <inkml:trace contextRef="#ctx0" brushRef="#br0" timeOffset="2059">1953 398 7,'0'-12'37,"9"0"3,-9 12-13,0 0-5,0 0-6,-3 10-6,-1 2-4,4 6-3,-3 4 0,3 7-1,-3 2-1,3 3 0,-4 1-2,0-2-1,4 2-5,-5-10-7,10 0-18,-1-7-4,1-9-6,4-2 3</inkml:trace>
  <inkml:trace contextRef="#ctx0" brushRef="#br0" timeOffset="2340">2111 457 19,'13'-7'37,"-13"7"-9,0 0-9,0 0-3,0 0-2,0 0-5,5 16-1,-5-1-4,4 5 1,-4 0-2,5 4 1,-2 1-2,1-1 0,0-2-1,2 0 0,-1-7 0,-1-1-1,2-3 1,-6-11-1,6 13 1,-6-13-1,0 0 1,0 0 0,4-10-1,-4 1 1,0-4-1,0-2 2,0-4-2,5-5 0,-5-1 0,5-2 0,-1-1 0,0-2 0,3 2 1,1 1-1,0 3 0,4 5 1,-1 3-1,2 5 1,1 5 0,1 6-1,2 0 1,1 8-1,-1 3 1,1 3-1,0 3 0,0 6 1,1 4-1,-1 2 1,-2 0 0,1 3 0,-3-2-1,0 0 1,-3-4 0,0-4 0,-4-5 0,0-4-1,-2-3 1,-5-10-2,0 0-3,0 0-11,0 0-24,-5-10-2,-1-6-2,3-8-1</inkml:trace>
</inkml:ink>
</file>

<file path=ppt/ink/ink3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15T07:47:51.410"/>
    </inkml:context>
    <inkml:brush xml:id="br0">
      <inkml:brushProperty name="width" value="0.05292" units="cm"/>
      <inkml:brushProperty name="height" value="0.05292" units="cm"/>
      <inkml:brushProperty name="color" value="#7030A0"/>
      <inkml:brushProperty name="fitToCurve" value="1"/>
    </inkml:brush>
  </inkml:definitions>
  <inkml:trace contextRef="#ctx0" brushRef="#br0">2 360 6,'0'-16'12,"4"4"-4,-4 12 1,0 0-3,6 19 2,-3 1 4,-3 5-1,6 12 0,-6 7-1,9 13-2,-3 8 1,1 12-4,1 13 1,1 15 1,-1 10-3,3 10-1,-5 4 2,3 6 0,-5 2-1,3 3 0,-7-7-1,6-4-1,-6-10 1,0-8-2,-6-11 0,2-9-1,-2-15-1,0-14-1,3-13-1,-4-18-4,7-10-6,0-21-12,-12-16-14,12-10 0</inkml:trace>
  <inkml:trace contextRef="#ctx0" brushRef="#br0" timeOffset="577">0 457 4,'18'23'35,"9"-19"0,15-4-15,21 0-8,15-6-1,23 2 2,15-10-6,24-1-1,16-7 1,20-2-4,16-6 0,16-2-2,11-3 0,10 0 1,12-2-2,5 2 1,2 0-1,0 3 1,-6 2-1,-9 4 1,-10 4-1,-12 5-1,-16 5 1,-20 3 0,-21 6 0,-16 3 0,-21 5 1,-17 2-1,-20 2 1,-18 1-1,-13 0 0,-15 2 1,-9-1 0,-7-1-1,-7-1 1,-2 3 0,-2-1-1,-1 4 1,-3 4 0,2 5 0,-1 7 0,2 7-1,1 13 1,2 11 0,3 14 0,2 13-1,2 9 1,-2 12-1,0 12 0,-4 7 1,-3 3 0,-3 1-1,-4-4 2,-4-1-1,-2-2 0,-1-8 0,-3-9 0,2-7 0,1-12-1,1-6 0,2-9-2,1-11 0,3-8-3,-5-13-2,5-2-4,-4-15-15,-1-2-16,-2-7-1,-7-9 2</inkml:trace>
</inkml:ink>
</file>

<file path=ppt/ink/ink3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15T07:47:52.829"/>
    </inkml:context>
    <inkml:brush xml:id="br0">
      <inkml:brushProperty name="width" value="0.05292" units="cm"/>
      <inkml:brushProperty name="height" value="0.05292" units="cm"/>
      <inkml:brushProperty name="color" value="#7030A0"/>
      <inkml:brushProperty name="fitToCurve" value="1"/>
    </inkml:brush>
  </inkml:definitions>
  <inkml:trace contextRef="#ctx0" brushRef="#br0">7001 7316 4,'-6'13'37,"18"-2"-1,8-11 0,8 0-22,21 5-8,10-5 0,19 7 0,12-7-1,19 7-2,17-3 0,14 1-1,18-1 0,16 3 1,15-2-1,13 3 0,15-2 0,13 2 1,8-1-1,12 2 1,5-4 0,5-1-1,-5-4-1,0 0 0,-12 0 0,-12-4-1,-14-1 1,-14 0-1,-21 0-1,-21 1 1,-22-1-1,-21 1 0,-22 1-1,-21-1-1,-20 4-2,-21-4-2,-12 8-7,-22-4-26,-14 0-1,-12 6-2</inkml:trace>
  <inkml:trace contextRef="#ctx0" brushRef="#br0" timeOffset="874">7212 9821 33,'0'0'35,"0"0"-2,0 0-15,6 15-12,-2-2-4,2 11-1,-2 7 0,2 19 1,-3 11 0,1 23 3,-4 11-2,0 13 5,-7-50-5,1 9 2,3 9-1,-1 5-3,-4 0 2,0 4-2,3-1 1,-2 3-3,1-5 1,-2 0-2,8-5-3,-7-4-1,7-9-11,-4 0-14,4-11-10,4-4-5</inkml:trace>
  <inkml:trace contextRef="#ctx0" brushRef="#br0" timeOffset="1326">7122 10123 35,'63'0'35,"-10"-7"0,14-3-25,14-11-7,19 2 4,20-10-3,15 2 0,15-2-2,16 0 0,13-3 1,14 2 0,12-2 3,12 2-3,6-2 1,10 5-1,2-2-1,4 3 1,-4 2-2,-5 3 0,-11 3-2,-11 5 2,-12 2-2,-14 5 0,-17 6 0,-16 0 0,-12 5 1,-14 2 0,-14 2 0,-14-1-1,-14 1 1,-12 1 0,-13-1 0,-11-1 0,-13 1 0,-7-2 0,-9-2 1,-4 0-1,-12-5 1,11 10 0,-11-10 0,0 0-1,0 13 1,0-13 0,-9 14 0,3-1 0,0 4 0,-1 3 1,1 6-1,0 5 0,0 6 0,3 10 0,0 14-1,3 9 0,-4 10 1,4 14 2,-6 8-3,2 9 2,0-52-1,1 8 0,-3 5 0,2 4 1,-2 1-1,0 4-1,0 0 0,-1 1-2,1-4 2,-2 1-3,3-11 2,-1 0 0,0-7-2,0 0 1,2-8-1,-1-1 2,5-10-3,0-42 3,-9 62-3,9-62 1,0 0-1,0 0 0,0 0 0,0 0-2,0 0 2,0 0 1,0 0-1,0 0 1,0 0-3,-41 18 2,41-18-2,0 0-9,0 0-19,0 0-2</inkml:trace>
  <inkml:trace contextRef="#ctx0" brushRef="#br0" timeOffset="2652">7370 11720 7,'-42'-8'11,"42"8"1,0 0-1,0 0 0,0 0 0,-47-28-2,47 28-2,0 0 0,0 0-1,0 0 0,0 0 0,0 0 0,19-41-1,-19 41-1,45-5 2,-45 5-1,73-4-1,-25 0 0,12 4 0,7-5 2,15 2-3,9-1 1,14 0 0,12 0-1,13 0 1,11 0-1,13 0 0,10-1-1,11 2 0,7 0-1,7 3 0,3-5-1,3 5 0,1-4 0,1 0-1,-3 0 0,-2 1 0,-6-1-1,-7 0 0,-8 0 0,-10 0-1,-9-1 1,-12 1 0,-13 2 0,-12-1 1,-13-2 0,-11 2 1,-11 3-1,-10 0 1,-11 0-2,-13 0 0,-46 0-6,64 5-10,-64-5-22,0 0 0,0 0-1</inkml:trace>
  <inkml:trace contextRef="#ctx0" brushRef="#br0" timeOffset="34211">67 572 9,'-11'0'10,"11"0"2,0 0-3,0 0 0,0 0-1,0 0-2,0 0-1,10 0-2,-1 0-1,3 0 0,6 0 0,4 0 0,7 0 0,4 3 1,5-3-2,8 0 1,6 0 1,7 0-2,7 0 1,9-3 0,8-2 0,7-3 0,8 0 0,7-3 1,9 0-1,8-4 1,5 0-1,6-1 0,9 0-1,8-1 1,3 0-1,8-2 0,6 2 0,5-1-1,7-1 2,4 1-2,7-2 1,2 2-1,3-1 0,3 1 0,-2 0 0,-2 2 0,-1 2 0,-5 0 0,-4 1 0,-4 2 2,0 2-1,-5-2-1,-3 3 2,-2-1-1,-5 0 0,-5-1-1,-6 0 0,-10 1 0,-11-1 1,-14 0-1,-11-1 0,-13 1 1,-10 1-1,-15 0 1,-10 0-1,-9 1 1,-8 0-1,-6 1 1,-8 2-1,-6 0 0,-6 2 0,-5 0 0,-12 3-1,15 0-2,-15 0-5,0 0-4,-13 7-21,-2-7-3,-1 4-2</inkml:trace>
  <inkml:trace contextRef="#ctx0" brushRef="#br0" timeOffset="35787">0 638 15,'0'0'16,"0"0"-3,0 0 3,0 0-6,0 0-1,0 0-3,0 0-1,11-3-1,-11 3-2,13 11 0,0-1 0,3 1 1,5 4 0,5 1 0,6 4-1,3 2 0,5 5 0,6 2 0,2 5 0,4 1 1,6 6-1,2 0 1,4 4-1,5 4 0,4 3-1,0 1 1,8 4-1,3 2 0,5 3 1,4 3 0,4 2 0,1 1-1,1 4 3,4 2-3,0 5 1,0 4-1,2 1 1,1 4-1,-2 1 0,2 4 1,5 1-2,-1 2 2,3-1-2,0 1 1,2 2-1,-1 1 0,1 1 1,0-1-1,0 0 1,-1-1-1,-3-3 1,-2 3-2,0-4 2,-2-3-1,-1 1 0,-1-1 0,-4 0 0,-1-2 0,-2 0 1,0 0-1,1 0 1,-1 0 0,-2-3-1,-2 0 1,1-1-1,-2-2 0,-1 2-1,-1-2 1,-1-4 0,-3 0 0,-2-2 0,-1-1-1,-2-2 1,0-2 0,0-5 0,0-2 1,0-2-1,1-3 0,0-1 0,-1-2 0,-1-3 0,-2 1 0,-1 0 0,-5 2-1,-1-1 1,-4 3 0,-2-3 1,-2-1-2,-3-2 2,-4-1-1,-1-2 0,-2-5 1,-6-4-1,-3-4 0,-5-4 0,-5-3 0,-3-3 0,-5-6-2,-6-6 0,-4 0-3,-6-7-2,-1 3-7,-10-11-11,0 0-14,0 0 0</inkml:trace>
  <inkml:trace contextRef="#ctx0" brushRef="#br0" timeOffset="37331">53 758 4,'0'0'11,"0"0"-2,0 0 1,0 16-3,0-5 1,3 1 0,4 5-1,-1 4-1,3 4 0,3 2 1,4 4-3,4 2 0,3 5-2,4 6 0,1 3-1,4 4 1,2 3-1,4 3 0,3 4 0,1 4 1,3 3 0,2-1 0,3 3 1,3 3-1,5 5 1,-1 3 0,5 6 1,3 1 2,4 6-2,-1 3-1,3 3 0,4 5 0,2 1-1,1 2 3,2 5-3,0 1-1,4 1 1,0 1-1,2 0 1,-1-2-1,4 0 0,0 0-1,1 1 0,3-4 0,-2 1 0,2 1 1,2 4-2,0 2 2,-2 5 0,1 5-1,0 0 0,-1 1 1,1 2-1,1-1 0,-1-1 0,1-2 1,-2-7-2,3-4 1,-2-2 1,2-1-1,-2-3 0,1 0 0,-2 0 0,-2 2 0,0 5 0,-3 0 0,-2 1 0,1 0 0,-3 6 0,-1 0 0,-1 2 0,-2 1 1,1-1-1,-1-2 0,0 0 0,-2-2 0,1-5 0,-3-2 0,-1-5-1,2-5 1,-3-4 0,2-3 0,1-1 0,0-5 0,0 1 0,1-4 1,2 1-1,-1-3 1,0 0-1,0-1 1,-1-2-1,-2-3 1,-4 1-1,0-2 0,-4-3 0,0 0 0,-3 1 0,-3-4 0,-2 0 0,-1 0 1,-1-5-1,-4 0 0,0-2-1,-4-4 1,-1-6-1,-1-3 1,-1-2-1,-2-1 0,-4-4 1,-2-4-1,-1-3 3,-4-2-4,-5-3 3,-2-4-2,-4-3 2,-3-5-2,-3-2 1,-3-5-1,-3 0 0,0-2 0,-4-3 0,-1 0 0,-2-2 0,0 1 0,-4-11 0,4 15-1,-4-15-1,0 11-6,0-11-10,0 0-18,0 0-2,-12-20 1</inkml:trace>
</inkml:ink>
</file>

<file path=ppt/ink/ink3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15T07:47:44.670"/>
    </inkml:context>
    <inkml:brush xml:id="br0">
      <inkml:brushProperty name="width" value="0.05292" units="cm"/>
      <inkml:brushProperty name="height" value="0.05292" units="cm"/>
      <inkml:brushProperty name="color" value="#00B050"/>
      <inkml:brushProperty name="fitToCurve" value="1"/>
    </inkml:brush>
  </inkml:definitions>
  <inkml:trace contextRef="#ctx0" brushRef="#br0">15 0 9,'-5'18'15,"5"-5"1,-4 5-2,4 5 0,0 4-5,0 10 1,-7 5-1,7 16-2,0 9 1,0 16-3,0 11 1,7 17 1,-1 13-2,1 16-1,2 8-1,2 6 1,-3 1 0,1 3-1,-3-7 0,-1-7-1,-5-14-1,4-10 1,-8-15-1,4-12 0,-7-17-1,1-14-2,1-12-3,-2-18-11,0-16-20,7-16-1,-5-17-2</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8-08-21T04:48:24.862"/>
    </inkml:context>
    <inkml:brush xml:id="br0">
      <inkml:brushProperty name="width" value="0.05292" units="cm"/>
      <inkml:brushProperty name="height" value="0.05292" units="cm"/>
      <inkml:brushProperty name="color" value="#4472C4"/>
      <inkml:brushProperty name="fitToCurve" value="1"/>
    </inkml:brush>
  </inkml:definitions>
  <inkml:trace contextRef="#ctx0" brushRef="#br0">4561 0 3,'0'0'5,"0"0"0,-13 5-3,13-5 0,-17 13 0,4-4 1,-6 3-1,-3 4 1,-4 3 0,-4 2 1,-7 6-2,-4 3 1,-8 5-1,-8 8 0,-4 4 0,-8 9 1,-6 7-2,-9 7 2,-3 5-1,-9 7 0,-3 7-1,-4 4 0,-3 6 1,-4-1-1,-2 4-1,-2 1 0,-6 2 0,0 0-1,-1 0 2,0-4-1,0-3 0,-1-2 0,3-1 0,1-1 1,2-1-1,3-3 1,3-1-1,0-1 1,4-2-1,4-1 1,4-3-1,4-4 3,5-6-3,4-3 1,5-6-1,5-2 1,6-4 0,5-7-1,4-3 0,5-5 0,6-3 1,4-6-1,6-2 2,4-5-2,5-3 3,2-2-1,6-3 2,1-4-2,4-1 0,4-2 1,5-1-1,8-10-1,-14 10 0,14-10-1,0 0 0,0 0 0,-5 10 0,5-10 0,0 0 0,0 0 1,0 0-1,0 0 1,0 0 0,0 0 1,0 0-1,0 0 2,0 0-1,0 0 0,0 0 1,0 0-2,0 0 1,0 0-1,0 0 1,0 0-2,0 0 1,0 0 0,0 0-1,-4 9 1,4-9-1,0 0 0,-5 14 0,5-14 2,-5 17-2,5-6 1,-3 3-2,3 3 2,-3 3-1,3 6 2,0 4-2,0 5-2,0 5 2,6 7 0,-3 6 2,-3 7-2,6 6 1,-1 2 1,1 7-1,1 5-1,0 4 1,2 2 0,-2 0 0,4 2-1,-1-3 0,0 0 0,1-3-1,-2-3 1,1-2 0,-1-1 1,3-2-2,-4-3 1,1-2 1,-1-1 1,-1-2-1,1-5 1,-2-2-1,-1-6 1,0-1-1,-2-2 1,1-3-1,-1-3-1,0-4 2,-3 0-2,5-4 2,-2-4-2,-3-3 0,5-4 0,-2-3 1,-3-2-1,5-4 0,-5-2 0,4-4 1,-4-10-1,0 16 1,0-16-1,3 9 1,-3-9 0,0 0 0,0 0 0,0 0 1,0 0-1,0 0 1,0 0-1,0 0 0,0 0-1,0 0 1,13-6-1,-13 6 0,20-6 0,-5 3 0,7 3 0,7-3 0,5 3 0,5 0 0,5 0 0,2 0 0,3 4 0,3-1 0,-1-3 0,-2 5 0,-2-1 0,-4 0 0,-2 1 0,-4 1 0,-5-2 0,-4 0 0,-5 0 1,-6 0-1,-3-4 0,-5 5 1,-9-5 0,9 0 0,-9 0-1,0 0 1,0 0-1,0 0-1,0 0-1,-14-7-1,14 7-2,-12-12-1,12 12-4,-11-17 1,11 17-4,-8-20 1,8 10-2,-7-5-3,7 1 0,-6-1-1,3-1 1,3-2 2</inkml:trace>
</inkml:ink>
</file>

<file path=ppt/ink/ink40.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15T07:47:45.263"/>
    </inkml:context>
    <inkml:brush xml:id="br0">
      <inkml:brushProperty name="width" value="0.05292" units="cm"/>
      <inkml:brushProperty name="height" value="0.05292" units="cm"/>
      <inkml:brushProperty name="color" value="#00B050"/>
      <inkml:brushProperty name="fitToCurve" value="1"/>
    </inkml:brush>
  </inkml:definitions>
  <inkml:trace contextRef="#ctx0" brushRef="#br0">73 245 7,'-30'0'17,"17"0"0,2 0-1,1 0-3,10 0-2,-10-5 0,10 5-5,0 0 0,0 0-1,0 0-1,18-5-2,-2 5 0,5 0-1,6-3 2,7 3 0,5 0 0,7 0-1,10 0 0,10-3 1,11 3-1,14-4 1,13-3 0,17-1 0,13-1 0,18-2-2,9 0 1,10-3-1,6 1 0,2 2-1,1 1 1,-2-1-1,-4 1 1,-5 0-1,-8 1 0,-6 0 0,-9-1 1,-6-1-1,-13 1 0,-8-1 0,-14 2 0,-12 1 0,-13 0 0,-14 3 0,-11 1 0,-11 0 1,-13 1-1,-9 3 0,-6 0 1,-5 0-1,-11 0 1,0 0 0,0 12 0,-4-2 0,-3 2 0,-3 6 0,0 6 0,-2 5-1,0 10 1,0 8-1,3 10 0,1 11 0,2 12 1,6 10-1,6 13 1,2 8-1,4 8 1,3 5 0,3 7 0,0 2 1,-1 2-3,1-2 2,-5-4 0,-1 0-1,-3-5 0,-2-5-1,1-6 1,-3-9 0,-1-6 0,-4-9 0,4-8 0,-4-10 0,4-10 0,-4-8 0,3-9 0,-3-5 0,3-9 0,0-8 0,0-5 0,-3-4 1,0-13-1,6 12 0,-6-12 0,0 0 0,0 0 1,-7-10-1,7 10 0,-17-10 0,6 4 0,-5 0 0,-4 2 0,-5 0-1,-6 4 1,-4-3 0,-9 3-1,-8 0 1,-10 3 0,-10-3 0,-8 5-1,-10-5 1,-11 0 0,-11 0 0,-9 0 0,-6 0 0,-8 0 0,-7-4 0,-9 4 0,-4-3 1,-4 3-1,1 0 0,-4 0 1,4 0-1,3-4 0,9 4 1,5-5-1,13 1 1,10 0-1,12-1 1,11 1-1,11 0 1,11 4-1,9 0 0,11 0 0,8 4 0,9 1 0,7 0 0,8 0-1,4-1 0,17-4-1,-10 6-4,10-6-6,0 0-27,17-17 1,-2-3-3,2-13 3</inkml:trace>
</inkml:ink>
</file>

<file path=ppt/ink/ink4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15T07:47:48.914"/>
    </inkml:context>
    <inkml:brush xml:id="br0">
      <inkml:brushProperty name="width" value="0.05292" units="cm"/>
      <inkml:brushProperty name="height" value="0.05292" units="cm"/>
      <inkml:brushProperty name="color" value="#7030A0"/>
      <inkml:brushProperty name="fitToCurve" value="1"/>
    </inkml:brush>
  </inkml:definitions>
  <inkml:trace contextRef="#ctx0" brushRef="#br0">1 0 13,'6'18'17,"-6"-2"-2,3 10 3,-3 6-5,3 14 1,-3 8-6,3 14 0,-3 11-1,5 20-2,-5 9 2,6 14-3,-6 13-1,6 15-2,-3 10 1,-3 5-1,3 3 1,-3-3-1,0-8 0,0-4 1,3-16-1,-3-13 1,5-17 0,-2-14-4,1-16-2,-4-19-5,9-10-16,-2-17-11,-7-31-4</inkml:trace>
</inkml:ink>
</file>

<file path=ppt/ink/ink4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15T07:47:49.460"/>
    </inkml:context>
    <inkml:brush xml:id="br0">
      <inkml:brushProperty name="width" value="0.05292" units="cm"/>
      <inkml:brushProperty name="height" value="0.05292" units="cm"/>
      <inkml:brushProperty name="color" value="#7030A0"/>
      <inkml:brushProperty name="fitToCurve" value="1"/>
    </inkml:brush>
  </inkml:definitions>
  <inkml:trace contextRef="#ctx0" brushRef="#br0">-4 391 8,'-11'-22'25,"25"5"-6,3 7-2,9 3-6,10-1-1,11 5-3,11-6 0,14 5-1,13-4-1,14-1-2,15-4 1,15 1-1,13-7 0,14 0 0,14-2-1,12-1 0,6-2 0,12 3 0,2 0 0,3 2-1,1 2 0,-1 2-1,-6 3 0,-10-1 0,-11 4 0,-10 1 0,-16 2 0,-13 3 0,-19 3 0,-18 0 0,-17 4 2,-16 0-4,-13 2 2,-15 1 0,-11 0 2,-8 0-2,-6 1 2,-4 0-1,-12-8 1,12 16 0,-12-16-1,7 19 1,-7-8-1,3 4 1,-3 5-2,0 5 1,0 7 0,7 7 0,-2 12 0,4 10 0,3 10 0,2 11-1,1 12 0,4 10 0,-2 12 1,-4 10-2,-1 12 2,-3 6-2,-6 6 1,-3-1 0,-3-1 1,-2-8-1,-2-8 0,0-12 0,-1-16 0,-2-17-1,3-11-2,-3-17-1,3-7-5,-7-17-10,5-8-22,0-5 0,-8-11 1</inkml:trace>
</inkml:ink>
</file>

<file path=ppt/ink/ink4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15T07:47:50.349"/>
    </inkml:context>
    <inkml:brush xml:id="br0">
      <inkml:brushProperty name="width" value="0.05292" units="cm"/>
      <inkml:brushProperty name="height" value="0.05292" units="cm"/>
      <inkml:brushProperty name="color" value="#7030A0"/>
      <inkml:brushProperty name="fitToCurve" value="1"/>
    </inkml:brush>
  </inkml:definitions>
  <inkml:trace contextRef="#ctx0" brushRef="#br0">-5 154 9,'-4'11'32,"20"-7"-13,9 0-8,7-4 2,14 3-2,10-3-1,19 0-2,12-6-2,18 2 2,16-3-3,20 1-2,17-4 1,16 3-1,12-4 2,11 1-1,10-2-2,13 1 1,3-2-2,5 1 2,-2-2-3,-1 3 2,-7 0-2,-5 1 1,-14 2 0,-13 2-1,-18 2 1,-19 4-1,-20 0 0,-16 0 0,-23 0 0,-19 4-1,-17-4-1,-15 0 0,-12 5-2,-12-5-1,-2 0-5,-13 0-9,4-9-18,-4 9-5,0 0 3</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8-08-21T04:48:24.868"/>
    </inkml:context>
    <inkml:brush xml:id="br0">
      <inkml:brushProperty name="width" value="0.05292" units="cm"/>
      <inkml:brushProperty name="height" value="0.05292" units="cm"/>
      <inkml:brushProperty name="color" value="#4472C4"/>
      <inkml:brushProperty name="fitToCurve" value="1"/>
    </inkml:brush>
  </inkml:definitions>
  <inkml:trace contextRef="#ctx0" brushRef="#br0">-43117-7326 1,'-5'-9'16,"5"9"1,0 0-4,0 0 1,-11-10-3,11 10 0,0 0-3,0 0-2,0 0-2,0 0 1,0 0 0,-5 14-2,5-14-1,0 17 1,-3-4 2,3 5-2,0 0 0,-3 6-1,3 2 1,0 6-2,-5 4 1,5 6 0,-7 6 0,4 8-1,-4 6 3,3 10-3,-2 3 0,0 8 1,2 6-1,1 5 0,0 8-1,3 3 1,0 5 0,0 4 0,0 6 0,4 8-1,-4 7 2,4 5-1,-4 1 0,3 6 0,-3 6 0,0 2 1,-3 1-1,3-5 0,0 1 0,-3 0 0,3 0 0,0-6-1,-3-5 0,3 3 1,0-5-1,-4-5 1,1-9 0,-1-8-1,-1-9 1,0-8 0,1-9-1,0-14 1,0-8-1,4-9-1,-5-7 1,5-7 1,0-8-2,0-5 1,0-6 1,0-5-2,0-6 1,3-1 0,-3-5 1,0-10-1,0 14 0,0-14 0,0 0 1,0 0-1,0 0 1,0 0-1,0 0 0,0 0 0,0 0 0,0 0 0,0 0 0,0 0 2,0 0-2,0 0 0,0 0 0,0 0 1,0 0-1,0 0 0,0 0 0,0 0 0,0 0 0,0 0 0,0 0 0,0 0 1,12 6-1,-12-6 0,16 0 0,-1 0 0,4 3 0,3-3 0,8 4 0,5-4 0,5 7 1,3-3-2,3 1 1,1 0 0,3 1 0,-1-1 0,-2 1 0,-4-2-1,-2-1 1,-1 0 0,-4-3 0,-4 3 0,-6-3 1,-2 0-1,-7 0 0,-3 4 1,-4-4-1,-10 0 1,11 0-1,-11 0 0,0 0 1,0 0-1,0 0 1,0 0-1,0 0 0,0 0 0,0 0 0,0 0 0,0 0 0,0 0-1,0 0-1,0-14 1,0 14-1,-5-14-1,5 14 1,-5-17 0,5 17-1,-6-21 1,3 10-1,-5-3 1,1 1 0,-2-4 0,-1-1 0,-3 0 1,1-1 1,-2 0 0,2 1 0,1 0 0,-1 1 1,4 1-1,0 2 2,2 3-2,1 1 2,5 10-2,-5-10 1,5 10 0,0 0 0,7 10-1,2 0 1,3 4 1,4 0-1,5 4 0,5 1 1,4 3 0,4 2-1,1-1 0,-1 0 0,0-3 0,-6 2-1,-4-2 0,-7-1 1,-4 1-1,-13 0 0,-4 2 0,-11 2 2,-7 2-2,-7 4 1,-10 3-1,-5 1 0,-5 0 0,-1-4 0,3-4-1,4 0-3,4-7-1,11 1-6,2-9-18,13-2-11,13-9-3,0 10 2</inkml:trace>
  <inkml:trace contextRef="#ctx0" brushRef="#br0" timeOffset="1">-41570-3149 12,'-6'-11'30,"6"11"-8,0 0-3,0 0-5,-7 15-2,2 3-4,5 11 0,0 8-2,5 13-2,-2 10 0,4 10-1,1 3 2,1 3-3,-2 2 0,2-1-1,-3-6 0,-1-5-1,-1-10 1,0-8-1,-4-8 0,3-8 0,-3-8 1,3-7 0,-3-7-1,0-10 1,0 0 0,0-11 0,-5-7 0,5-3-1,0-6 1,0-2-2,5-2 1,2 0 1,3 1-2,4 4 2,3 4-2,4 5 2,4 6-1,2 5 0,-2 6 0,1 7 0,-2 4 0,-3 6 0,-4 5 0,-6 5 0,-7 2 0,-4 4 1,-9 0-1,-7 1 1,-6-2-1,-5-3 0,-6-3 0,-5-5-2,0-6 0,-3-6-1,5-5-6,-2-11-16,8-9-13,10-4-1,5-9 1</inkml:trace>
  <inkml:trace contextRef="#ctx0" brushRef="#br0" timeOffset="2">-41087-2936 10,'-16'6'37,"16"-6"0,-16 4-4,16-4-18,0 0-7,0 11 2,14 4-3,2 2-1,8 11-1,0 4 0,5 12 0,-1 5-1,2 5-2,-9 4 0,-2 1-2,-10 1 0,-9-1 0,-3-2-1,-11-1-1,-9-4-1,-7-5-3,-2 1-2,-10-12-6,1-4-25,-5-4-2,-4-14 0</inkml:trace>
  <inkml:trace contextRef="#ctx0" brushRef="#br0" timeOffset="3">-41847-2942 30,'-37'-8'36,"13"14"-1,-3 5-20,5 13-1,-3 6-5,6 15 2,-2 10-4,7 12-1,0 6 0,9 14-2,5 3-1,4 8 1,6-2-1,4-4-1,3-8-1,4-9 0,3-9 0,5-13-2,5-10-4,0-23-12,9-5-21,5-10-4,1-11-2,1-8 3</inkml:trace>
</inkml:ink>
</file>

<file path=ppt/ink/ink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8-08-21T04:48:24.872"/>
    </inkml:context>
    <inkml:brush xml:id="br0">
      <inkml:brushProperty name="width" value="0.05292" units="cm"/>
      <inkml:brushProperty name="height" value="0.05292" units="cm"/>
      <inkml:brushProperty name="color" value="#4472C4"/>
      <inkml:brushProperty name="fitToCurve" value="1"/>
    </inkml:brush>
  </inkml:definitions>
  <inkml:trace contextRef="#ctx0" brushRef="#br0">-8225 401 9,'0'0'13,"0"0"-1,0 0-4,0 0 1,0 0 0,-8 19-1,8-2-3,0 8 1,0 9-2,0 8 1,0 9-1,5 8-1,-2 8-1,0 4-1,1 3 1,-1-2-2,0-3 1,-3-7-1,3-8 2,-3-10-2,0-6 1,-4-12 0,-1-6 0,2-9 2,3-11-2,0 0 1,-13 0-1,8-11 1,1-9 0,-2-8-1,2-8 0,-1-10-1,5-6 0,-4-9 2,4-4-2,3-4 1,4-2-2,5 0 1,1 4 0,6 3 0,2 6 0,3 7-2,2 6 2,-1 10-1,0 9 2,-1 10-2,-2 9 1,-1 10 0,-1 9 0,-3 9 3,-5 8-3,3 8 1,-6 4 1,-4 2-1,-2 2 1,-7-2-1,-3-3 0,-8-2-1,-2-9 0,-9-7 0,-2-8-2,-1-5-3,-4-9-3,5-4-9,0-6-10,3-9-7,11 2 0</inkml:trace>
  <inkml:trace contextRef="#ctx0" brushRef="#br0" timeOffset="1">-7510 471 18,'11'-32'23,"-11"16"-3,-9 0-7,0 2-2,-7-3-4,0 3-2,-6 2 1,0 4-3,-2 2 1,0 6-2,1 4 0,2 7-1,2 7 1,1 7-1,3 8 2,5 6-2,3 2 1,2 1-2,5 0 1,0-4 1,9-6-2,-2-6 0,2-10 1,3-8 0,0-8 0,1-5 0,2-8 0,1-5 0,-4-4 1,4-5-1,-2-4 0,-1 1 0,-2 1-1,0 3 1,-4 4-2,2 6 2,-2 5 0,-7 11 0,12 5 0,-4 6-1,-1 9 3,0 3-1,2 3-1,0 2-1,0 2-1,1-3-4,4 1 0,-4-9-5,7 0-8,-3-7-7,3-6-7,1-3-4</inkml:trace>
  <inkml:trace contextRef="#ctx0" brushRef="#br0" timeOffset="2">-7121 385 24,'3'-35'23,"-3"21"-2,-5 2-5,5 12-5,-18-13-2,7 13-2,-5 4-2,1 6 0,-2 5 1,1 7-3,0 7 2,2 9-2,1 3 1,6 5 1,7 2-1,6 1-2,2-4 2,9-4-3,5-8-1,4-10-1,8-7-6,-2-12-19,4-7-11,-1-5-2,-4-10 0</inkml:trace>
  <inkml:trace contextRef="#ctx0" brushRef="#br0" timeOffset="3">-6852 78 28,'10'-32'33,"-10"15"-1,4 8-24,-4 9-2,11 13-1,-7 10-1,-4 8 1,0 12 2,-5 7-2,2 11-1,-3 6 1,1 5 0,-2-2-1,2 0-2,2-5 0,3-8-2,0-8 0,0-8-4,5-10-4,-1-13-4,9-7-14,1-11-10,0-13-2</inkml:trace>
  <inkml:trace contextRef="#ctx0" brushRef="#br0" timeOffset="4">-6498 208 8,'6'-22'32,"-6"22"-7,-19 6-6,-2 15-6,-11 2-4,-3 9-3,-6 1-1,-4 1 0,-1-1 2,0 0-4,2-7 2,9-1-2,2-6 2,9-3-1,7-3 1,9 0-3,8-2 1,14 4 0,5-2 0,6 3-1,7 1 0,4 1 0,3 0-1,3 2-1,-2-2-2,-2-2-3,0 8-6,-7-5-22,-1-1-5,-2 0-3,-3-4 0</inkml:trace>
  <inkml:trace contextRef="#ctx0" brushRef="#br0" timeOffset="5">-5974 414 9,'-4'-50'14,"-3"24"0,-2 0 0,-8 0-1,1 4-1,-5 0 0,0 7-2,-5 4-2,3 11-1,-5 0-1,1 12 0,-1 6-2,2 10-1,0 5 1,2 8-2,3 5 1,6 4-1,4 1 3,3-1-4,8-4 2,6-6-1,3-8-1,5-8 0,5-12 0,4-9 0,0-9 0,4-8-1,-2-8 1,1-5-1,0-5 1,-1 0 0,-2 0-2,-4 2 2,-2 6-2,-3 4 2,-2 9-2,-3 11 2,-9 0 0,10 21-1,-10 2 2,0 5-3,5 4 1,-5 0-2,7 3-2,-3-8-7,10 1-15,4-7-10,2-13-5,8-4 3</inkml:trace>
  <inkml:trace contextRef="#ctx0" brushRef="#br0" timeOffset="6">-5466 296 22,'15'-58'36,"-15"35"-9,-6 1-9,1 10-5,-9-1-4,-2 13-2,-8 0-4,-1 13 0,-6 5-2,0 8 1,-2 6 0,3 5 2,2 4-1,7 1-2,4-1 2,7-4-2,6-4 2,4-5-2,7-7 2,5-10-2,3-6 0,2-5 0,0-7 0,0 0 0,1-4 0,0 0-1,-2 1 1,0 6-1,-3 4 1,1 10 0,-3 7-1,-2 6 1,-1 13-1,-4 7 1,-4 10-1,0 7 1,0 5-1,-11-2 0,1 1 0,-1-3 0,-4-8 0,-1-4 1,-1-13-1,-2-9 1,0-11-2,1-11 0,1-5-3,-1-17-2,4-1-8,-3-14-20,5-9-5,5-5-1</inkml:trace>
  <inkml:trace contextRef="#ctx0" brushRef="#br0" timeOffset="7">-5363 573 22,'65'-22'36,"-37"3"0,5-3-16,0 3-7,-2-8-7,5 1-1,-5-7-2,0 2 1,-6-4-2,1 0 1,-8-2-1,-2 2 0,-8-1 0,-8 7-1,-13 5 1,-7 8 0,-9 9-1,-7 13 1,-8 14-1,-4 13 0,-1 10 1,4 11-1,4 6 2,12 3 0,13-3 0,16-2-1,14-10 1,16-8-2,16-11 0,9-10-4,14-6-6,0-9-22,3-4-8,-4 0-2,-12-6-4</inkml:trace>
  <inkml:trace contextRef="#ctx0" brushRef="#br0" timeOffset="8">-8511 0 3,'-58'9'6,"26"-1"0,-4 0-1,0 1 1,-3 2-1,2 1-1,2 0 0,1 2-1,2-2 0,3 0 1,3 2 1,4-3 1,4 3-2,3-3 0,5 3 0,3 0-1,2 5 1,2 2 0,3 5-1,0 5 1,0 6-1,3 9 2,-3 8-2,0 10 2,0 8-1,-7 9 0,3 8-2,-2 4 0,1 5 1,1-1-3,1 4 1,0-1 1,3-1-1,0-4 1,3-3-1,0-3 0,1-1 1,2-6 0,0-2-1,1-7 1,-1-1 0,0-2-1,1-1 1,-2-5 0,-1-1 3,-4-2-3,9-5-1,-6-5 1,6-8-1,0-7 1,4-4-1,2-11 1,8-3-2,7-9 2,5-5-1,10-4 0,6 0 0,5-3 0,8 0-1,2 0 0,2 0-2,6 3-4,-2-4-11,-1 4-20,2 0-1,-5-9-3</inkml:trace>
</inkml:ink>
</file>

<file path=ppt/ink/ink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8-08-21T04:48:24.881"/>
    </inkml:context>
    <inkml:brush xml:id="br0">
      <inkml:brushProperty name="width" value="0.05292" units="cm"/>
      <inkml:brushProperty name="height" value="0.05292" units="cm"/>
      <inkml:brushProperty name="color" value="#4472C4"/>
      <inkml:brushProperty name="fitToCurve" value="1"/>
    </inkml:brush>
  </inkml:definitions>
  <inkml:trace contextRef="#ctx0" brushRef="#br0">-1330 119 31,'-15'-30'35,"23"14"-4,9 2-14,5-1-4,15 2-11,4 3-9,5 1-15,2 2-10,6 7-5</inkml:trace>
</inkml:ink>
</file>

<file path=ppt/ink/ink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8-08-21T04:48:24.882"/>
    </inkml:context>
    <inkml:brush xml:id="br0">
      <inkml:brushProperty name="width" value="0.05292" units="cm"/>
      <inkml:brushProperty name="height" value="0.05292" units="cm"/>
      <inkml:brushProperty name="color" value="#4472C4"/>
      <inkml:brushProperty name="fitToCurve" value="1"/>
    </inkml:brush>
  </inkml:definitions>
  <inkml:trace contextRef="#ctx0" brushRef="#br0">351-3609 2,'-6'-53'22,"0"27"-3,2 2-4,-3 3-3,-1 5-3,-2 4-2,-5 7-1,-1 5-2,-7 13-2,-2 8 0,-5 14 1,-1 11-2,-3 11 0,1 6 0,2 6 2,3 4-1,6-4 0,7-4-1,8-12 1,7-10 0,5-13 2,9-12-1,3-18 0,7-10-2,0-15 1,4-8-1,1-12 1,1-7-1,1-6-1,0-7 0,-4-6 0,-1-3 1,-5-2 0,-4-1 0,-6 2 0,-4 3 0,-7 4 1,-6 12 3,-4 8-3,-2 11 0,-6 15 0,1 11-1,-3 14 1,0 14 0,1 12-1,2 13 1,3 12-1,2 12 1,4 7-1,4 9 0,4 4 0,5 3 0,6-3-1,4-6-2,7-5-2,0-15-3,9-7-12,-1-12-19,1-19 0,1-12-3</inkml:trace>
  <inkml:trace contextRef="#ctx0" brushRef="#br0" timeOffset="1">735-3537 13,'7'-22'31,"-7"22"4,-6-19-18,-3 10-7,-1 2-4,-5 2-1,-2 5-1,-5 5-1,-3 10 0,-2 5-2,-1 9 0,0 6 0,3 7 1,3 4-1,5 4 1,6-1-2,7-4 1,7-5 0,6-9-1,6-10 1,3-10-1,5-11 1,3-12-1,1-11 0,0-6 1,0-6-1,-2-5 0,-4-1 1,-1 2-1,-4 4 0,-2 5 0,-5 8 1,-1 12 0,-8 10 1,11 8 0,-7 12 0,2 8-1,-2 6 0,2 5-1,2 4-1,1-3-4,2-1-3,-2-11-10,6-7-13,1-8-5,-2-13-2</inkml:trace>
  <inkml:trace contextRef="#ctx0" brushRef="#br0" timeOffset="2">1113-4059 10,'0'-49'37,"0"49"0,0 0-3,-4 32-18,-1 4-9,5 16 0,-8 9-4,5 15 1,-1 6-1,1 8-1,-1-1 0,4 1 0,0-5-1,4-6-1,0-9-2,2-11 1,3-9-4,-4-17-2,6-7-10,-5-15-16,-6-11-4,10-12-2</inkml:trace>
  <inkml:trace contextRef="#ctx0" brushRef="#br0" timeOffset="3">1609-3524 27,'14'-35'33,"-11"13"-12,0 4-5,-6-1-3,0 4-2,-8 0-2,1 9-3,-6 1-2,-1 8 3,-4 5-5,-1 7-1,-3 5-1,1 4 1,0 8-1,1 3 1,2 5-1,4 2 0,5-3 1,4-1-1,8-4 1,3-5 0,6-8 0,6-9 0,1-8 1,5-8-1,-1-8 0,4-4 0,1-9 1,0-2-1,-3-5 0,0 0 1,-4-3 0,-1 3-1,-4 3 2,-3 6-1,-5 2 2,-1 8-3,-4 13 1,0 0 0,0 13 0,0 8 0,-3 6-2,3 4 2,0 6-2,5 2 0,5 2-2,-1-2-3,11 6-12,3-4-21,4-5-4,6-2-2,4-6 2</inkml:trace>
  <inkml:trace contextRef="#ctx0" brushRef="#br0" timeOffset="4">2098-3405 36,'17'-17'36,"-10"6"-12,11 8-6,-3-5-1,10 8-5,-1-6 0,8 6-4,0 0-2,7 0-2,-1 0-1,6 4-1,1-4 1,-2 0-3,1 0-3,-3-8-1,1 8-2,-10-9-6,1 6-16,-7-2-12,-10-3-1,-3 1 0</inkml:trace>
  <inkml:trace contextRef="#ctx0" brushRef="#br0" timeOffset="5">2459-3724 33,'-31'-4'36,"19"4"0,12 0-14,-18 11-9,18 5 0,-4 2-4,7 12-1,-3 3-2,10 12 0,-2 4-2,3 7-1,1 4-2,-1 3-1,3-2-3,-2-7-6,4-3-26,-1-5-5,-6-11-1,1-11-4</inkml:trace>
</inkml:ink>
</file>

<file path=ppt/ink/ink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8-08-21T04:48:24.888"/>
    </inkml:context>
    <inkml:brush xml:id="br0">
      <inkml:brushProperty name="width" value="0.05292" units="cm"/>
      <inkml:brushProperty name="height" value="0.05292" units="cm"/>
      <inkml:brushProperty name="color" value="#4472C4"/>
      <inkml:brushProperty name="fitToCurve" value="1"/>
    </inkml:brush>
  </inkml:definitions>
  <inkml:trace contextRef="#ctx0" brushRef="#br0">951 12 13,'-4'-13'18,"4"13"-4,0 19 1,3 5-5,-3 8-1,3 13-1,-3 11-1,7 13-1,-4 4-2,3 6 1,-3 1-3,3-1-1,-2-6 1,-1-8-1,-3-10 0,4-10 1,-4-12 2,0-8-1,0-11 1,0-14-2,0 0 0,0-14-1,3-8 0,1-4 0,0-9 0,3 0-1,2-5 1,3 0-2,3 2 1,4 4 0,2 5 0,5 8 0,2 7 1,2 9-1,-1 5 0,1 11 2,-2 5-2,-3 6 1,-6 4-1,-4 5 1,-9 2-1,-6 1 1,-9 0-1,-9-1 0,-6-1 0,-6-6 0,-3-4-1,-4-9-1,2-5-3,-2-12-6,10-4-15,7-8-8,2-9-3</inkml:trace>
  <inkml:trace contextRef="#ctx0" brushRef="#br0" timeOffset="1">1522 610 12,'0'-10'22,"0"-9"-5,5 7 0,-5-2-6,0-2 0,3-1-4,-3 0 1,0 1-2,-5-1-1,0 5 0,5 12 1,-18-12-2,4 12-1,1 13 0,-1 2 0,3 11 0,-1 4 1,8 5-2,-1 0 0,5 3 1,11-3-2,2-4 1,5-7-1,3-6-1,6-6-1,2-12-3,8 0-7,-4-13-7,3-8-18,1-3-1,-5-5-2</inkml:trace>
  <inkml:trace contextRef="#ctx0" brushRef="#br0" timeOffset="2">1857 51 16,'-28'-33'31,"12"29"-7,3 11-5,1 13-6,-3 4-3,7 15-1,-3 4-1,4 12-2,1 4-1,6 11 1,-5-2-3,8 2 0,-3-4-1,9-5-1,-3-7 0,1-7-1,-3-14 1,3-8-1,-1-12 1,-6-13-1,10-4 1,-5-10-1,1-10 1,0-4-1,4-8 0,-1-6-1,3 0 1,2 2 1,1 2-1,1 5 0,2 6 1,0 9-1,-1 7 1,1 11 0,-2 9-1,0 8-1,-2 7 1,-3 4-1,-1 6 1,-3 2-2,0 5 0,-1-3-1,-1-3-2,-1-6-4,6-1-3,-5-10-11,6-8-11,3-2-2,-4-15 0</inkml:trace>
  <inkml:trace contextRef="#ctx0" brushRef="#br0" timeOffset="3">2355 438 26,'6'-19'32,"-6"19"-15,-4-13-1,4 13-7,-15-5 2,1 10-5,1 5-1,-6 5 1,1 7-3,-1 6-1,3 6 0,-2 3 0,5 3-1,2-1 0,5-1 1,2-7-1,4-5 0,7-7 1,1-8 0,1-11-1,3 0 0,1-14 0,2-2-1,1-3 1,0-5 0,0-2 0,1 2 0,-3 0 1,0 6 0,-4 1 0,2 6 0,-12 11 0,17 0 1,-10 8-1,3 6-1,-4 4 0,2 3 0,3 1-2,-2 0-1,4 0-4,-3-7-4,6 1-11,-4-7-16,2-9-2,0 0-2</inkml:trace>
  <inkml:trace contextRef="#ctx0" brushRef="#br0" timeOffset="4">2563 412 1,'-4'-36'36,"4"36"-1,0 0-10,0 0-7,9 25-4,-6-2-5,6 9-2,-1 1-1,5 7-2,-3-3-1,4 2-1,0-8 1,2-5-1,-2-6 0,3-7 0,-2-8 0,1-5-1,1-14 1,1-1-1,0-9 1,-3-3-2,-1-5 3,1-4-5,-4 1 1,-1-2-2,-1 6-5,-9-2-10,7 7-21,-3 5 0,-4 3-3</inkml:trace>
  <inkml:trace contextRef="#ctx0" brushRef="#br0" timeOffset="5">2976 307 4,'14'0'36,"-14"0"0,7 16 0,-7-5-19,3 14-8,-3 3 0,0 8-4,0 2-1,4 6-2,-4 2-2,0 3 0,0-5-2,0-7-2,5-2-6,-5-12-8,0-9-20,5-4-1,-5-10 1</inkml:trace>
  <inkml:trace contextRef="#ctx0" brushRef="#br0" timeOffset="6">3030 2 8,'-15'-7'31,"-6"20"-8,21-13-21,-13 26-25,5-17-8</inkml:trace>
  <inkml:trace contextRef="#ctx0" brushRef="#br0" timeOffset="7">3300 351 14,'0'0'34,"12"-6"-8,-12 6-5,0 0-5,0 0-2,0 0-4,0 0-2,0 0 0,-14 8-3,4 1-2,-2 5 0,-2 6-2,0 7 0,-1 2 0,1 7-1,2 2 0,3-1 0,4 2 0,5-5 0,6-5 0,5-9 0,6-7 0,4-7 0,3-12 0,4-5 0,3-8 0,0-6 0,-4-5 1,0-4-1,-6-3 1,-3 0 0,-8 0 0,-7 0-1,-9 2 0,-5 3 0,-4 6-2,-7 4-3,2 9-6,-5 6-27,3 2 0,6 5-1</inkml:trace>
  <inkml:trace contextRef="#ctx0" brushRef="#br0" timeOffset="8">3540 378 10,'0'0'31,"0"0"-7,9-11-5,-9 11-4,16-10-2,-2 10-1,-1-7-2,8 7-2,-2 3 1,6 5-3,-3 1-1,5 10-1,-3 0-1,1 6-2,-2-1 1,-2 4-2,-6-2 1,-4 0-1,-3-2 1,-2-5 0,-6-3 0,-6-3 1,6-13 1,-15 13-1,3-13 0,2-8 0,-1-4 0,4-6 0,0-7-1,4-8 1,3-4-1,3-6 0,4-1 0,4-3-2,6-1-3,0-4-6,10 4-29,2 1-3,-2-1 1,0 0-5</inkml:trace>
  <inkml:trace contextRef="#ctx0" brushRef="#br0" timeOffset="9">3520-1658 3,'0'-12'6,"7"12"-2,10-4-2,8 4 0,7 0 0,8-4 2,4 4 1,6-2 2,2 2-2,1 0 0,-1 0 2,-6 4-1,-2 2 0,-4 2-1,-6 4-1,-5 3-1,-5 3 1,-8 6 0,-3 6-1,-5 2 0,-5 4-1,-3 3 1,-6 5-1,-1 5 1,-2 7 1,-2 2-2,2 4 2,0 3 0,4 4-2,0 7 1,5 3 2,0 1-2,0 4-1,5 2-1,0 0 0,1 4-1,2 0 2,-2-5-2,2 1 2,-1-2-2,3 0 1,-3-5 0,2 1 0,-1-2-1,2 0 0,-3-4 0,0-2-1,0-2 2,-2-4-2,0-6 1,-1-4 0,-1-6 0,0-6 0,0-3 0,0-5 1,0-4-1,0-7 1,-3-2-1,4-4 1,-4-3 0,0-1-1,-4-3 1,-1-1 0,5-11 1,-16 18 0,3-11-1,1 0 1,-5-1-1,-1-1 1,-6 0-1,-3-1 1,-4 0-1,-6 0 1,-7-1-1,-4-3 0,-6 0-1,-2 0-2,3 0-3,-3-7-14,5 7-18,9 0-1,2-12-2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3D314-8BCF-42F4-BEBE-F6852BC790CC}" type="datetimeFigureOut">
              <a:rPr lang="en-US" smtClean="0"/>
              <a:t>8/23/2022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C4B26C-B05C-4612-891A-71FAA72595D1}" type="slidenum">
              <a:rPr lang="en-US" smtClean="0"/>
              <a:t>‹#›</a:t>
            </a:fld>
            <a:endParaRPr lang="en-US"/>
          </a:p>
        </p:txBody>
      </p:sp>
    </p:spTree>
    <p:extLst>
      <p:ext uri="{BB962C8B-B14F-4D97-AF65-F5344CB8AC3E}">
        <p14:creationId xmlns:p14="http://schemas.microsoft.com/office/powerpoint/2010/main" val="2593527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As our programs</a:t>
            </a:r>
            <a:r>
              <a:rPr lang="en-US" baseline="0" dirty="0"/>
              <a:t> become bigger, we need even higher level ways of structuring our programs. </a:t>
            </a:r>
          </a:p>
          <a:p>
            <a:r>
              <a:rPr lang="en-US" baseline="0" dirty="0"/>
              <a:t>Several such approaches exist. We call those approaches “Programming Paradigms”.</a:t>
            </a:r>
            <a:endParaRPr lang="en-SG" dirty="0"/>
          </a:p>
        </p:txBody>
      </p:sp>
      <p:sp>
        <p:nvSpPr>
          <p:cNvPr id="4" name="Slide Number Placeholder 3"/>
          <p:cNvSpPr>
            <a:spLocks noGrp="1"/>
          </p:cNvSpPr>
          <p:nvPr>
            <p:ph type="sldNum" sz="quarter" idx="10"/>
          </p:nvPr>
        </p:nvSpPr>
        <p:spPr/>
        <p:txBody>
          <a:bodyPr/>
          <a:lstStyle/>
          <a:p>
            <a:fld id="{E880EE98-44BB-4649-B511-96C46FE572B3}" type="slidenum">
              <a:rPr lang="en-SG" smtClean="0">
                <a:solidFill>
                  <a:prstClr val="black"/>
                </a:solidFill>
              </a:rPr>
              <a:pPr/>
              <a:t>3</a:t>
            </a:fld>
            <a:endParaRPr lang="en-SG">
              <a:solidFill>
                <a:prstClr val="black"/>
              </a:solidFill>
            </a:endParaRPr>
          </a:p>
        </p:txBody>
      </p:sp>
    </p:spTree>
    <p:extLst>
      <p:ext uri="{BB962C8B-B14F-4D97-AF65-F5344CB8AC3E}">
        <p14:creationId xmlns:p14="http://schemas.microsoft.com/office/powerpoint/2010/main" val="2882421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aseline="0" dirty="0"/>
              <a:t>This is the more formal way to describe that concept.</a:t>
            </a:r>
            <a:endParaRPr lang="en-US" dirty="0"/>
          </a:p>
        </p:txBody>
      </p:sp>
      <p:sp>
        <p:nvSpPr>
          <p:cNvPr id="4" name="Slide Number Placeholder 3"/>
          <p:cNvSpPr>
            <a:spLocks noGrp="1"/>
          </p:cNvSpPr>
          <p:nvPr>
            <p:ph type="sldNum" sz="quarter" idx="10"/>
          </p:nvPr>
        </p:nvSpPr>
        <p:spPr/>
        <p:txBody>
          <a:bodyPr/>
          <a:lstStyle/>
          <a:p>
            <a:fld id="{E880EE98-44BB-4649-B511-96C46FE572B3}" type="slidenum">
              <a:rPr lang="en-SG" smtClean="0"/>
              <a:t>4</a:t>
            </a:fld>
            <a:endParaRPr lang="en-SG"/>
          </a:p>
        </p:txBody>
      </p:sp>
    </p:spTree>
    <p:extLst>
      <p:ext uri="{BB962C8B-B14F-4D97-AF65-F5344CB8AC3E}">
        <p14:creationId xmlns:p14="http://schemas.microsoft.com/office/powerpoint/2010/main" val="3762769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This picture is a</a:t>
            </a:r>
            <a:r>
              <a:rPr lang="en-US" baseline="0" dirty="0"/>
              <a:t> good analogy to explain these two levels of encapsulation. It is especially suitable because the term encapsulation is related to the word capsule.</a:t>
            </a:r>
            <a:endParaRPr lang="en-US" dirty="0"/>
          </a:p>
        </p:txBody>
      </p:sp>
      <p:sp>
        <p:nvSpPr>
          <p:cNvPr id="4" name="Slide Number Placeholder 3"/>
          <p:cNvSpPr>
            <a:spLocks noGrp="1"/>
          </p:cNvSpPr>
          <p:nvPr>
            <p:ph type="sldNum" sz="quarter" idx="10"/>
          </p:nvPr>
        </p:nvSpPr>
        <p:spPr/>
        <p:txBody>
          <a:bodyPr/>
          <a:lstStyle/>
          <a:p>
            <a:fld id="{E880EE98-44BB-4649-B511-96C46FE572B3}" type="slidenum">
              <a:rPr lang="en-SG" smtClean="0"/>
              <a:t>5</a:t>
            </a:fld>
            <a:endParaRPr lang="en-SG"/>
          </a:p>
        </p:txBody>
      </p:sp>
    </p:spTree>
    <p:extLst>
      <p:ext uri="{BB962C8B-B14F-4D97-AF65-F5344CB8AC3E}">
        <p14:creationId xmlns:p14="http://schemas.microsoft.com/office/powerpoint/2010/main" val="232317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Because of encapsulation, objects interact with each other through the</a:t>
            </a:r>
            <a:r>
              <a:rPr lang="en-US" baseline="0" dirty="0"/>
              <a:t> object interfaces. </a:t>
            </a:r>
          </a:p>
          <a:p>
            <a:r>
              <a:rPr lang="en-US" baseline="0" dirty="0"/>
              <a:t>In general, one object should not have direct access to what is inside another object.</a:t>
            </a:r>
            <a:endParaRPr lang="en-US" dirty="0"/>
          </a:p>
        </p:txBody>
      </p:sp>
      <p:sp>
        <p:nvSpPr>
          <p:cNvPr id="4" name="Slide Number Placeholder 3"/>
          <p:cNvSpPr>
            <a:spLocks noGrp="1"/>
          </p:cNvSpPr>
          <p:nvPr>
            <p:ph type="sldNum" sz="quarter" idx="10"/>
          </p:nvPr>
        </p:nvSpPr>
        <p:spPr/>
        <p:txBody>
          <a:bodyPr/>
          <a:lstStyle/>
          <a:p>
            <a:fld id="{E880EE98-44BB-4649-B511-96C46FE572B3}" type="slidenum">
              <a:rPr lang="en-SG" smtClean="0"/>
              <a:t>6</a:t>
            </a:fld>
            <a:endParaRPr lang="en-SG"/>
          </a:p>
        </p:txBody>
      </p:sp>
    </p:spTree>
    <p:extLst>
      <p:ext uri="{BB962C8B-B14F-4D97-AF65-F5344CB8AC3E}">
        <p14:creationId xmlns:p14="http://schemas.microsoft.com/office/powerpoint/2010/main" val="1399096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a:t>
            </a:r>
            <a:r>
              <a:rPr lang="en-US" baseline="0" dirty="0"/>
              <a:t>e can use an Admin object or an Age Calculator object in place of Teacher object too. An O.O.P solution usually follows the real world, but it can vary from the real world too, if it improves the solution.</a:t>
            </a:r>
            <a:endParaRPr lang="en-US" dirty="0"/>
          </a:p>
        </p:txBody>
      </p:sp>
      <p:sp>
        <p:nvSpPr>
          <p:cNvPr id="4" name="Slide Number Placeholder 3"/>
          <p:cNvSpPr>
            <a:spLocks noGrp="1"/>
          </p:cNvSpPr>
          <p:nvPr>
            <p:ph type="sldNum" sz="quarter" idx="10"/>
          </p:nvPr>
        </p:nvSpPr>
        <p:spPr/>
        <p:txBody>
          <a:bodyPr/>
          <a:lstStyle/>
          <a:p>
            <a:fld id="{E880EE98-44BB-4649-B511-96C46FE572B3}" type="slidenum">
              <a:rPr lang="en-SG" smtClean="0"/>
              <a:t>7</a:t>
            </a:fld>
            <a:endParaRPr lang="en-SG"/>
          </a:p>
        </p:txBody>
      </p:sp>
    </p:spTree>
    <p:extLst>
      <p:ext uri="{BB962C8B-B14F-4D97-AF65-F5344CB8AC3E}">
        <p14:creationId xmlns:p14="http://schemas.microsoft.com/office/powerpoint/2010/main" val="875534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2CEC75-45A9-457B-A138-3C04FEDAA0AC}" type="slidenum">
              <a:rPr lang="en-SG" smtClean="0"/>
              <a:pPr/>
              <a:t>10</a:t>
            </a:fld>
            <a:endParaRPr lang="en-SG"/>
          </a:p>
        </p:txBody>
      </p:sp>
    </p:spTree>
    <p:extLst>
      <p:ext uri="{BB962C8B-B14F-4D97-AF65-F5344CB8AC3E}">
        <p14:creationId xmlns:p14="http://schemas.microsoft.com/office/powerpoint/2010/main" val="2238423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94BB6B-396E-463D-AB56-D8E5D640BB80}"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8171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94BB6B-396E-463D-AB56-D8E5D640BB80}" type="slidenum">
              <a:rPr lang="en-SG" smtClean="0">
                <a:solidFill>
                  <a:prstClr val="black"/>
                </a:solidFill>
              </a:rPr>
              <a:pPr/>
              <a:t>16</a:t>
            </a:fld>
            <a:endParaRPr lang="en-SG">
              <a:solidFill>
                <a:prstClr val="black"/>
              </a:solidFill>
            </a:endParaRPr>
          </a:p>
        </p:txBody>
      </p:sp>
    </p:spTree>
    <p:extLst>
      <p:ext uri="{BB962C8B-B14F-4D97-AF65-F5344CB8AC3E}">
        <p14:creationId xmlns:p14="http://schemas.microsoft.com/office/powerpoint/2010/main" val="157163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effectLst/>
        </p:spPr>
        <p:txBody>
          <a:bodyPr/>
          <a:lstStyle>
            <a:lvl1pPr>
              <a:defRPr>
                <a:effectLst>
                  <a:outerShdw blurRad="50800" dist="38100" dir="2700000" algn="tl" rotWithShape="0">
                    <a:prstClr val="black">
                      <a:alpha val="40000"/>
                    </a:prstClr>
                  </a:outerShdw>
                </a:effectLst>
              </a:defRPr>
            </a:lvl1pPr>
          </a:lstStyle>
          <a:p>
            <a:r>
              <a:rPr lang="en-US" dirty="0"/>
              <a:t>Click to edit Master title style</a:t>
            </a:r>
            <a:endParaRPr lang="en-SG"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23/8/2022</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834900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23/8/2022</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96636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23/8/2022</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467270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effectLst/>
        </p:spPr>
        <p:txBody>
          <a:bodyPr/>
          <a:lstStyle>
            <a:lvl1pPr>
              <a:defRPr>
                <a:effectLst>
                  <a:outerShdw blurRad="50800" dist="38100" dir="2700000" algn="tl" rotWithShape="0">
                    <a:prstClr val="black">
                      <a:alpha val="40000"/>
                    </a:prstClr>
                  </a:outerShdw>
                </a:effectLst>
              </a:defRPr>
            </a:lvl1pPr>
          </a:lstStyle>
          <a:p>
            <a:r>
              <a:rPr lang="en-US" dirty="0"/>
              <a:t>Click to edit Master title style</a:t>
            </a:r>
            <a:endParaRPr lang="en-SG"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23/8/2022</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532237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normAutofit/>
          </a:bodyPr>
          <a:lstStyle>
            <a:lvl1pPr>
              <a:defRPr sz="4000" b="1">
                <a:solidFill>
                  <a:schemeClr val="bg1">
                    <a:lumMod val="85000"/>
                  </a:schemeClr>
                </a:solidFill>
              </a:defRPr>
            </a:lvl1pPr>
          </a:lstStyle>
          <a:p>
            <a:r>
              <a:rPr lang="en-US" dirty="0"/>
              <a:t>Click to edit Master title style</a:t>
            </a:r>
            <a:endParaRPr lang="en-SG" dirty="0"/>
          </a:p>
        </p:txBody>
      </p:sp>
      <p:sp>
        <p:nvSpPr>
          <p:cNvPr id="3" name="Content Placeholder 2"/>
          <p:cNvSpPr>
            <a:spLocks noGrp="1"/>
          </p:cNvSpPr>
          <p:nvPr>
            <p:ph idx="1"/>
          </p:nvPr>
        </p:nvSpPr>
        <p:spPr>
          <a:effectLst/>
        </p:spPr>
        <p:txBody>
          <a:bodyPr>
            <a:normAutofit/>
          </a:bodyPr>
          <a:lstStyle>
            <a:lvl1pPr>
              <a:buNone/>
              <a:defRPr sz="3600">
                <a:solidFill>
                  <a:schemeClr val="bg1">
                    <a:lumMod val="85000"/>
                  </a:schemeClr>
                </a:solidFill>
              </a:defRPr>
            </a:lvl1pPr>
            <a:lvl2pPr>
              <a:buNone/>
              <a:defRPr sz="3600">
                <a:solidFill>
                  <a:schemeClr val="bg1">
                    <a:lumMod val="85000"/>
                  </a:schemeClr>
                </a:solidFill>
              </a:defRPr>
            </a:lvl2pPr>
            <a:lvl3pPr>
              <a:buNone/>
              <a:defRPr sz="3600">
                <a:solidFill>
                  <a:schemeClr val="bg1">
                    <a:lumMod val="85000"/>
                  </a:schemeClr>
                </a:solidFill>
              </a:defRPr>
            </a:lvl3pPr>
            <a:lvl4pPr>
              <a:buNone/>
              <a:defRPr sz="3600">
                <a:solidFill>
                  <a:schemeClr val="bg1">
                    <a:lumMod val="85000"/>
                  </a:schemeClr>
                </a:solidFill>
              </a:defRPr>
            </a:lvl4pPr>
            <a:lvl5pPr>
              <a:buNone/>
              <a:defRPr sz="3600">
                <a:solidFill>
                  <a:schemeClr val="bg1">
                    <a:lumMod val="8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23/8/2022</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717609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23/8/2022</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732331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23/8/2022</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051199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0C19BA53-20D2-4194-90F0-2AD1F8C0AAF6}" type="datetimeFigureOut">
              <a:rPr lang="en-SG" smtClean="0">
                <a:solidFill>
                  <a:prstClr val="black">
                    <a:tint val="75000"/>
                  </a:prstClr>
                </a:solidFill>
              </a:rPr>
              <a:pPr/>
              <a:t>23/8/2022</a:t>
            </a:fld>
            <a:endParaRPr lang="en-SG">
              <a:solidFill>
                <a:prstClr val="black">
                  <a:tint val="75000"/>
                </a:prstClr>
              </a:solidFill>
            </a:endParaRPr>
          </a:p>
        </p:txBody>
      </p:sp>
      <p:sp>
        <p:nvSpPr>
          <p:cNvPr id="8" name="Footer Placeholder 7"/>
          <p:cNvSpPr>
            <a:spLocks noGrp="1"/>
          </p:cNvSpPr>
          <p:nvPr>
            <p:ph type="ftr" sz="quarter" idx="11"/>
          </p:nvPr>
        </p:nvSpPr>
        <p:spPr/>
        <p:txBody>
          <a:bodyPr/>
          <a:lstStyle/>
          <a:p>
            <a:endParaRPr lang="en-SG">
              <a:solidFill>
                <a:prstClr val="black">
                  <a:tint val="75000"/>
                </a:prstClr>
              </a:solidFill>
            </a:endParaRPr>
          </a:p>
        </p:txBody>
      </p:sp>
      <p:sp>
        <p:nvSpPr>
          <p:cNvPr id="9" name="Slide Number Placeholder 8"/>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835709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0C19BA53-20D2-4194-90F0-2AD1F8C0AAF6}" type="datetimeFigureOut">
              <a:rPr lang="en-SG" smtClean="0">
                <a:solidFill>
                  <a:prstClr val="black">
                    <a:tint val="75000"/>
                  </a:prstClr>
                </a:solidFill>
              </a:rPr>
              <a:pPr/>
              <a:t>23/8/2022</a:t>
            </a:fld>
            <a:endParaRPr lang="en-SG">
              <a:solidFill>
                <a:prstClr val="black">
                  <a:tint val="75000"/>
                </a:prstClr>
              </a:solidFill>
            </a:endParaRPr>
          </a:p>
        </p:txBody>
      </p:sp>
      <p:sp>
        <p:nvSpPr>
          <p:cNvPr id="4" name="Footer Placeholder 3"/>
          <p:cNvSpPr>
            <a:spLocks noGrp="1"/>
          </p:cNvSpPr>
          <p:nvPr>
            <p:ph type="ftr" sz="quarter" idx="11"/>
          </p:nvPr>
        </p:nvSpPr>
        <p:spPr/>
        <p:txBody>
          <a:bodyPr/>
          <a:lstStyle/>
          <a:p>
            <a:endParaRPr lang="en-SG">
              <a:solidFill>
                <a:prstClr val="black">
                  <a:tint val="75000"/>
                </a:prstClr>
              </a:solidFill>
            </a:endParaRPr>
          </a:p>
        </p:txBody>
      </p:sp>
      <p:sp>
        <p:nvSpPr>
          <p:cNvPr id="5" name="Slide Number Placeholder 4"/>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2694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9BA53-20D2-4194-90F0-2AD1F8C0AAF6}" type="datetimeFigureOut">
              <a:rPr lang="en-SG" smtClean="0">
                <a:solidFill>
                  <a:prstClr val="black">
                    <a:tint val="75000"/>
                  </a:prstClr>
                </a:solidFill>
              </a:rPr>
              <a:pPr/>
              <a:t>23/8/2022</a:t>
            </a:fld>
            <a:endParaRPr lang="en-SG">
              <a:solidFill>
                <a:prstClr val="black">
                  <a:tint val="75000"/>
                </a:prstClr>
              </a:solidFill>
            </a:endParaRPr>
          </a:p>
        </p:txBody>
      </p:sp>
      <p:sp>
        <p:nvSpPr>
          <p:cNvPr id="3" name="Footer Placeholder 2"/>
          <p:cNvSpPr>
            <a:spLocks noGrp="1"/>
          </p:cNvSpPr>
          <p:nvPr>
            <p:ph type="ftr" sz="quarter" idx="11"/>
          </p:nvPr>
        </p:nvSpPr>
        <p:spPr/>
        <p:txBody>
          <a:bodyPr/>
          <a:lstStyle/>
          <a:p>
            <a:endParaRPr lang="en-SG">
              <a:solidFill>
                <a:prstClr val="black">
                  <a:tint val="75000"/>
                </a:prstClr>
              </a:solidFill>
            </a:endParaRPr>
          </a:p>
        </p:txBody>
      </p:sp>
      <p:sp>
        <p:nvSpPr>
          <p:cNvPr id="4" name="Slide Number Placeholder 3"/>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2801260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23/8/2022</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79199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normAutofit/>
          </a:bodyPr>
          <a:lstStyle>
            <a:lvl1pPr>
              <a:defRPr sz="4000" b="1">
                <a:solidFill>
                  <a:schemeClr val="bg1">
                    <a:lumMod val="85000"/>
                  </a:schemeClr>
                </a:solidFill>
              </a:defRPr>
            </a:lvl1pPr>
          </a:lstStyle>
          <a:p>
            <a:r>
              <a:rPr lang="en-US" dirty="0"/>
              <a:t>Click to edit Master title style</a:t>
            </a:r>
            <a:endParaRPr lang="en-SG" dirty="0"/>
          </a:p>
        </p:txBody>
      </p:sp>
      <p:sp>
        <p:nvSpPr>
          <p:cNvPr id="3" name="Content Placeholder 2"/>
          <p:cNvSpPr>
            <a:spLocks noGrp="1"/>
          </p:cNvSpPr>
          <p:nvPr>
            <p:ph idx="1"/>
          </p:nvPr>
        </p:nvSpPr>
        <p:spPr>
          <a:effectLst/>
        </p:spPr>
        <p:txBody>
          <a:bodyPr>
            <a:normAutofit/>
          </a:bodyPr>
          <a:lstStyle>
            <a:lvl1pPr>
              <a:buNone/>
              <a:defRPr sz="3600">
                <a:solidFill>
                  <a:schemeClr val="bg1">
                    <a:lumMod val="85000"/>
                  </a:schemeClr>
                </a:solidFill>
              </a:defRPr>
            </a:lvl1pPr>
            <a:lvl2pPr>
              <a:buNone/>
              <a:defRPr sz="3600">
                <a:solidFill>
                  <a:schemeClr val="bg1">
                    <a:lumMod val="85000"/>
                  </a:schemeClr>
                </a:solidFill>
              </a:defRPr>
            </a:lvl2pPr>
            <a:lvl3pPr>
              <a:buNone/>
              <a:defRPr sz="3600">
                <a:solidFill>
                  <a:schemeClr val="bg1">
                    <a:lumMod val="85000"/>
                  </a:schemeClr>
                </a:solidFill>
              </a:defRPr>
            </a:lvl3pPr>
            <a:lvl4pPr>
              <a:buNone/>
              <a:defRPr sz="3600">
                <a:solidFill>
                  <a:schemeClr val="bg1">
                    <a:lumMod val="85000"/>
                  </a:schemeClr>
                </a:solidFill>
              </a:defRPr>
            </a:lvl4pPr>
            <a:lvl5pPr>
              <a:buNone/>
              <a:defRPr sz="3600">
                <a:solidFill>
                  <a:schemeClr val="bg1">
                    <a:lumMod val="8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23/8/2022</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8727444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23/8/2022</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6417854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23/8/2022</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62970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23/8/2022</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294893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8C06D2-AEA6-4512-BEA9-61A2CCAB031B}"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B4212-259A-4D6D-A5BE-C3625AC8B2D7}" type="slidenum">
              <a:rPr lang="en-US" smtClean="0"/>
              <a:t>‹#›</a:t>
            </a:fld>
            <a:endParaRPr lang="en-US"/>
          </a:p>
        </p:txBody>
      </p:sp>
    </p:spTree>
    <p:extLst>
      <p:ext uri="{BB962C8B-B14F-4D97-AF65-F5344CB8AC3E}">
        <p14:creationId xmlns:p14="http://schemas.microsoft.com/office/powerpoint/2010/main" val="6170964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C06D2-AEA6-4512-BEA9-61A2CCAB031B}"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B4212-259A-4D6D-A5BE-C3625AC8B2D7}" type="slidenum">
              <a:rPr lang="en-US" smtClean="0"/>
              <a:t>‹#›</a:t>
            </a:fld>
            <a:endParaRPr lang="en-US"/>
          </a:p>
        </p:txBody>
      </p:sp>
    </p:spTree>
    <p:extLst>
      <p:ext uri="{BB962C8B-B14F-4D97-AF65-F5344CB8AC3E}">
        <p14:creationId xmlns:p14="http://schemas.microsoft.com/office/powerpoint/2010/main" val="6405722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8C06D2-AEA6-4512-BEA9-61A2CCAB031B}"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B4212-259A-4D6D-A5BE-C3625AC8B2D7}" type="slidenum">
              <a:rPr lang="en-US" smtClean="0"/>
              <a:t>‹#›</a:t>
            </a:fld>
            <a:endParaRPr lang="en-US"/>
          </a:p>
        </p:txBody>
      </p:sp>
    </p:spTree>
    <p:extLst>
      <p:ext uri="{BB962C8B-B14F-4D97-AF65-F5344CB8AC3E}">
        <p14:creationId xmlns:p14="http://schemas.microsoft.com/office/powerpoint/2010/main" val="30863277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8C06D2-AEA6-4512-BEA9-61A2CCAB031B}"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B4212-259A-4D6D-A5BE-C3625AC8B2D7}" type="slidenum">
              <a:rPr lang="en-US" smtClean="0"/>
              <a:t>‹#›</a:t>
            </a:fld>
            <a:endParaRPr lang="en-US"/>
          </a:p>
        </p:txBody>
      </p:sp>
    </p:spTree>
    <p:extLst>
      <p:ext uri="{BB962C8B-B14F-4D97-AF65-F5344CB8AC3E}">
        <p14:creationId xmlns:p14="http://schemas.microsoft.com/office/powerpoint/2010/main" val="18989483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8C06D2-AEA6-4512-BEA9-61A2CCAB031B}" type="datetimeFigureOut">
              <a:rPr lang="en-US" smtClean="0"/>
              <a:t>8/23/2022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5B4212-259A-4D6D-A5BE-C3625AC8B2D7}" type="slidenum">
              <a:rPr lang="en-US" smtClean="0"/>
              <a:t>‹#›</a:t>
            </a:fld>
            <a:endParaRPr lang="en-US"/>
          </a:p>
        </p:txBody>
      </p:sp>
    </p:spTree>
    <p:extLst>
      <p:ext uri="{BB962C8B-B14F-4D97-AF65-F5344CB8AC3E}">
        <p14:creationId xmlns:p14="http://schemas.microsoft.com/office/powerpoint/2010/main" val="32798356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8C06D2-AEA6-4512-BEA9-61A2CCAB031B}" type="datetimeFigureOut">
              <a:rPr lang="en-US" smtClean="0"/>
              <a:t>8/23/2022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5B4212-259A-4D6D-A5BE-C3625AC8B2D7}" type="slidenum">
              <a:rPr lang="en-US" smtClean="0"/>
              <a:t>‹#›</a:t>
            </a:fld>
            <a:endParaRPr lang="en-US"/>
          </a:p>
        </p:txBody>
      </p:sp>
    </p:spTree>
    <p:extLst>
      <p:ext uri="{BB962C8B-B14F-4D97-AF65-F5344CB8AC3E}">
        <p14:creationId xmlns:p14="http://schemas.microsoft.com/office/powerpoint/2010/main" val="18462962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6057" y="2487223"/>
            <a:ext cx="10515600" cy="1325563"/>
          </a:xfrm>
        </p:spPr>
        <p:txBody>
          <a:bodyPr/>
          <a:lstStyle>
            <a:lvl1pPr algn="ct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8C06D2-AEA6-4512-BEA9-61A2CCAB031B}" type="datetimeFigureOut">
              <a:rPr lang="en-US" smtClean="0"/>
              <a:t>8/23/2022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5B4212-259A-4D6D-A5BE-C3625AC8B2D7}" type="slidenum">
              <a:rPr lang="en-US" smtClean="0"/>
              <a:t>‹#›</a:t>
            </a:fld>
            <a:endParaRPr lang="en-US"/>
          </a:p>
        </p:txBody>
      </p:sp>
    </p:spTree>
    <p:extLst>
      <p:ext uri="{BB962C8B-B14F-4D97-AF65-F5344CB8AC3E}">
        <p14:creationId xmlns:p14="http://schemas.microsoft.com/office/powerpoint/2010/main" val="2770637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23/8/2022</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7408221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8C06D2-AEA6-4512-BEA9-61A2CCAB031B}" type="datetimeFigureOut">
              <a:rPr lang="en-US" smtClean="0"/>
              <a:t>8/23/2022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5B4212-259A-4D6D-A5BE-C3625AC8B2D7}" type="slidenum">
              <a:rPr lang="en-US" smtClean="0"/>
              <a:t>‹#›</a:t>
            </a:fld>
            <a:endParaRPr lang="en-US"/>
          </a:p>
        </p:txBody>
      </p:sp>
    </p:spTree>
    <p:extLst>
      <p:ext uri="{BB962C8B-B14F-4D97-AF65-F5344CB8AC3E}">
        <p14:creationId xmlns:p14="http://schemas.microsoft.com/office/powerpoint/2010/main" val="26276282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8C06D2-AEA6-4512-BEA9-61A2CCAB031B}"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B4212-259A-4D6D-A5BE-C3625AC8B2D7}" type="slidenum">
              <a:rPr lang="en-US" smtClean="0"/>
              <a:t>‹#›</a:t>
            </a:fld>
            <a:endParaRPr lang="en-US"/>
          </a:p>
        </p:txBody>
      </p:sp>
    </p:spTree>
    <p:extLst>
      <p:ext uri="{BB962C8B-B14F-4D97-AF65-F5344CB8AC3E}">
        <p14:creationId xmlns:p14="http://schemas.microsoft.com/office/powerpoint/2010/main" val="10568324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8C06D2-AEA6-4512-BEA9-61A2CCAB031B}"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B4212-259A-4D6D-A5BE-C3625AC8B2D7}" type="slidenum">
              <a:rPr lang="en-US" smtClean="0"/>
              <a:t>‹#›</a:t>
            </a:fld>
            <a:endParaRPr lang="en-US"/>
          </a:p>
        </p:txBody>
      </p:sp>
    </p:spTree>
    <p:extLst>
      <p:ext uri="{BB962C8B-B14F-4D97-AF65-F5344CB8AC3E}">
        <p14:creationId xmlns:p14="http://schemas.microsoft.com/office/powerpoint/2010/main" val="42371015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C06D2-AEA6-4512-BEA9-61A2CCAB031B}"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B4212-259A-4D6D-A5BE-C3625AC8B2D7}" type="slidenum">
              <a:rPr lang="en-US" smtClean="0"/>
              <a:t>‹#›</a:t>
            </a:fld>
            <a:endParaRPr lang="en-US"/>
          </a:p>
        </p:txBody>
      </p:sp>
    </p:spTree>
    <p:extLst>
      <p:ext uri="{BB962C8B-B14F-4D97-AF65-F5344CB8AC3E}">
        <p14:creationId xmlns:p14="http://schemas.microsoft.com/office/powerpoint/2010/main" val="31216361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C06D2-AEA6-4512-BEA9-61A2CCAB031B}"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B4212-259A-4D6D-A5BE-C3625AC8B2D7}" type="slidenum">
              <a:rPr lang="en-US" smtClean="0"/>
              <a:t>‹#›</a:t>
            </a:fld>
            <a:endParaRPr lang="en-US"/>
          </a:p>
        </p:txBody>
      </p:sp>
    </p:spTree>
    <p:extLst>
      <p:ext uri="{BB962C8B-B14F-4D97-AF65-F5344CB8AC3E}">
        <p14:creationId xmlns:p14="http://schemas.microsoft.com/office/powerpoint/2010/main" val="2920270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23/8/2022</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074469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0C19BA53-20D2-4194-90F0-2AD1F8C0AAF6}" type="datetimeFigureOut">
              <a:rPr lang="en-SG" smtClean="0">
                <a:solidFill>
                  <a:prstClr val="black">
                    <a:tint val="75000"/>
                  </a:prstClr>
                </a:solidFill>
              </a:rPr>
              <a:pPr/>
              <a:t>23/8/2022</a:t>
            </a:fld>
            <a:endParaRPr lang="en-SG">
              <a:solidFill>
                <a:prstClr val="black">
                  <a:tint val="75000"/>
                </a:prstClr>
              </a:solidFill>
            </a:endParaRPr>
          </a:p>
        </p:txBody>
      </p:sp>
      <p:sp>
        <p:nvSpPr>
          <p:cNvPr id="8" name="Footer Placeholder 7"/>
          <p:cNvSpPr>
            <a:spLocks noGrp="1"/>
          </p:cNvSpPr>
          <p:nvPr>
            <p:ph type="ftr" sz="quarter" idx="11"/>
          </p:nvPr>
        </p:nvSpPr>
        <p:spPr/>
        <p:txBody>
          <a:bodyPr/>
          <a:lstStyle/>
          <a:p>
            <a:endParaRPr lang="en-SG">
              <a:solidFill>
                <a:prstClr val="black">
                  <a:tint val="75000"/>
                </a:prstClr>
              </a:solidFill>
            </a:endParaRPr>
          </a:p>
        </p:txBody>
      </p:sp>
      <p:sp>
        <p:nvSpPr>
          <p:cNvPr id="9" name="Slide Number Placeholder 8"/>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426958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0C19BA53-20D2-4194-90F0-2AD1F8C0AAF6}" type="datetimeFigureOut">
              <a:rPr lang="en-SG" smtClean="0">
                <a:solidFill>
                  <a:prstClr val="black">
                    <a:tint val="75000"/>
                  </a:prstClr>
                </a:solidFill>
              </a:rPr>
              <a:pPr/>
              <a:t>23/8/2022</a:t>
            </a:fld>
            <a:endParaRPr lang="en-SG">
              <a:solidFill>
                <a:prstClr val="black">
                  <a:tint val="75000"/>
                </a:prstClr>
              </a:solidFill>
            </a:endParaRPr>
          </a:p>
        </p:txBody>
      </p:sp>
      <p:sp>
        <p:nvSpPr>
          <p:cNvPr id="4" name="Footer Placeholder 3"/>
          <p:cNvSpPr>
            <a:spLocks noGrp="1"/>
          </p:cNvSpPr>
          <p:nvPr>
            <p:ph type="ftr" sz="quarter" idx="11"/>
          </p:nvPr>
        </p:nvSpPr>
        <p:spPr/>
        <p:txBody>
          <a:bodyPr/>
          <a:lstStyle/>
          <a:p>
            <a:endParaRPr lang="en-SG">
              <a:solidFill>
                <a:prstClr val="black">
                  <a:tint val="75000"/>
                </a:prstClr>
              </a:solidFill>
            </a:endParaRPr>
          </a:p>
        </p:txBody>
      </p:sp>
      <p:sp>
        <p:nvSpPr>
          <p:cNvPr id="5" name="Slide Number Placeholder 4"/>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299761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9BA53-20D2-4194-90F0-2AD1F8C0AAF6}" type="datetimeFigureOut">
              <a:rPr lang="en-SG" smtClean="0">
                <a:solidFill>
                  <a:prstClr val="black">
                    <a:tint val="75000"/>
                  </a:prstClr>
                </a:solidFill>
              </a:rPr>
              <a:pPr/>
              <a:t>23/8/2022</a:t>
            </a:fld>
            <a:endParaRPr lang="en-SG">
              <a:solidFill>
                <a:prstClr val="black">
                  <a:tint val="75000"/>
                </a:prstClr>
              </a:solidFill>
            </a:endParaRPr>
          </a:p>
        </p:txBody>
      </p:sp>
      <p:sp>
        <p:nvSpPr>
          <p:cNvPr id="3" name="Footer Placeholder 2"/>
          <p:cNvSpPr>
            <a:spLocks noGrp="1"/>
          </p:cNvSpPr>
          <p:nvPr>
            <p:ph type="ftr" sz="quarter" idx="11"/>
          </p:nvPr>
        </p:nvSpPr>
        <p:spPr/>
        <p:txBody>
          <a:bodyPr/>
          <a:lstStyle/>
          <a:p>
            <a:endParaRPr lang="en-SG">
              <a:solidFill>
                <a:prstClr val="black">
                  <a:tint val="75000"/>
                </a:prstClr>
              </a:solidFill>
            </a:endParaRPr>
          </a:p>
        </p:txBody>
      </p:sp>
      <p:sp>
        <p:nvSpPr>
          <p:cNvPr id="4" name="Slide Number Placeholder 3"/>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03634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23/8/2022</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798322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23/8/2022</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049040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a:effectLst/>
        </p:spPr>
        <p:txBody>
          <a:bodyPr vert="horz" lIns="91440" tIns="45720" rIns="91440" bIns="45720" rtlCol="0" anchor="ctr">
            <a:normAutofit/>
          </a:bodyPr>
          <a:lstStyle/>
          <a:p>
            <a:r>
              <a:rPr lang="en-US" dirty="0"/>
              <a:t>Click to edit Master title style</a:t>
            </a:r>
            <a:endParaRPr lang="en-SG" dirty="0"/>
          </a:p>
        </p:txBody>
      </p:sp>
      <p:sp>
        <p:nvSpPr>
          <p:cNvPr id="3" name="Text Placeholder 2"/>
          <p:cNvSpPr>
            <a:spLocks noGrp="1"/>
          </p:cNvSpPr>
          <p:nvPr>
            <p:ph type="body" idx="1"/>
          </p:nvPr>
        </p:nvSpPr>
        <p:spPr>
          <a:xfrm>
            <a:off x="609600" y="1600201"/>
            <a:ext cx="10972800" cy="4525963"/>
          </a:xfrm>
          <a:prstGeom prst="rect">
            <a:avLst/>
          </a:prstGeom>
          <a:effectLst/>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9BA53-20D2-4194-90F0-2AD1F8C0AAF6}" type="datetimeFigureOut">
              <a:rPr lang="en-SG" smtClean="0">
                <a:solidFill>
                  <a:prstClr val="black">
                    <a:tint val="75000"/>
                  </a:prstClr>
                </a:solidFill>
              </a:rPr>
              <a:pPr/>
              <a:t>23/8/2022</a:t>
            </a:fld>
            <a:endParaRPr lang="en-SG">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60182123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000" b="1" kern="1200">
          <a:solidFill>
            <a:schemeClr val="bg1">
              <a:lumMod val="8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bg1">
              <a:lumMod val="85000"/>
            </a:schemeClr>
          </a:solidFill>
          <a:effectLst/>
          <a:latin typeface="+mn-lt"/>
          <a:ea typeface="+mn-ea"/>
          <a:cs typeface="+mn-cs"/>
        </a:defRPr>
      </a:lvl1pPr>
      <a:lvl2pPr marL="742950" indent="-285750" algn="l" defTabSz="914400" rtl="0" eaLnBrk="1" latinLnBrk="0" hangingPunct="1">
        <a:spcBef>
          <a:spcPct val="20000"/>
        </a:spcBef>
        <a:buFont typeface="Arial" pitchFamily="34" charset="0"/>
        <a:buChar char="–"/>
        <a:defRPr sz="3600" kern="1200">
          <a:solidFill>
            <a:schemeClr val="bg1">
              <a:lumMod val="85000"/>
            </a:schemeClr>
          </a:solidFill>
          <a:effectLst/>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bg1">
              <a:lumMod val="85000"/>
            </a:schemeClr>
          </a:solidFill>
          <a:effectLst/>
          <a:latin typeface="+mn-lt"/>
          <a:ea typeface="+mn-ea"/>
          <a:cs typeface="+mn-cs"/>
        </a:defRPr>
      </a:lvl3pPr>
      <a:lvl4pPr marL="1600200" indent="-228600" algn="l" defTabSz="914400" rtl="0" eaLnBrk="1" latinLnBrk="0" hangingPunct="1">
        <a:spcBef>
          <a:spcPct val="20000"/>
        </a:spcBef>
        <a:buFont typeface="Arial" pitchFamily="34" charset="0"/>
        <a:buChar char="–"/>
        <a:defRPr sz="3600" kern="1200">
          <a:solidFill>
            <a:schemeClr val="bg1">
              <a:lumMod val="85000"/>
            </a:schemeClr>
          </a:solidFill>
          <a:effectLst/>
          <a:latin typeface="+mn-lt"/>
          <a:ea typeface="+mn-ea"/>
          <a:cs typeface="+mn-cs"/>
        </a:defRPr>
      </a:lvl4pPr>
      <a:lvl5pPr marL="2057400" indent="-228600" algn="l" defTabSz="914400" rtl="0" eaLnBrk="1" latinLnBrk="0" hangingPunct="1">
        <a:spcBef>
          <a:spcPct val="20000"/>
        </a:spcBef>
        <a:buFont typeface="Arial" pitchFamily="34" charset="0"/>
        <a:buChar char="»"/>
        <a:defRPr sz="3600" kern="1200">
          <a:solidFill>
            <a:schemeClr val="bg1">
              <a:lumMod val="85000"/>
            </a:schemeClr>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p>
            <a:r>
              <a:rPr lang="en-US" dirty="0"/>
              <a:t>Click to edit Master title style</a:t>
            </a:r>
            <a:endParaRPr lang="en-SG" dirty="0"/>
          </a:p>
        </p:txBody>
      </p:sp>
      <p:sp>
        <p:nvSpPr>
          <p:cNvPr id="3" name="Text Placeholder 2"/>
          <p:cNvSpPr>
            <a:spLocks noGrp="1"/>
          </p:cNvSpPr>
          <p:nvPr>
            <p:ph type="body" idx="1"/>
          </p:nvPr>
        </p:nvSpPr>
        <p:spPr>
          <a:xfrm>
            <a:off x="609600" y="1600201"/>
            <a:ext cx="10972800" cy="4525963"/>
          </a:xfrm>
          <a:prstGeom prst="rect">
            <a:avLst/>
          </a:prstGeom>
          <a:effectLst/>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9BA53-20D2-4194-90F0-2AD1F8C0AAF6}" type="datetimeFigureOut">
              <a:rPr lang="en-SG" smtClean="0">
                <a:solidFill>
                  <a:prstClr val="black">
                    <a:tint val="75000"/>
                  </a:prstClr>
                </a:solidFill>
              </a:rPr>
              <a:pPr/>
              <a:t>23/8/2022</a:t>
            </a:fld>
            <a:endParaRPr lang="en-SG">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28591224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defTabSz="914400" rtl="0" eaLnBrk="1" latinLnBrk="0" hangingPunct="1">
        <a:spcBef>
          <a:spcPct val="0"/>
        </a:spcBef>
        <a:buNone/>
        <a:defRPr sz="4000" b="1" kern="1200">
          <a:solidFill>
            <a:schemeClr val="bg1">
              <a:lumMod val="8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bg1">
              <a:lumMod val="85000"/>
            </a:schemeClr>
          </a:solidFill>
          <a:effectLst/>
          <a:latin typeface="+mn-lt"/>
          <a:ea typeface="+mn-ea"/>
          <a:cs typeface="+mn-cs"/>
        </a:defRPr>
      </a:lvl1pPr>
      <a:lvl2pPr marL="742950" indent="-285750" algn="l" defTabSz="914400" rtl="0" eaLnBrk="1" latinLnBrk="0" hangingPunct="1">
        <a:spcBef>
          <a:spcPct val="20000"/>
        </a:spcBef>
        <a:buFont typeface="Arial" pitchFamily="34" charset="0"/>
        <a:buChar char="–"/>
        <a:defRPr sz="3600" kern="1200">
          <a:solidFill>
            <a:schemeClr val="bg1">
              <a:lumMod val="85000"/>
            </a:schemeClr>
          </a:solidFill>
          <a:effectLst/>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bg1">
              <a:lumMod val="85000"/>
            </a:schemeClr>
          </a:solidFill>
          <a:effectLst/>
          <a:latin typeface="+mn-lt"/>
          <a:ea typeface="+mn-ea"/>
          <a:cs typeface="+mn-cs"/>
        </a:defRPr>
      </a:lvl3pPr>
      <a:lvl4pPr marL="1600200" indent="-228600" algn="l" defTabSz="914400" rtl="0" eaLnBrk="1" latinLnBrk="0" hangingPunct="1">
        <a:spcBef>
          <a:spcPct val="20000"/>
        </a:spcBef>
        <a:buFont typeface="Arial" pitchFamily="34" charset="0"/>
        <a:buChar char="–"/>
        <a:defRPr sz="3600" kern="1200">
          <a:solidFill>
            <a:schemeClr val="bg1">
              <a:lumMod val="85000"/>
            </a:schemeClr>
          </a:solidFill>
          <a:effectLst/>
          <a:latin typeface="+mn-lt"/>
          <a:ea typeface="+mn-ea"/>
          <a:cs typeface="+mn-cs"/>
        </a:defRPr>
      </a:lvl4pPr>
      <a:lvl5pPr marL="2057400" indent="-228600" algn="l" defTabSz="914400" rtl="0" eaLnBrk="1" latinLnBrk="0" hangingPunct="1">
        <a:spcBef>
          <a:spcPct val="20000"/>
        </a:spcBef>
        <a:buFont typeface="Arial" pitchFamily="34" charset="0"/>
        <a:buChar char="»"/>
        <a:defRPr sz="3600" kern="1200">
          <a:solidFill>
            <a:schemeClr val="bg1">
              <a:lumMod val="85000"/>
            </a:schemeClr>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8C06D2-AEA6-4512-BEA9-61A2CCAB031B}" type="datetimeFigureOut">
              <a:rPr lang="en-US" smtClean="0"/>
              <a:t>8/23/2022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5B4212-259A-4D6D-A5BE-C3625AC8B2D7}" type="slidenum">
              <a:rPr lang="en-US" smtClean="0"/>
              <a:t>‹#›</a:t>
            </a:fld>
            <a:endParaRPr lang="en-US"/>
          </a:p>
        </p:txBody>
      </p:sp>
    </p:spTree>
    <p:extLst>
      <p:ext uri="{BB962C8B-B14F-4D97-AF65-F5344CB8AC3E}">
        <p14:creationId xmlns:p14="http://schemas.microsoft.com/office/powerpoint/2010/main" val="187156860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9" r:id="rId7"/>
    <p:sldLayoutId id="2147483704" r:id="rId8"/>
    <p:sldLayoutId id="2147483705" r:id="rId9"/>
    <p:sldLayoutId id="2147483706" r:id="rId10"/>
    <p:sldLayoutId id="2147483707" r:id="rId11"/>
    <p:sldLayoutId id="2147483708" r:id="rId12"/>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53.tmp"/><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30.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3" Type="http://schemas.openxmlformats.org/officeDocument/2006/relationships/image" Target="../media/image90.emf"/><Relationship Id="rId18" Type="http://schemas.openxmlformats.org/officeDocument/2006/relationships/customXml" Target="../ink/ink10.xml"/><Relationship Id="rId26" Type="http://schemas.openxmlformats.org/officeDocument/2006/relationships/customXml" Target="../ink/ink14.xml"/><Relationship Id="rId39" Type="http://schemas.openxmlformats.org/officeDocument/2006/relationships/image" Target="../media/image16.png"/><Relationship Id="rId21" Type="http://schemas.openxmlformats.org/officeDocument/2006/relationships/image" Target="../media/image7.png"/><Relationship Id="rId34" Type="http://schemas.openxmlformats.org/officeDocument/2006/relationships/customXml" Target="../ink/ink18.xml"/><Relationship Id="rId7" Type="http://schemas.openxmlformats.org/officeDocument/2006/relationships/image" Target="../media/image76.emf"/><Relationship Id="rId12" Type="http://schemas.openxmlformats.org/officeDocument/2006/relationships/customXml" Target="../ink/ink7.xml"/><Relationship Id="rId17" Type="http://schemas.openxmlformats.org/officeDocument/2006/relationships/image" Target="../media/image101.emf"/><Relationship Id="rId25" Type="http://schemas.openxmlformats.org/officeDocument/2006/relationships/image" Target="../media/image9.png"/><Relationship Id="rId33" Type="http://schemas.openxmlformats.org/officeDocument/2006/relationships/image" Target="../media/image13.png"/><Relationship Id="rId38" Type="http://schemas.openxmlformats.org/officeDocument/2006/relationships/customXml" Target="../ink/ink20.xml"/><Relationship Id="rId2" Type="http://schemas.openxmlformats.org/officeDocument/2006/relationships/notesSlide" Target="../notesSlides/notesSlide3.xml"/><Relationship Id="rId16" Type="http://schemas.openxmlformats.org/officeDocument/2006/relationships/customXml" Target="../ink/ink9.xml"/><Relationship Id="rId20" Type="http://schemas.openxmlformats.org/officeDocument/2006/relationships/customXml" Target="../ink/ink11.xml"/><Relationship Id="rId29" Type="http://schemas.openxmlformats.org/officeDocument/2006/relationships/image" Target="../media/image11.png"/><Relationship Id="rId1" Type="http://schemas.openxmlformats.org/officeDocument/2006/relationships/slideLayout" Target="../slideLayouts/slideLayout24.xml"/><Relationship Id="rId6" Type="http://schemas.openxmlformats.org/officeDocument/2006/relationships/customXml" Target="../ink/ink4.xml"/><Relationship Id="rId11" Type="http://schemas.openxmlformats.org/officeDocument/2006/relationships/image" Target="../media/image89.emf"/><Relationship Id="rId24" Type="http://schemas.openxmlformats.org/officeDocument/2006/relationships/customXml" Target="../ink/ink13.xml"/><Relationship Id="rId32" Type="http://schemas.openxmlformats.org/officeDocument/2006/relationships/customXml" Target="../ink/ink17.xml"/><Relationship Id="rId37" Type="http://schemas.openxmlformats.org/officeDocument/2006/relationships/image" Target="../media/image15.png"/><Relationship Id="rId5" Type="http://schemas.openxmlformats.org/officeDocument/2006/relationships/image" Target="../media/image73.emf"/><Relationship Id="rId15" Type="http://schemas.openxmlformats.org/officeDocument/2006/relationships/image" Target="../media/image100.emf"/><Relationship Id="rId23" Type="http://schemas.openxmlformats.org/officeDocument/2006/relationships/image" Target="../media/image8.png"/><Relationship Id="rId28" Type="http://schemas.openxmlformats.org/officeDocument/2006/relationships/customXml" Target="../ink/ink15.xml"/><Relationship Id="rId36" Type="http://schemas.openxmlformats.org/officeDocument/2006/relationships/customXml" Target="../ink/ink19.xml"/><Relationship Id="rId10" Type="http://schemas.openxmlformats.org/officeDocument/2006/relationships/customXml" Target="../ink/ink6.xml"/><Relationship Id="rId19" Type="http://schemas.openxmlformats.org/officeDocument/2006/relationships/image" Target="../media/image6.png"/><Relationship Id="rId31" Type="http://schemas.openxmlformats.org/officeDocument/2006/relationships/image" Target="../media/image12.png"/><Relationship Id="rId4" Type="http://schemas.openxmlformats.org/officeDocument/2006/relationships/customXml" Target="../ink/ink3.xml"/><Relationship Id="rId9" Type="http://schemas.openxmlformats.org/officeDocument/2006/relationships/image" Target="../media/image88.emf"/><Relationship Id="rId14" Type="http://schemas.openxmlformats.org/officeDocument/2006/relationships/customXml" Target="../ink/ink8.xml"/><Relationship Id="rId22" Type="http://schemas.openxmlformats.org/officeDocument/2006/relationships/customXml" Target="../ink/ink12.xml"/><Relationship Id="rId27" Type="http://schemas.openxmlformats.org/officeDocument/2006/relationships/image" Target="../media/image10.png"/><Relationship Id="rId30" Type="http://schemas.openxmlformats.org/officeDocument/2006/relationships/customXml" Target="../ink/ink16.xml"/><Relationship Id="rId35" Type="http://schemas.openxmlformats.org/officeDocument/2006/relationships/image" Target="../media/image14.png"/><Relationship Id="rId8" Type="http://schemas.openxmlformats.org/officeDocument/2006/relationships/customXml" Target="../ink/ink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customXml" Target="../ink/ink26.xml"/><Relationship Id="rId18" Type="http://schemas.openxmlformats.org/officeDocument/2006/relationships/image" Target="../media/image24.png"/><Relationship Id="rId26" Type="http://schemas.openxmlformats.org/officeDocument/2006/relationships/image" Target="../media/image28.png"/><Relationship Id="rId3" Type="http://schemas.openxmlformats.org/officeDocument/2006/relationships/customXml" Target="../ink/ink21.xml"/><Relationship Id="rId21" Type="http://schemas.openxmlformats.org/officeDocument/2006/relationships/customXml" Target="../ink/ink30.xml"/><Relationship Id="rId7" Type="http://schemas.openxmlformats.org/officeDocument/2006/relationships/customXml" Target="../ink/ink23.xml"/><Relationship Id="rId12" Type="http://schemas.openxmlformats.org/officeDocument/2006/relationships/image" Target="../media/image21.png"/><Relationship Id="rId17" Type="http://schemas.openxmlformats.org/officeDocument/2006/relationships/customXml" Target="../ink/ink28.xml"/><Relationship Id="rId25" Type="http://schemas.openxmlformats.org/officeDocument/2006/relationships/customXml" Target="../ink/ink32.xml"/><Relationship Id="rId2" Type="http://schemas.openxmlformats.org/officeDocument/2006/relationships/notesSlide" Target="../notesSlides/notesSlide4.xml"/><Relationship Id="rId16" Type="http://schemas.openxmlformats.org/officeDocument/2006/relationships/image" Target="../media/image23.png"/><Relationship Id="rId20" Type="http://schemas.openxmlformats.org/officeDocument/2006/relationships/image" Target="../media/image25.png"/><Relationship Id="rId1" Type="http://schemas.openxmlformats.org/officeDocument/2006/relationships/slideLayout" Target="../slideLayouts/slideLayout24.xml"/><Relationship Id="rId6" Type="http://schemas.openxmlformats.org/officeDocument/2006/relationships/image" Target="../media/image18.png"/><Relationship Id="rId11" Type="http://schemas.openxmlformats.org/officeDocument/2006/relationships/customXml" Target="../ink/ink25.xml"/><Relationship Id="rId24" Type="http://schemas.openxmlformats.org/officeDocument/2006/relationships/image" Target="../media/image27.png"/><Relationship Id="rId5" Type="http://schemas.openxmlformats.org/officeDocument/2006/relationships/customXml" Target="../ink/ink22.xml"/><Relationship Id="rId15" Type="http://schemas.openxmlformats.org/officeDocument/2006/relationships/customXml" Target="../ink/ink27.xml"/><Relationship Id="rId23" Type="http://schemas.openxmlformats.org/officeDocument/2006/relationships/customXml" Target="../ink/ink31.xml"/><Relationship Id="rId10" Type="http://schemas.openxmlformats.org/officeDocument/2006/relationships/image" Target="../media/image20.png"/><Relationship Id="rId19" Type="http://schemas.openxmlformats.org/officeDocument/2006/relationships/customXml" Target="../ink/ink29.xml"/><Relationship Id="rId4" Type="http://schemas.openxmlformats.org/officeDocument/2006/relationships/image" Target="../media/image17.png"/><Relationship Id="rId9" Type="http://schemas.openxmlformats.org/officeDocument/2006/relationships/customXml" Target="../ink/ink24.xml"/><Relationship Id="rId14" Type="http://schemas.openxmlformats.org/officeDocument/2006/relationships/image" Target="../media/image22.png"/><Relationship Id="rId22"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customXml" Target="../ink/ink38.xml"/><Relationship Id="rId18" Type="http://schemas.openxmlformats.org/officeDocument/2006/relationships/image" Target="../media/image36.png"/><Relationship Id="rId3" Type="http://schemas.openxmlformats.org/officeDocument/2006/relationships/customXml" Target="../ink/ink33.xml"/><Relationship Id="rId21" Type="http://schemas.openxmlformats.org/officeDocument/2006/relationships/customXml" Target="../ink/ink42.xml"/><Relationship Id="rId7" Type="http://schemas.openxmlformats.org/officeDocument/2006/relationships/customXml" Target="../ink/ink35.xml"/><Relationship Id="rId12" Type="http://schemas.openxmlformats.org/officeDocument/2006/relationships/image" Target="../media/image33.png"/><Relationship Id="rId17" Type="http://schemas.openxmlformats.org/officeDocument/2006/relationships/customXml" Target="../ink/ink40.xml"/><Relationship Id="rId2" Type="http://schemas.openxmlformats.org/officeDocument/2006/relationships/notesSlide" Target="../notesSlides/notesSlide5.xml"/><Relationship Id="rId16" Type="http://schemas.openxmlformats.org/officeDocument/2006/relationships/image" Target="../media/image35.png"/><Relationship Id="rId20" Type="http://schemas.openxmlformats.org/officeDocument/2006/relationships/image" Target="../media/image37.png"/><Relationship Id="rId1" Type="http://schemas.openxmlformats.org/officeDocument/2006/relationships/slideLayout" Target="../slideLayouts/slideLayout24.xml"/><Relationship Id="rId6" Type="http://schemas.openxmlformats.org/officeDocument/2006/relationships/image" Target="../media/image30.png"/><Relationship Id="rId11" Type="http://schemas.openxmlformats.org/officeDocument/2006/relationships/customXml" Target="../ink/ink37.xml"/><Relationship Id="rId24" Type="http://schemas.openxmlformats.org/officeDocument/2006/relationships/image" Target="../media/image39.png"/><Relationship Id="rId5" Type="http://schemas.openxmlformats.org/officeDocument/2006/relationships/customXml" Target="../ink/ink34.xml"/><Relationship Id="rId15" Type="http://schemas.openxmlformats.org/officeDocument/2006/relationships/customXml" Target="../ink/ink39.xml"/><Relationship Id="rId23" Type="http://schemas.openxmlformats.org/officeDocument/2006/relationships/customXml" Target="../ink/ink43.xml"/><Relationship Id="rId10" Type="http://schemas.openxmlformats.org/officeDocument/2006/relationships/image" Target="../media/image32.png"/><Relationship Id="rId19" Type="http://schemas.openxmlformats.org/officeDocument/2006/relationships/customXml" Target="../ink/ink41.xml"/><Relationship Id="rId4" Type="http://schemas.openxmlformats.org/officeDocument/2006/relationships/image" Target="../media/image29.png"/><Relationship Id="rId9" Type="http://schemas.openxmlformats.org/officeDocument/2006/relationships/customXml" Target="../ink/ink36.xml"/><Relationship Id="rId14" Type="http://schemas.openxmlformats.org/officeDocument/2006/relationships/image" Target="../media/image34.png"/><Relationship Id="rId22"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30.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582805"/>
            <a:ext cx="7772400" cy="1517301"/>
          </a:xfrm>
        </p:spPr>
        <p:txBody>
          <a:bodyPr/>
          <a:lstStyle/>
          <a:p>
            <a:r>
              <a:rPr lang="en-US" sz="3200" dirty="0"/>
              <a:t>TIC2002 Software Engineering</a:t>
            </a:r>
            <a:br>
              <a:rPr lang="en-US" sz="4800" dirty="0"/>
            </a:br>
            <a:r>
              <a:rPr lang="en-US" sz="4400" b="1" dirty="0"/>
              <a:t>Lecture 3</a:t>
            </a:r>
            <a:endParaRPr lang="en-US" sz="4800" b="1" dirty="0"/>
          </a:p>
        </p:txBody>
      </p:sp>
      <p:sp>
        <p:nvSpPr>
          <p:cNvPr id="3" name="Subtitle 2"/>
          <p:cNvSpPr>
            <a:spLocks noGrp="1"/>
          </p:cNvSpPr>
          <p:nvPr>
            <p:ph type="subTitle" idx="1"/>
          </p:nvPr>
        </p:nvSpPr>
        <p:spPr>
          <a:xfrm>
            <a:off x="2667000" y="2366091"/>
            <a:ext cx="6858000" cy="628319"/>
          </a:xfrm>
        </p:spPr>
        <p:txBody>
          <a:bodyPr/>
          <a:lstStyle/>
          <a:p>
            <a:r>
              <a:rPr lang="en-US" dirty="0"/>
              <a:t>AY2022/23 Semester 1</a:t>
            </a:r>
          </a:p>
        </p:txBody>
      </p:sp>
      <p:sp>
        <p:nvSpPr>
          <p:cNvPr id="4" name="TextBox 3"/>
          <p:cNvSpPr txBox="1"/>
          <p:nvPr/>
        </p:nvSpPr>
        <p:spPr>
          <a:xfrm>
            <a:off x="2209801" y="3889628"/>
            <a:ext cx="8150191" cy="1477328"/>
          </a:xfrm>
          <a:prstGeom prst="rect">
            <a:avLst/>
          </a:prstGeom>
          <a:noFill/>
        </p:spPr>
        <p:txBody>
          <a:bodyPr wrap="square" rtlCol="0">
            <a:spAutoFit/>
          </a:bodyPr>
          <a:lstStyle/>
          <a:p>
            <a:r>
              <a:rPr lang="en-US" dirty="0">
                <a:solidFill>
                  <a:srgbClr val="0070C0"/>
                </a:solidFill>
              </a:rPr>
              <a:t>Things to do while waiting for the lecture to start</a:t>
            </a:r>
          </a:p>
          <a:p>
            <a:pPr marL="285750" indent="-285750">
              <a:buFont typeface="Arial" panose="020B0604020202020204" pitchFamily="34" charset="0"/>
              <a:buChar char="•"/>
            </a:pPr>
            <a:r>
              <a:rPr lang="en-US" dirty="0">
                <a:solidFill>
                  <a:srgbClr val="0070C0"/>
                </a:solidFill>
              </a:rPr>
              <a:t>Learn previous week’s topics if you haven’t done so already. Ask for my help if you encounter any problems</a:t>
            </a:r>
          </a:p>
          <a:p>
            <a:pPr marL="285750" indent="-285750">
              <a:buFont typeface="Arial" panose="020B0604020202020204" pitchFamily="34" charset="0"/>
              <a:buChar char="•"/>
            </a:pPr>
            <a:r>
              <a:rPr lang="en-US" dirty="0">
                <a:solidFill>
                  <a:srgbClr val="C00000"/>
                </a:solidFill>
              </a:rPr>
              <a:t>Install </a:t>
            </a:r>
            <a:r>
              <a:rPr lang="en-US" dirty="0" err="1">
                <a:solidFill>
                  <a:srgbClr val="C00000"/>
                </a:solidFill>
              </a:rPr>
              <a:t>Intellij</a:t>
            </a:r>
            <a:r>
              <a:rPr lang="en-US" dirty="0">
                <a:solidFill>
                  <a:srgbClr val="C00000"/>
                </a:solidFill>
              </a:rPr>
              <a:t> IDEA in your computer</a:t>
            </a:r>
          </a:p>
          <a:p>
            <a:pPr marL="285750" indent="-285750">
              <a:buFont typeface="Arial" panose="020B0604020202020204" pitchFamily="34" charset="0"/>
              <a:buChar char="•"/>
            </a:pPr>
            <a:r>
              <a:rPr lang="en-US" dirty="0">
                <a:solidFill>
                  <a:srgbClr val="0070C0"/>
                </a:solidFill>
              </a:rPr>
              <a:t>Read this week’s topics</a:t>
            </a:r>
          </a:p>
        </p:txBody>
      </p:sp>
    </p:spTree>
    <p:extLst>
      <p:ext uri="{BB962C8B-B14F-4D97-AF65-F5344CB8AC3E}">
        <p14:creationId xmlns:p14="http://schemas.microsoft.com/office/powerpoint/2010/main" val="76655183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41288"/>
            <a:ext cx="8229600" cy="571500"/>
          </a:xfrm>
        </p:spPr>
        <p:txBody>
          <a:bodyPr>
            <a:normAutofit fontScale="90000"/>
          </a:bodyPr>
          <a:lstStyle/>
          <a:p>
            <a:r>
              <a:rPr lang="en-US" dirty="0"/>
              <a:t>Revision Control Software</a:t>
            </a:r>
          </a:p>
        </p:txBody>
      </p:sp>
      <p:pic>
        <p:nvPicPr>
          <p:cNvPr id="4" name="Picture 3"/>
          <p:cNvPicPr>
            <a:picLocks noChangeAspect="1"/>
          </p:cNvPicPr>
          <p:nvPr/>
        </p:nvPicPr>
        <p:blipFill>
          <a:blip r:embed="rId3"/>
          <a:stretch>
            <a:fillRect/>
          </a:stretch>
        </p:blipFill>
        <p:spPr>
          <a:xfrm>
            <a:off x="1793479" y="846138"/>
            <a:ext cx="8566940" cy="583488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22559877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a:xfrm>
            <a:off x="2590800" y="5122333"/>
            <a:ext cx="2065866" cy="1584960"/>
            <a:chOff x="4555066" y="5122333"/>
            <a:chExt cx="2065866" cy="1584960"/>
          </a:xfrm>
          <a:effectLst>
            <a:outerShdw blurRad="63500" sx="102000" sy="102000" algn="ctr" rotWithShape="0">
              <a:prstClr val="black">
                <a:alpha val="40000"/>
              </a:prstClr>
            </a:outerShdw>
          </a:effectLst>
        </p:grpSpPr>
        <p:grpSp>
          <p:nvGrpSpPr>
            <p:cNvPr id="3" name="Group 2"/>
            <p:cNvGrpSpPr/>
            <p:nvPr/>
          </p:nvGrpSpPr>
          <p:grpSpPr>
            <a:xfrm>
              <a:off x="4555066" y="5122333"/>
              <a:ext cx="2065866" cy="1584960"/>
              <a:chOff x="4555066" y="5122333"/>
              <a:chExt cx="2065866" cy="1584960"/>
            </a:xfrm>
          </p:grpSpPr>
          <p:sp>
            <p:nvSpPr>
              <p:cNvPr id="6" name="Flowchart: Connector 5"/>
              <p:cNvSpPr/>
              <p:nvPr/>
            </p:nvSpPr>
            <p:spPr>
              <a:xfrm>
                <a:off x="5019039" y="5503333"/>
                <a:ext cx="1203960" cy="120396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white"/>
                    </a:solidFill>
                    <a:latin typeface="Calibri"/>
                  </a:rPr>
                  <a:t>John</a:t>
                </a:r>
              </a:p>
            </p:txBody>
          </p:sp>
          <p:sp>
            <p:nvSpPr>
              <p:cNvPr id="7" name="Isosceles Triangle 6"/>
              <p:cNvSpPr/>
              <p:nvPr/>
            </p:nvSpPr>
            <p:spPr>
              <a:xfrm>
                <a:off x="5468619" y="5350933"/>
                <a:ext cx="304800" cy="30480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a:endParaRPr>
              </a:p>
            </p:txBody>
          </p:sp>
          <p:sp>
            <p:nvSpPr>
              <p:cNvPr id="8" name="Freeform 7"/>
              <p:cNvSpPr/>
              <p:nvPr/>
            </p:nvSpPr>
            <p:spPr>
              <a:xfrm>
                <a:off x="4555066" y="5122333"/>
                <a:ext cx="474133" cy="1176867"/>
              </a:xfrm>
              <a:custGeom>
                <a:avLst/>
                <a:gdLst>
                  <a:gd name="connsiteX0" fmla="*/ 474133 w 474133"/>
                  <a:gd name="connsiteY0" fmla="*/ 956733 h 1176867"/>
                  <a:gd name="connsiteX1" fmla="*/ 0 w 474133"/>
                  <a:gd name="connsiteY1" fmla="*/ 1176867 h 1176867"/>
                  <a:gd name="connsiteX2" fmla="*/ 270933 w 474133"/>
                  <a:gd name="connsiteY2" fmla="*/ 160867 h 1176867"/>
                  <a:gd name="connsiteX3" fmla="*/ 110066 w 474133"/>
                  <a:gd name="connsiteY3" fmla="*/ 16933 h 1176867"/>
                  <a:gd name="connsiteX4" fmla="*/ 279400 w 474133"/>
                  <a:gd name="connsiteY4" fmla="*/ 152400 h 1176867"/>
                  <a:gd name="connsiteX5" fmla="*/ 262466 w 474133"/>
                  <a:gd name="connsiteY5" fmla="*/ 0 h 1176867"/>
                  <a:gd name="connsiteX6" fmla="*/ 279400 w 474133"/>
                  <a:gd name="connsiteY6" fmla="*/ 143933 h 1176867"/>
                  <a:gd name="connsiteX7" fmla="*/ 347133 w 474133"/>
                  <a:gd name="connsiteY7" fmla="*/ 25400 h 1176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133" h="1176867">
                    <a:moveTo>
                      <a:pt x="474133" y="956733"/>
                    </a:moveTo>
                    <a:lnTo>
                      <a:pt x="0" y="1176867"/>
                    </a:lnTo>
                    <a:lnTo>
                      <a:pt x="270933" y="160867"/>
                    </a:lnTo>
                    <a:lnTo>
                      <a:pt x="110066" y="16933"/>
                    </a:lnTo>
                    <a:lnTo>
                      <a:pt x="279400" y="152400"/>
                    </a:lnTo>
                    <a:lnTo>
                      <a:pt x="262466" y="0"/>
                    </a:lnTo>
                    <a:lnTo>
                      <a:pt x="279400" y="143933"/>
                    </a:lnTo>
                    <a:lnTo>
                      <a:pt x="347133" y="25400"/>
                    </a:lnTo>
                  </a:path>
                </a:pathLst>
              </a:custGeom>
              <a:noFill/>
              <a:ln w="76200"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a:endParaRPr>
              </a:p>
            </p:txBody>
          </p:sp>
          <p:sp>
            <p:nvSpPr>
              <p:cNvPr id="9" name="Freeform 8"/>
              <p:cNvSpPr/>
              <p:nvPr/>
            </p:nvSpPr>
            <p:spPr>
              <a:xfrm flipH="1">
                <a:off x="6146799" y="5122333"/>
                <a:ext cx="474133" cy="1176867"/>
              </a:xfrm>
              <a:custGeom>
                <a:avLst/>
                <a:gdLst>
                  <a:gd name="connsiteX0" fmla="*/ 474133 w 474133"/>
                  <a:gd name="connsiteY0" fmla="*/ 956733 h 1176867"/>
                  <a:gd name="connsiteX1" fmla="*/ 0 w 474133"/>
                  <a:gd name="connsiteY1" fmla="*/ 1176867 h 1176867"/>
                  <a:gd name="connsiteX2" fmla="*/ 270933 w 474133"/>
                  <a:gd name="connsiteY2" fmla="*/ 160867 h 1176867"/>
                  <a:gd name="connsiteX3" fmla="*/ 110066 w 474133"/>
                  <a:gd name="connsiteY3" fmla="*/ 16933 h 1176867"/>
                  <a:gd name="connsiteX4" fmla="*/ 279400 w 474133"/>
                  <a:gd name="connsiteY4" fmla="*/ 152400 h 1176867"/>
                  <a:gd name="connsiteX5" fmla="*/ 262466 w 474133"/>
                  <a:gd name="connsiteY5" fmla="*/ 0 h 1176867"/>
                  <a:gd name="connsiteX6" fmla="*/ 279400 w 474133"/>
                  <a:gd name="connsiteY6" fmla="*/ 143933 h 1176867"/>
                  <a:gd name="connsiteX7" fmla="*/ 347133 w 474133"/>
                  <a:gd name="connsiteY7" fmla="*/ 25400 h 1176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133" h="1176867">
                    <a:moveTo>
                      <a:pt x="474133" y="956733"/>
                    </a:moveTo>
                    <a:lnTo>
                      <a:pt x="0" y="1176867"/>
                    </a:lnTo>
                    <a:lnTo>
                      <a:pt x="270933" y="160867"/>
                    </a:lnTo>
                    <a:lnTo>
                      <a:pt x="110066" y="16933"/>
                    </a:lnTo>
                    <a:lnTo>
                      <a:pt x="279400" y="152400"/>
                    </a:lnTo>
                    <a:lnTo>
                      <a:pt x="262466" y="0"/>
                    </a:lnTo>
                    <a:lnTo>
                      <a:pt x="279400" y="143933"/>
                    </a:lnTo>
                    <a:lnTo>
                      <a:pt x="347133" y="25400"/>
                    </a:lnTo>
                  </a:path>
                </a:pathLst>
              </a:custGeom>
              <a:noFill/>
              <a:ln w="76200"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a:endParaRPr>
              </a:p>
            </p:txBody>
          </p:sp>
        </p:grpSp>
        <p:sp>
          <p:nvSpPr>
            <p:cNvPr id="4" name="Freeform 3"/>
            <p:cNvSpPr/>
            <p:nvPr/>
          </p:nvSpPr>
          <p:spPr>
            <a:xfrm rot="300461">
              <a:off x="5181600" y="5550746"/>
              <a:ext cx="173355" cy="160020"/>
            </a:xfrm>
            <a:custGeom>
              <a:avLst/>
              <a:gdLst>
                <a:gd name="connsiteX0" fmla="*/ 0 w 173355"/>
                <a:gd name="connsiteY0" fmla="*/ 120015 h 160020"/>
                <a:gd name="connsiteX1" fmla="*/ 55245 w 173355"/>
                <a:gd name="connsiteY1" fmla="*/ 160020 h 160020"/>
                <a:gd name="connsiteX2" fmla="*/ 93345 w 173355"/>
                <a:gd name="connsiteY2" fmla="*/ 112395 h 160020"/>
                <a:gd name="connsiteX3" fmla="*/ 43815 w 173355"/>
                <a:gd name="connsiteY3" fmla="*/ 80010 h 160020"/>
                <a:gd name="connsiteX4" fmla="*/ 89535 w 173355"/>
                <a:gd name="connsiteY4" fmla="*/ 114300 h 160020"/>
                <a:gd name="connsiteX5" fmla="*/ 133350 w 173355"/>
                <a:gd name="connsiteY5" fmla="*/ 78105 h 160020"/>
                <a:gd name="connsiteX6" fmla="*/ 87630 w 173355"/>
                <a:gd name="connsiteY6" fmla="*/ 36195 h 160020"/>
                <a:gd name="connsiteX7" fmla="*/ 129540 w 173355"/>
                <a:gd name="connsiteY7" fmla="*/ 81915 h 160020"/>
                <a:gd name="connsiteX8" fmla="*/ 173355 w 173355"/>
                <a:gd name="connsiteY8" fmla="*/ 43815 h 160020"/>
                <a:gd name="connsiteX9" fmla="*/ 131445 w 173355"/>
                <a:gd name="connsiteY9" fmla="*/ 0 h 16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355" h="160020">
                  <a:moveTo>
                    <a:pt x="0" y="120015"/>
                  </a:moveTo>
                  <a:lnTo>
                    <a:pt x="55245" y="160020"/>
                  </a:lnTo>
                  <a:lnTo>
                    <a:pt x="93345" y="112395"/>
                  </a:lnTo>
                  <a:lnTo>
                    <a:pt x="43815" y="80010"/>
                  </a:lnTo>
                  <a:lnTo>
                    <a:pt x="89535" y="114300"/>
                  </a:lnTo>
                  <a:lnTo>
                    <a:pt x="133350" y="78105"/>
                  </a:lnTo>
                  <a:lnTo>
                    <a:pt x="87630" y="36195"/>
                  </a:lnTo>
                  <a:lnTo>
                    <a:pt x="129540" y="81915"/>
                  </a:lnTo>
                  <a:lnTo>
                    <a:pt x="173355" y="43815"/>
                  </a:lnTo>
                  <a:lnTo>
                    <a:pt x="131445" y="0"/>
                  </a:lnTo>
                </a:path>
              </a:pathLst>
            </a:custGeom>
            <a:noFill/>
            <a:ln w="38100"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a:endParaRPr>
            </a:p>
          </p:txBody>
        </p:sp>
        <p:sp>
          <p:nvSpPr>
            <p:cNvPr id="5" name="Freeform 4"/>
            <p:cNvSpPr/>
            <p:nvPr/>
          </p:nvSpPr>
          <p:spPr>
            <a:xfrm rot="21299539" flipH="1">
              <a:off x="5914058" y="5556820"/>
              <a:ext cx="173355" cy="160020"/>
            </a:xfrm>
            <a:custGeom>
              <a:avLst/>
              <a:gdLst>
                <a:gd name="connsiteX0" fmla="*/ 0 w 173355"/>
                <a:gd name="connsiteY0" fmla="*/ 120015 h 160020"/>
                <a:gd name="connsiteX1" fmla="*/ 55245 w 173355"/>
                <a:gd name="connsiteY1" fmla="*/ 160020 h 160020"/>
                <a:gd name="connsiteX2" fmla="*/ 93345 w 173355"/>
                <a:gd name="connsiteY2" fmla="*/ 112395 h 160020"/>
                <a:gd name="connsiteX3" fmla="*/ 43815 w 173355"/>
                <a:gd name="connsiteY3" fmla="*/ 80010 h 160020"/>
                <a:gd name="connsiteX4" fmla="*/ 89535 w 173355"/>
                <a:gd name="connsiteY4" fmla="*/ 114300 h 160020"/>
                <a:gd name="connsiteX5" fmla="*/ 133350 w 173355"/>
                <a:gd name="connsiteY5" fmla="*/ 78105 h 160020"/>
                <a:gd name="connsiteX6" fmla="*/ 87630 w 173355"/>
                <a:gd name="connsiteY6" fmla="*/ 36195 h 160020"/>
                <a:gd name="connsiteX7" fmla="*/ 129540 w 173355"/>
                <a:gd name="connsiteY7" fmla="*/ 81915 h 160020"/>
                <a:gd name="connsiteX8" fmla="*/ 173355 w 173355"/>
                <a:gd name="connsiteY8" fmla="*/ 43815 h 160020"/>
                <a:gd name="connsiteX9" fmla="*/ 131445 w 173355"/>
                <a:gd name="connsiteY9" fmla="*/ 0 h 16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355" h="160020">
                  <a:moveTo>
                    <a:pt x="0" y="120015"/>
                  </a:moveTo>
                  <a:lnTo>
                    <a:pt x="55245" y="160020"/>
                  </a:lnTo>
                  <a:lnTo>
                    <a:pt x="93345" y="112395"/>
                  </a:lnTo>
                  <a:lnTo>
                    <a:pt x="43815" y="80010"/>
                  </a:lnTo>
                  <a:lnTo>
                    <a:pt x="89535" y="114300"/>
                  </a:lnTo>
                  <a:lnTo>
                    <a:pt x="133350" y="78105"/>
                  </a:lnTo>
                  <a:lnTo>
                    <a:pt x="87630" y="36195"/>
                  </a:lnTo>
                  <a:lnTo>
                    <a:pt x="129540" y="81915"/>
                  </a:lnTo>
                  <a:lnTo>
                    <a:pt x="173355" y="43815"/>
                  </a:lnTo>
                  <a:lnTo>
                    <a:pt x="131445" y="0"/>
                  </a:lnTo>
                </a:path>
              </a:pathLst>
            </a:custGeom>
            <a:noFill/>
            <a:ln w="38100"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a:endParaRPr>
            </a:p>
          </p:txBody>
        </p:sp>
      </p:grpSp>
      <p:sp>
        <p:nvSpPr>
          <p:cNvPr id="48" name="Can 47"/>
          <p:cNvSpPr/>
          <p:nvPr/>
        </p:nvSpPr>
        <p:spPr>
          <a:xfrm>
            <a:off x="2737115" y="4343400"/>
            <a:ext cx="1839277" cy="528533"/>
          </a:xfrm>
          <a:prstGeom prst="can">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white"/>
                </a:solidFill>
                <a:latin typeface="Calibri"/>
              </a:rPr>
              <a:t>Local repo</a:t>
            </a:r>
          </a:p>
        </p:txBody>
      </p:sp>
      <p:grpSp>
        <p:nvGrpSpPr>
          <p:cNvPr id="90" name="Group 89"/>
          <p:cNvGrpSpPr/>
          <p:nvPr/>
        </p:nvGrpSpPr>
        <p:grpSpPr>
          <a:xfrm>
            <a:off x="3390644" y="3522303"/>
            <a:ext cx="304800" cy="640399"/>
            <a:chOff x="8382000" y="4343400"/>
            <a:chExt cx="304800" cy="640399"/>
          </a:xfrm>
          <a:solidFill>
            <a:srgbClr val="C00000"/>
          </a:solidFill>
        </p:grpSpPr>
        <p:sp>
          <p:nvSpPr>
            <p:cNvPr id="91" name="Flowchart: Connector 90"/>
            <p:cNvSpPr/>
            <p:nvPr/>
          </p:nvSpPr>
          <p:spPr>
            <a:xfrm>
              <a:off x="8382000" y="4343400"/>
              <a:ext cx="304800" cy="264266"/>
            </a:xfrm>
            <a:prstGeom prst="flowChartConnector">
              <a:avLst/>
            </a:prstGeom>
            <a:grp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defRPr/>
              </a:pPr>
              <a:endParaRPr lang="en-US">
                <a:solidFill>
                  <a:prstClr val="white"/>
                </a:solidFill>
                <a:latin typeface="Calibri"/>
              </a:endParaRPr>
            </a:p>
          </p:txBody>
        </p:sp>
        <p:sp>
          <p:nvSpPr>
            <p:cNvPr id="92" name="Flowchart: Connector 91"/>
            <p:cNvSpPr/>
            <p:nvPr/>
          </p:nvSpPr>
          <p:spPr>
            <a:xfrm>
              <a:off x="8382000" y="4719533"/>
              <a:ext cx="304800" cy="264266"/>
            </a:xfrm>
            <a:prstGeom prst="flowChartConnector">
              <a:avLst/>
            </a:prstGeom>
            <a:grp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defRPr/>
              </a:pPr>
              <a:endParaRPr lang="en-US">
                <a:solidFill>
                  <a:prstClr val="white"/>
                </a:solidFill>
                <a:latin typeface="Calibri"/>
              </a:endParaRPr>
            </a:p>
          </p:txBody>
        </p:sp>
        <p:cxnSp>
          <p:nvCxnSpPr>
            <p:cNvPr id="93" name="Straight Connector 92"/>
            <p:cNvCxnSpPr>
              <a:stCxn id="92" idx="0"/>
              <a:endCxn id="91" idx="4"/>
            </p:cNvCxnSpPr>
            <p:nvPr/>
          </p:nvCxnSpPr>
          <p:spPr>
            <a:xfrm flipV="1">
              <a:off x="8534400" y="4607666"/>
              <a:ext cx="0" cy="111867"/>
            </a:xfrm>
            <a:prstGeom prst="line">
              <a:avLst/>
            </a:prstGeom>
            <a:grp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grpSp>
      <p:sp>
        <p:nvSpPr>
          <p:cNvPr id="118" name="TextBox 117"/>
          <p:cNvSpPr txBox="1"/>
          <p:nvPr/>
        </p:nvSpPr>
        <p:spPr>
          <a:xfrm>
            <a:off x="4673325" y="4422999"/>
            <a:ext cx="914400" cy="369332"/>
          </a:xfrm>
          <a:prstGeom prst="rect">
            <a:avLst/>
          </a:prstGeom>
          <a:noFill/>
        </p:spPr>
        <p:txBody>
          <a:bodyPr wrap="square" rtlCol="0">
            <a:spAutoFit/>
          </a:bodyPr>
          <a:lstStyle/>
          <a:p>
            <a:pPr>
              <a:defRPr/>
            </a:pPr>
            <a:r>
              <a:rPr lang="en-US" dirty="0" err="1">
                <a:solidFill>
                  <a:srgbClr val="FFFF00"/>
                </a:solidFill>
                <a:latin typeface="Calibri"/>
              </a:rPr>
              <a:t>init</a:t>
            </a:r>
            <a:endParaRPr lang="en-US" dirty="0">
              <a:solidFill>
                <a:srgbClr val="FFFF00"/>
              </a:solidFill>
              <a:latin typeface="Calibri"/>
            </a:endParaRPr>
          </a:p>
        </p:txBody>
      </p:sp>
      <p:sp>
        <p:nvSpPr>
          <p:cNvPr id="119" name="TextBox 118"/>
          <p:cNvSpPr txBox="1"/>
          <p:nvPr/>
        </p:nvSpPr>
        <p:spPr>
          <a:xfrm>
            <a:off x="2279914" y="3621697"/>
            <a:ext cx="914400" cy="646331"/>
          </a:xfrm>
          <a:prstGeom prst="rect">
            <a:avLst/>
          </a:prstGeom>
          <a:noFill/>
        </p:spPr>
        <p:txBody>
          <a:bodyPr wrap="square" rtlCol="0">
            <a:spAutoFit/>
          </a:bodyPr>
          <a:lstStyle/>
          <a:p>
            <a:pPr>
              <a:defRPr/>
            </a:pPr>
            <a:r>
              <a:rPr lang="en-US" dirty="0">
                <a:solidFill>
                  <a:srgbClr val="FFFF00"/>
                </a:solidFill>
                <a:latin typeface="Calibri"/>
              </a:rPr>
              <a:t>stage, commit</a:t>
            </a:r>
          </a:p>
        </p:txBody>
      </p:sp>
      <p:sp useBgFill="1">
        <p:nvSpPr>
          <p:cNvPr id="21" name="Rectangle 20">
            <a:hlinkClick r:id="" action="ppaction://noaction"/>
          </p:cNvPr>
          <p:cNvSpPr/>
          <p:nvPr/>
        </p:nvSpPr>
        <p:spPr>
          <a:xfrm>
            <a:off x="10174636" y="19734"/>
            <a:ext cx="493364" cy="51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a:endParaRPr>
          </a:p>
        </p:txBody>
      </p:sp>
      <p:grpSp>
        <p:nvGrpSpPr>
          <p:cNvPr id="18" name="Group 17"/>
          <p:cNvGrpSpPr/>
          <p:nvPr/>
        </p:nvGrpSpPr>
        <p:grpSpPr>
          <a:xfrm>
            <a:off x="3390644" y="3151086"/>
            <a:ext cx="304800" cy="376133"/>
            <a:chOff x="8382000" y="4343400"/>
            <a:chExt cx="304800" cy="376133"/>
          </a:xfrm>
          <a:solidFill>
            <a:srgbClr val="C00000"/>
          </a:solidFill>
        </p:grpSpPr>
        <p:sp>
          <p:nvSpPr>
            <p:cNvPr id="19" name="Flowchart: Connector 18"/>
            <p:cNvSpPr/>
            <p:nvPr/>
          </p:nvSpPr>
          <p:spPr>
            <a:xfrm>
              <a:off x="8382000" y="4343400"/>
              <a:ext cx="304800" cy="264266"/>
            </a:xfrm>
            <a:prstGeom prst="flowChartConnector">
              <a:avLst/>
            </a:prstGeom>
            <a:grp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defRPr/>
              </a:pPr>
              <a:endParaRPr lang="en-US">
                <a:solidFill>
                  <a:prstClr val="white"/>
                </a:solidFill>
                <a:latin typeface="Calibri"/>
              </a:endParaRPr>
            </a:p>
          </p:txBody>
        </p:sp>
        <p:cxnSp>
          <p:nvCxnSpPr>
            <p:cNvPr id="22" name="Straight Connector 21"/>
            <p:cNvCxnSpPr>
              <a:endCxn id="19" idx="4"/>
            </p:cNvCxnSpPr>
            <p:nvPr/>
          </p:nvCxnSpPr>
          <p:spPr>
            <a:xfrm flipV="1">
              <a:off x="8534400" y="4607666"/>
              <a:ext cx="0" cy="111867"/>
            </a:xfrm>
            <a:prstGeom prst="line">
              <a:avLst/>
            </a:prstGeom>
            <a:grp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grpSp>
      <p:grpSp>
        <p:nvGrpSpPr>
          <p:cNvPr id="23" name="Group 22"/>
          <p:cNvGrpSpPr/>
          <p:nvPr/>
        </p:nvGrpSpPr>
        <p:grpSpPr>
          <a:xfrm>
            <a:off x="3390644" y="2772520"/>
            <a:ext cx="304800" cy="376133"/>
            <a:chOff x="8382000" y="4343400"/>
            <a:chExt cx="304800" cy="376133"/>
          </a:xfrm>
          <a:solidFill>
            <a:srgbClr val="C00000"/>
          </a:solidFill>
        </p:grpSpPr>
        <p:sp>
          <p:nvSpPr>
            <p:cNvPr id="24" name="Flowchart: Connector 23"/>
            <p:cNvSpPr/>
            <p:nvPr/>
          </p:nvSpPr>
          <p:spPr>
            <a:xfrm>
              <a:off x="8382000" y="4343400"/>
              <a:ext cx="304800" cy="264266"/>
            </a:xfrm>
            <a:prstGeom prst="flowChartConnector">
              <a:avLst/>
            </a:prstGeom>
            <a:grp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defRPr/>
              </a:pPr>
              <a:endParaRPr lang="en-US">
                <a:solidFill>
                  <a:prstClr val="white"/>
                </a:solidFill>
                <a:latin typeface="Calibri"/>
              </a:endParaRPr>
            </a:p>
          </p:txBody>
        </p:sp>
        <p:cxnSp>
          <p:nvCxnSpPr>
            <p:cNvPr id="25" name="Straight Connector 24"/>
            <p:cNvCxnSpPr>
              <a:endCxn id="24" idx="4"/>
            </p:cNvCxnSpPr>
            <p:nvPr/>
          </p:nvCxnSpPr>
          <p:spPr>
            <a:xfrm flipV="1">
              <a:off x="8534400" y="4607666"/>
              <a:ext cx="0" cy="111867"/>
            </a:xfrm>
            <a:prstGeom prst="line">
              <a:avLst/>
            </a:prstGeom>
            <a:grp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grpSp>
      <p:sp>
        <p:nvSpPr>
          <p:cNvPr id="26" name="TextBox 25"/>
          <p:cNvSpPr txBox="1"/>
          <p:nvPr/>
        </p:nvSpPr>
        <p:spPr>
          <a:xfrm>
            <a:off x="5032285" y="2206263"/>
            <a:ext cx="1089147" cy="369332"/>
          </a:xfrm>
          <a:prstGeom prst="rect">
            <a:avLst/>
          </a:prstGeom>
          <a:noFill/>
        </p:spPr>
        <p:txBody>
          <a:bodyPr wrap="square" rtlCol="0">
            <a:spAutoFit/>
          </a:bodyPr>
          <a:lstStyle/>
          <a:p>
            <a:pPr>
              <a:defRPr/>
            </a:pPr>
            <a:r>
              <a:rPr lang="en-US" dirty="0">
                <a:solidFill>
                  <a:srgbClr val="FFFF00"/>
                </a:solidFill>
                <a:latin typeface="Calibri"/>
              </a:rPr>
              <a:t>checkout</a:t>
            </a:r>
          </a:p>
        </p:txBody>
      </p:sp>
      <p:sp>
        <p:nvSpPr>
          <p:cNvPr id="27" name="TextBox 26"/>
          <p:cNvSpPr txBox="1"/>
          <p:nvPr/>
        </p:nvSpPr>
        <p:spPr>
          <a:xfrm>
            <a:off x="5032284" y="2852119"/>
            <a:ext cx="1089147" cy="369332"/>
          </a:xfrm>
          <a:prstGeom prst="rect">
            <a:avLst/>
          </a:prstGeom>
          <a:noFill/>
        </p:spPr>
        <p:txBody>
          <a:bodyPr wrap="square" rtlCol="0">
            <a:spAutoFit/>
          </a:bodyPr>
          <a:lstStyle/>
          <a:p>
            <a:pPr>
              <a:defRPr/>
            </a:pPr>
            <a:r>
              <a:rPr lang="en-US" dirty="0">
                <a:solidFill>
                  <a:srgbClr val="FFFF00"/>
                </a:solidFill>
                <a:latin typeface="Calibri"/>
              </a:rPr>
              <a:t>ignore</a:t>
            </a:r>
          </a:p>
        </p:txBody>
      </p:sp>
      <p:sp>
        <p:nvSpPr>
          <p:cNvPr id="28" name="TextBox 27"/>
          <p:cNvSpPr txBox="1"/>
          <p:nvPr/>
        </p:nvSpPr>
        <p:spPr>
          <a:xfrm>
            <a:off x="5043152" y="3548060"/>
            <a:ext cx="1089147" cy="369332"/>
          </a:xfrm>
          <a:prstGeom prst="rect">
            <a:avLst/>
          </a:prstGeom>
          <a:noFill/>
        </p:spPr>
        <p:txBody>
          <a:bodyPr wrap="square" rtlCol="0">
            <a:spAutoFit/>
          </a:bodyPr>
          <a:lstStyle/>
          <a:p>
            <a:pPr>
              <a:defRPr/>
            </a:pPr>
            <a:r>
              <a:rPr lang="en-US" dirty="0">
                <a:solidFill>
                  <a:srgbClr val="FFFF00"/>
                </a:solidFill>
                <a:latin typeface="Calibri"/>
              </a:rPr>
              <a:t>tag</a:t>
            </a:r>
          </a:p>
        </p:txBody>
      </p:sp>
    </p:spTree>
    <p:extLst>
      <p:ext uri="{BB962C8B-B14F-4D97-AF65-F5344CB8AC3E}">
        <p14:creationId xmlns:p14="http://schemas.microsoft.com/office/powerpoint/2010/main" val="113902983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week’s topics</a:t>
            </a:r>
          </a:p>
        </p:txBody>
      </p:sp>
    </p:spTree>
    <p:extLst>
      <p:ext uri="{BB962C8B-B14F-4D97-AF65-F5344CB8AC3E}">
        <p14:creationId xmlns:p14="http://schemas.microsoft.com/office/powerpoint/2010/main" val="420947354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43620"/>
          <a:stretch/>
        </p:blipFill>
        <p:spPr>
          <a:xfrm>
            <a:off x="1681162" y="307182"/>
            <a:ext cx="7943850" cy="2840831"/>
          </a:xfrm>
          <a:prstGeom prst="rect">
            <a:avLst/>
          </a:prstGeom>
        </p:spPr>
      </p:pic>
    </p:spTree>
    <p:extLst>
      <p:ext uri="{BB962C8B-B14F-4D97-AF65-F5344CB8AC3E}">
        <p14:creationId xmlns:p14="http://schemas.microsoft.com/office/powerpoint/2010/main" val="262643293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43620" b="38967"/>
          <a:stretch/>
        </p:blipFill>
        <p:spPr>
          <a:xfrm>
            <a:off x="1681162" y="307182"/>
            <a:ext cx="7943850" cy="877383"/>
          </a:xfrm>
          <a:prstGeom prst="rect">
            <a:avLst/>
          </a:prstGeom>
        </p:spPr>
      </p:pic>
      <p:pic>
        <p:nvPicPr>
          <p:cNvPr id="3" name="Picture 2">
            <a:extLst>
              <a:ext uri="{FF2B5EF4-FFF2-40B4-BE49-F238E27FC236}">
                <a16:creationId xmlns:a16="http://schemas.microsoft.com/office/drawing/2014/main" id="{EBFEEA21-D777-4A0A-9525-0ABD58803D10}"/>
              </a:ext>
            </a:extLst>
          </p:cNvPr>
          <p:cNvPicPr>
            <a:picLocks noChangeAspect="1"/>
          </p:cNvPicPr>
          <p:nvPr/>
        </p:nvPicPr>
        <p:blipFill rotWithShape="1">
          <a:blip r:embed="rId3"/>
          <a:srcRect t="12887"/>
          <a:stretch/>
        </p:blipFill>
        <p:spPr>
          <a:xfrm>
            <a:off x="2241472" y="1070263"/>
            <a:ext cx="8032141" cy="5480556"/>
          </a:xfrm>
          <a:prstGeom prst="rect">
            <a:avLst/>
          </a:prstGeom>
        </p:spPr>
      </p:pic>
    </p:spTree>
    <p:extLst>
      <p:ext uri="{BB962C8B-B14F-4D97-AF65-F5344CB8AC3E}">
        <p14:creationId xmlns:p14="http://schemas.microsoft.com/office/powerpoint/2010/main" val="1620226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43620"/>
          <a:stretch/>
        </p:blipFill>
        <p:spPr>
          <a:xfrm>
            <a:off x="1681162" y="307182"/>
            <a:ext cx="7943850" cy="2840831"/>
          </a:xfrm>
          <a:prstGeom prst="rect">
            <a:avLst/>
          </a:prstGeom>
        </p:spPr>
      </p:pic>
    </p:spTree>
    <p:extLst>
      <p:ext uri="{BB962C8B-B14F-4D97-AF65-F5344CB8AC3E}">
        <p14:creationId xmlns:p14="http://schemas.microsoft.com/office/powerpoint/2010/main" val="361859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a:xfrm>
            <a:off x="2590800" y="5122333"/>
            <a:ext cx="2065866" cy="1584960"/>
            <a:chOff x="4555066" y="5122333"/>
            <a:chExt cx="2065866" cy="1584960"/>
          </a:xfrm>
          <a:effectLst>
            <a:outerShdw blurRad="63500" sx="102000" sy="102000" algn="ctr" rotWithShape="0">
              <a:prstClr val="black">
                <a:alpha val="40000"/>
              </a:prstClr>
            </a:outerShdw>
          </a:effectLst>
        </p:grpSpPr>
        <p:grpSp>
          <p:nvGrpSpPr>
            <p:cNvPr id="3" name="Group 2"/>
            <p:cNvGrpSpPr/>
            <p:nvPr/>
          </p:nvGrpSpPr>
          <p:grpSpPr>
            <a:xfrm>
              <a:off x="4555066" y="5122333"/>
              <a:ext cx="2065866" cy="1584960"/>
              <a:chOff x="4555066" y="5122333"/>
              <a:chExt cx="2065866" cy="1584960"/>
            </a:xfrm>
          </p:grpSpPr>
          <p:sp>
            <p:nvSpPr>
              <p:cNvPr id="6" name="Flowchart: Connector 5"/>
              <p:cNvSpPr/>
              <p:nvPr/>
            </p:nvSpPr>
            <p:spPr>
              <a:xfrm>
                <a:off x="5019039" y="5503333"/>
                <a:ext cx="1203960" cy="120396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Other person</a:t>
                </a:r>
              </a:p>
            </p:txBody>
          </p:sp>
          <p:sp>
            <p:nvSpPr>
              <p:cNvPr id="7" name="Isosceles Triangle 6"/>
              <p:cNvSpPr/>
              <p:nvPr/>
            </p:nvSpPr>
            <p:spPr>
              <a:xfrm>
                <a:off x="5468619" y="5350933"/>
                <a:ext cx="304800" cy="30480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Freeform 7"/>
              <p:cNvSpPr/>
              <p:nvPr/>
            </p:nvSpPr>
            <p:spPr>
              <a:xfrm>
                <a:off x="4555066" y="5122333"/>
                <a:ext cx="474133" cy="1176867"/>
              </a:xfrm>
              <a:custGeom>
                <a:avLst/>
                <a:gdLst>
                  <a:gd name="connsiteX0" fmla="*/ 474133 w 474133"/>
                  <a:gd name="connsiteY0" fmla="*/ 956733 h 1176867"/>
                  <a:gd name="connsiteX1" fmla="*/ 0 w 474133"/>
                  <a:gd name="connsiteY1" fmla="*/ 1176867 h 1176867"/>
                  <a:gd name="connsiteX2" fmla="*/ 270933 w 474133"/>
                  <a:gd name="connsiteY2" fmla="*/ 160867 h 1176867"/>
                  <a:gd name="connsiteX3" fmla="*/ 110066 w 474133"/>
                  <a:gd name="connsiteY3" fmla="*/ 16933 h 1176867"/>
                  <a:gd name="connsiteX4" fmla="*/ 279400 w 474133"/>
                  <a:gd name="connsiteY4" fmla="*/ 152400 h 1176867"/>
                  <a:gd name="connsiteX5" fmla="*/ 262466 w 474133"/>
                  <a:gd name="connsiteY5" fmla="*/ 0 h 1176867"/>
                  <a:gd name="connsiteX6" fmla="*/ 279400 w 474133"/>
                  <a:gd name="connsiteY6" fmla="*/ 143933 h 1176867"/>
                  <a:gd name="connsiteX7" fmla="*/ 347133 w 474133"/>
                  <a:gd name="connsiteY7" fmla="*/ 25400 h 1176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133" h="1176867">
                    <a:moveTo>
                      <a:pt x="474133" y="956733"/>
                    </a:moveTo>
                    <a:lnTo>
                      <a:pt x="0" y="1176867"/>
                    </a:lnTo>
                    <a:lnTo>
                      <a:pt x="270933" y="160867"/>
                    </a:lnTo>
                    <a:lnTo>
                      <a:pt x="110066" y="16933"/>
                    </a:lnTo>
                    <a:lnTo>
                      <a:pt x="279400" y="152400"/>
                    </a:lnTo>
                    <a:lnTo>
                      <a:pt x="262466" y="0"/>
                    </a:lnTo>
                    <a:lnTo>
                      <a:pt x="279400" y="143933"/>
                    </a:lnTo>
                    <a:lnTo>
                      <a:pt x="347133" y="25400"/>
                    </a:lnTo>
                  </a:path>
                </a:pathLst>
              </a:custGeom>
              <a:noFill/>
              <a:ln w="76200"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Freeform 8"/>
              <p:cNvSpPr/>
              <p:nvPr/>
            </p:nvSpPr>
            <p:spPr>
              <a:xfrm flipH="1">
                <a:off x="6146799" y="5122333"/>
                <a:ext cx="474133" cy="1176867"/>
              </a:xfrm>
              <a:custGeom>
                <a:avLst/>
                <a:gdLst>
                  <a:gd name="connsiteX0" fmla="*/ 474133 w 474133"/>
                  <a:gd name="connsiteY0" fmla="*/ 956733 h 1176867"/>
                  <a:gd name="connsiteX1" fmla="*/ 0 w 474133"/>
                  <a:gd name="connsiteY1" fmla="*/ 1176867 h 1176867"/>
                  <a:gd name="connsiteX2" fmla="*/ 270933 w 474133"/>
                  <a:gd name="connsiteY2" fmla="*/ 160867 h 1176867"/>
                  <a:gd name="connsiteX3" fmla="*/ 110066 w 474133"/>
                  <a:gd name="connsiteY3" fmla="*/ 16933 h 1176867"/>
                  <a:gd name="connsiteX4" fmla="*/ 279400 w 474133"/>
                  <a:gd name="connsiteY4" fmla="*/ 152400 h 1176867"/>
                  <a:gd name="connsiteX5" fmla="*/ 262466 w 474133"/>
                  <a:gd name="connsiteY5" fmla="*/ 0 h 1176867"/>
                  <a:gd name="connsiteX6" fmla="*/ 279400 w 474133"/>
                  <a:gd name="connsiteY6" fmla="*/ 143933 h 1176867"/>
                  <a:gd name="connsiteX7" fmla="*/ 347133 w 474133"/>
                  <a:gd name="connsiteY7" fmla="*/ 25400 h 1176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133" h="1176867">
                    <a:moveTo>
                      <a:pt x="474133" y="956733"/>
                    </a:moveTo>
                    <a:lnTo>
                      <a:pt x="0" y="1176867"/>
                    </a:lnTo>
                    <a:lnTo>
                      <a:pt x="270933" y="160867"/>
                    </a:lnTo>
                    <a:lnTo>
                      <a:pt x="110066" y="16933"/>
                    </a:lnTo>
                    <a:lnTo>
                      <a:pt x="279400" y="152400"/>
                    </a:lnTo>
                    <a:lnTo>
                      <a:pt x="262466" y="0"/>
                    </a:lnTo>
                    <a:lnTo>
                      <a:pt x="279400" y="143933"/>
                    </a:lnTo>
                    <a:lnTo>
                      <a:pt x="347133" y="25400"/>
                    </a:lnTo>
                  </a:path>
                </a:pathLst>
              </a:custGeom>
              <a:noFill/>
              <a:ln w="76200"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4" name="Freeform 3"/>
            <p:cNvSpPr/>
            <p:nvPr/>
          </p:nvSpPr>
          <p:spPr>
            <a:xfrm rot="300461">
              <a:off x="5181600" y="5550746"/>
              <a:ext cx="173355" cy="160020"/>
            </a:xfrm>
            <a:custGeom>
              <a:avLst/>
              <a:gdLst>
                <a:gd name="connsiteX0" fmla="*/ 0 w 173355"/>
                <a:gd name="connsiteY0" fmla="*/ 120015 h 160020"/>
                <a:gd name="connsiteX1" fmla="*/ 55245 w 173355"/>
                <a:gd name="connsiteY1" fmla="*/ 160020 h 160020"/>
                <a:gd name="connsiteX2" fmla="*/ 93345 w 173355"/>
                <a:gd name="connsiteY2" fmla="*/ 112395 h 160020"/>
                <a:gd name="connsiteX3" fmla="*/ 43815 w 173355"/>
                <a:gd name="connsiteY3" fmla="*/ 80010 h 160020"/>
                <a:gd name="connsiteX4" fmla="*/ 89535 w 173355"/>
                <a:gd name="connsiteY4" fmla="*/ 114300 h 160020"/>
                <a:gd name="connsiteX5" fmla="*/ 133350 w 173355"/>
                <a:gd name="connsiteY5" fmla="*/ 78105 h 160020"/>
                <a:gd name="connsiteX6" fmla="*/ 87630 w 173355"/>
                <a:gd name="connsiteY6" fmla="*/ 36195 h 160020"/>
                <a:gd name="connsiteX7" fmla="*/ 129540 w 173355"/>
                <a:gd name="connsiteY7" fmla="*/ 81915 h 160020"/>
                <a:gd name="connsiteX8" fmla="*/ 173355 w 173355"/>
                <a:gd name="connsiteY8" fmla="*/ 43815 h 160020"/>
                <a:gd name="connsiteX9" fmla="*/ 131445 w 173355"/>
                <a:gd name="connsiteY9" fmla="*/ 0 h 16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355" h="160020">
                  <a:moveTo>
                    <a:pt x="0" y="120015"/>
                  </a:moveTo>
                  <a:lnTo>
                    <a:pt x="55245" y="160020"/>
                  </a:lnTo>
                  <a:lnTo>
                    <a:pt x="93345" y="112395"/>
                  </a:lnTo>
                  <a:lnTo>
                    <a:pt x="43815" y="80010"/>
                  </a:lnTo>
                  <a:lnTo>
                    <a:pt x="89535" y="114300"/>
                  </a:lnTo>
                  <a:lnTo>
                    <a:pt x="133350" y="78105"/>
                  </a:lnTo>
                  <a:lnTo>
                    <a:pt x="87630" y="36195"/>
                  </a:lnTo>
                  <a:lnTo>
                    <a:pt x="129540" y="81915"/>
                  </a:lnTo>
                  <a:lnTo>
                    <a:pt x="173355" y="43815"/>
                  </a:lnTo>
                  <a:lnTo>
                    <a:pt x="131445" y="0"/>
                  </a:lnTo>
                </a:path>
              </a:pathLst>
            </a:custGeom>
            <a:noFill/>
            <a:ln w="38100"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Freeform 4"/>
            <p:cNvSpPr/>
            <p:nvPr/>
          </p:nvSpPr>
          <p:spPr>
            <a:xfrm rot="21299539" flipH="1">
              <a:off x="5914058" y="5556820"/>
              <a:ext cx="173355" cy="160020"/>
            </a:xfrm>
            <a:custGeom>
              <a:avLst/>
              <a:gdLst>
                <a:gd name="connsiteX0" fmla="*/ 0 w 173355"/>
                <a:gd name="connsiteY0" fmla="*/ 120015 h 160020"/>
                <a:gd name="connsiteX1" fmla="*/ 55245 w 173355"/>
                <a:gd name="connsiteY1" fmla="*/ 160020 h 160020"/>
                <a:gd name="connsiteX2" fmla="*/ 93345 w 173355"/>
                <a:gd name="connsiteY2" fmla="*/ 112395 h 160020"/>
                <a:gd name="connsiteX3" fmla="*/ 43815 w 173355"/>
                <a:gd name="connsiteY3" fmla="*/ 80010 h 160020"/>
                <a:gd name="connsiteX4" fmla="*/ 89535 w 173355"/>
                <a:gd name="connsiteY4" fmla="*/ 114300 h 160020"/>
                <a:gd name="connsiteX5" fmla="*/ 133350 w 173355"/>
                <a:gd name="connsiteY5" fmla="*/ 78105 h 160020"/>
                <a:gd name="connsiteX6" fmla="*/ 87630 w 173355"/>
                <a:gd name="connsiteY6" fmla="*/ 36195 h 160020"/>
                <a:gd name="connsiteX7" fmla="*/ 129540 w 173355"/>
                <a:gd name="connsiteY7" fmla="*/ 81915 h 160020"/>
                <a:gd name="connsiteX8" fmla="*/ 173355 w 173355"/>
                <a:gd name="connsiteY8" fmla="*/ 43815 h 160020"/>
                <a:gd name="connsiteX9" fmla="*/ 131445 w 173355"/>
                <a:gd name="connsiteY9" fmla="*/ 0 h 16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355" h="160020">
                  <a:moveTo>
                    <a:pt x="0" y="120015"/>
                  </a:moveTo>
                  <a:lnTo>
                    <a:pt x="55245" y="160020"/>
                  </a:lnTo>
                  <a:lnTo>
                    <a:pt x="93345" y="112395"/>
                  </a:lnTo>
                  <a:lnTo>
                    <a:pt x="43815" y="80010"/>
                  </a:lnTo>
                  <a:lnTo>
                    <a:pt x="89535" y="114300"/>
                  </a:lnTo>
                  <a:lnTo>
                    <a:pt x="133350" y="78105"/>
                  </a:lnTo>
                  <a:lnTo>
                    <a:pt x="87630" y="36195"/>
                  </a:lnTo>
                  <a:lnTo>
                    <a:pt x="129540" y="81915"/>
                  </a:lnTo>
                  <a:lnTo>
                    <a:pt x="173355" y="43815"/>
                  </a:lnTo>
                  <a:lnTo>
                    <a:pt x="131445" y="0"/>
                  </a:lnTo>
                </a:path>
              </a:pathLst>
            </a:custGeom>
            <a:noFill/>
            <a:ln w="38100"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0" name="Group 8"/>
          <p:cNvGrpSpPr/>
          <p:nvPr/>
        </p:nvGrpSpPr>
        <p:grpSpPr>
          <a:xfrm>
            <a:off x="7542636" y="5097567"/>
            <a:ext cx="2065866" cy="1584960"/>
            <a:chOff x="4555066" y="5122333"/>
            <a:chExt cx="2065866" cy="1584960"/>
          </a:xfrm>
          <a:effectLst>
            <a:outerShdw blurRad="63500" sx="102000" sy="102000" algn="ctr" rotWithShape="0">
              <a:prstClr val="black">
                <a:alpha val="40000"/>
              </a:prstClr>
            </a:outerShdw>
          </a:effectLst>
        </p:grpSpPr>
        <p:grpSp>
          <p:nvGrpSpPr>
            <p:cNvPr id="11" name="Group 10"/>
            <p:cNvGrpSpPr/>
            <p:nvPr/>
          </p:nvGrpSpPr>
          <p:grpSpPr>
            <a:xfrm>
              <a:off x="4555066" y="5122333"/>
              <a:ext cx="2065866" cy="1584960"/>
              <a:chOff x="4555066" y="5122333"/>
              <a:chExt cx="2065866" cy="1584960"/>
            </a:xfrm>
          </p:grpSpPr>
          <p:sp>
            <p:nvSpPr>
              <p:cNvPr id="14" name="Flowchart: Connector 13"/>
              <p:cNvSpPr/>
              <p:nvPr/>
            </p:nvSpPr>
            <p:spPr>
              <a:xfrm>
                <a:off x="5019039" y="5503333"/>
                <a:ext cx="1203960" cy="1203960"/>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You</a:t>
                </a:r>
              </a:p>
            </p:txBody>
          </p:sp>
          <p:sp>
            <p:nvSpPr>
              <p:cNvPr id="15" name="Isosceles Triangle 14"/>
              <p:cNvSpPr/>
              <p:nvPr/>
            </p:nvSpPr>
            <p:spPr>
              <a:xfrm>
                <a:off x="5468619" y="5350933"/>
                <a:ext cx="304800" cy="304800"/>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Freeform 15"/>
              <p:cNvSpPr/>
              <p:nvPr/>
            </p:nvSpPr>
            <p:spPr>
              <a:xfrm>
                <a:off x="4555066" y="5122333"/>
                <a:ext cx="474133" cy="1176867"/>
              </a:xfrm>
              <a:custGeom>
                <a:avLst/>
                <a:gdLst>
                  <a:gd name="connsiteX0" fmla="*/ 474133 w 474133"/>
                  <a:gd name="connsiteY0" fmla="*/ 956733 h 1176867"/>
                  <a:gd name="connsiteX1" fmla="*/ 0 w 474133"/>
                  <a:gd name="connsiteY1" fmla="*/ 1176867 h 1176867"/>
                  <a:gd name="connsiteX2" fmla="*/ 270933 w 474133"/>
                  <a:gd name="connsiteY2" fmla="*/ 160867 h 1176867"/>
                  <a:gd name="connsiteX3" fmla="*/ 110066 w 474133"/>
                  <a:gd name="connsiteY3" fmla="*/ 16933 h 1176867"/>
                  <a:gd name="connsiteX4" fmla="*/ 279400 w 474133"/>
                  <a:gd name="connsiteY4" fmla="*/ 152400 h 1176867"/>
                  <a:gd name="connsiteX5" fmla="*/ 262466 w 474133"/>
                  <a:gd name="connsiteY5" fmla="*/ 0 h 1176867"/>
                  <a:gd name="connsiteX6" fmla="*/ 279400 w 474133"/>
                  <a:gd name="connsiteY6" fmla="*/ 143933 h 1176867"/>
                  <a:gd name="connsiteX7" fmla="*/ 347133 w 474133"/>
                  <a:gd name="connsiteY7" fmla="*/ 25400 h 1176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133" h="1176867">
                    <a:moveTo>
                      <a:pt x="474133" y="956733"/>
                    </a:moveTo>
                    <a:lnTo>
                      <a:pt x="0" y="1176867"/>
                    </a:lnTo>
                    <a:lnTo>
                      <a:pt x="270933" y="160867"/>
                    </a:lnTo>
                    <a:lnTo>
                      <a:pt x="110066" y="16933"/>
                    </a:lnTo>
                    <a:lnTo>
                      <a:pt x="279400" y="152400"/>
                    </a:lnTo>
                    <a:lnTo>
                      <a:pt x="262466" y="0"/>
                    </a:lnTo>
                    <a:lnTo>
                      <a:pt x="279400" y="143933"/>
                    </a:lnTo>
                    <a:lnTo>
                      <a:pt x="347133" y="25400"/>
                    </a:lnTo>
                  </a:path>
                </a:pathLst>
              </a:custGeom>
              <a:noFill/>
              <a:ln w="76200" cap="rnd">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Freeform 16"/>
              <p:cNvSpPr/>
              <p:nvPr/>
            </p:nvSpPr>
            <p:spPr>
              <a:xfrm flipH="1">
                <a:off x="6146799" y="5122333"/>
                <a:ext cx="474133" cy="1176867"/>
              </a:xfrm>
              <a:custGeom>
                <a:avLst/>
                <a:gdLst>
                  <a:gd name="connsiteX0" fmla="*/ 474133 w 474133"/>
                  <a:gd name="connsiteY0" fmla="*/ 956733 h 1176867"/>
                  <a:gd name="connsiteX1" fmla="*/ 0 w 474133"/>
                  <a:gd name="connsiteY1" fmla="*/ 1176867 h 1176867"/>
                  <a:gd name="connsiteX2" fmla="*/ 270933 w 474133"/>
                  <a:gd name="connsiteY2" fmla="*/ 160867 h 1176867"/>
                  <a:gd name="connsiteX3" fmla="*/ 110066 w 474133"/>
                  <a:gd name="connsiteY3" fmla="*/ 16933 h 1176867"/>
                  <a:gd name="connsiteX4" fmla="*/ 279400 w 474133"/>
                  <a:gd name="connsiteY4" fmla="*/ 152400 h 1176867"/>
                  <a:gd name="connsiteX5" fmla="*/ 262466 w 474133"/>
                  <a:gd name="connsiteY5" fmla="*/ 0 h 1176867"/>
                  <a:gd name="connsiteX6" fmla="*/ 279400 w 474133"/>
                  <a:gd name="connsiteY6" fmla="*/ 143933 h 1176867"/>
                  <a:gd name="connsiteX7" fmla="*/ 347133 w 474133"/>
                  <a:gd name="connsiteY7" fmla="*/ 25400 h 1176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133" h="1176867">
                    <a:moveTo>
                      <a:pt x="474133" y="956733"/>
                    </a:moveTo>
                    <a:lnTo>
                      <a:pt x="0" y="1176867"/>
                    </a:lnTo>
                    <a:lnTo>
                      <a:pt x="270933" y="160867"/>
                    </a:lnTo>
                    <a:lnTo>
                      <a:pt x="110066" y="16933"/>
                    </a:lnTo>
                    <a:lnTo>
                      <a:pt x="279400" y="152400"/>
                    </a:lnTo>
                    <a:lnTo>
                      <a:pt x="262466" y="0"/>
                    </a:lnTo>
                    <a:lnTo>
                      <a:pt x="279400" y="143933"/>
                    </a:lnTo>
                    <a:lnTo>
                      <a:pt x="347133" y="25400"/>
                    </a:lnTo>
                  </a:path>
                </a:pathLst>
              </a:custGeom>
              <a:noFill/>
              <a:ln w="76200" cap="rnd">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2" name="Freeform 11"/>
            <p:cNvSpPr/>
            <p:nvPr/>
          </p:nvSpPr>
          <p:spPr>
            <a:xfrm rot="300461">
              <a:off x="5181600" y="5550746"/>
              <a:ext cx="173355" cy="160020"/>
            </a:xfrm>
            <a:custGeom>
              <a:avLst/>
              <a:gdLst>
                <a:gd name="connsiteX0" fmla="*/ 0 w 173355"/>
                <a:gd name="connsiteY0" fmla="*/ 120015 h 160020"/>
                <a:gd name="connsiteX1" fmla="*/ 55245 w 173355"/>
                <a:gd name="connsiteY1" fmla="*/ 160020 h 160020"/>
                <a:gd name="connsiteX2" fmla="*/ 93345 w 173355"/>
                <a:gd name="connsiteY2" fmla="*/ 112395 h 160020"/>
                <a:gd name="connsiteX3" fmla="*/ 43815 w 173355"/>
                <a:gd name="connsiteY3" fmla="*/ 80010 h 160020"/>
                <a:gd name="connsiteX4" fmla="*/ 89535 w 173355"/>
                <a:gd name="connsiteY4" fmla="*/ 114300 h 160020"/>
                <a:gd name="connsiteX5" fmla="*/ 133350 w 173355"/>
                <a:gd name="connsiteY5" fmla="*/ 78105 h 160020"/>
                <a:gd name="connsiteX6" fmla="*/ 87630 w 173355"/>
                <a:gd name="connsiteY6" fmla="*/ 36195 h 160020"/>
                <a:gd name="connsiteX7" fmla="*/ 129540 w 173355"/>
                <a:gd name="connsiteY7" fmla="*/ 81915 h 160020"/>
                <a:gd name="connsiteX8" fmla="*/ 173355 w 173355"/>
                <a:gd name="connsiteY8" fmla="*/ 43815 h 160020"/>
                <a:gd name="connsiteX9" fmla="*/ 131445 w 173355"/>
                <a:gd name="connsiteY9" fmla="*/ 0 h 16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355" h="160020">
                  <a:moveTo>
                    <a:pt x="0" y="120015"/>
                  </a:moveTo>
                  <a:lnTo>
                    <a:pt x="55245" y="160020"/>
                  </a:lnTo>
                  <a:lnTo>
                    <a:pt x="93345" y="112395"/>
                  </a:lnTo>
                  <a:lnTo>
                    <a:pt x="43815" y="80010"/>
                  </a:lnTo>
                  <a:lnTo>
                    <a:pt x="89535" y="114300"/>
                  </a:lnTo>
                  <a:lnTo>
                    <a:pt x="133350" y="78105"/>
                  </a:lnTo>
                  <a:lnTo>
                    <a:pt x="87630" y="36195"/>
                  </a:lnTo>
                  <a:lnTo>
                    <a:pt x="129540" y="81915"/>
                  </a:lnTo>
                  <a:lnTo>
                    <a:pt x="173355" y="43815"/>
                  </a:lnTo>
                  <a:lnTo>
                    <a:pt x="131445" y="0"/>
                  </a:lnTo>
                </a:path>
              </a:pathLst>
            </a:custGeom>
            <a:noFill/>
            <a:ln w="38100" cap="rnd">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rot="21299539" flipH="1">
              <a:off x="5914058" y="5556820"/>
              <a:ext cx="173355" cy="160020"/>
            </a:xfrm>
            <a:custGeom>
              <a:avLst/>
              <a:gdLst>
                <a:gd name="connsiteX0" fmla="*/ 0 w 173355"/>
                <a:gd name="connsiteY0" fmla="*/ 120015 h 160020"/>
                <a:gd name="connsiteX1" fmla="*/ 55245 w 173355"/>
                <a:gd name="connsiteY1" fmla="*/ 160020 h 160020"/>
                <a:gd name="connsiteX2" fmla="*/ 93345 w 173355"/>
                <a:gd name="connsiteY2" fmla="*/ 112395 h 160020"/>
                <a:gd name="connsiteX3" fmla="*/ 43815 w 173355"/>
                <a:gd name="connsiteY3" fmla="*/ 80010 h 160020"/>
                <a:gd name="connsiteX4" fmla="*/ 89535 w 173355"/>
                <a:gd name="connsiteY4" fmla="*/ 114300 h 160020"/>
                <a:gd name="connsiteX5" fmla="*/ 133350 w 173355"/>
                <a:gd name="connsiteY5" fmla="*/ 78105 h 160020"/>
                <a:gd name="connsiteX6" fmla="*/ 87630 w 173355"/>
                <a:gd name="connsiteY6" fmla="*/ 36195 h 160020"/>
                <a:gd name="connsiteX7" fmla="*/ 129540 w 173355"/>
                <a:gd name="connsiteY7" fmla="*/ 81915 h 160020"/>
                <a:gd name="connsiteX8" fmla="*/ 173355 w 173355"/>
                <a:gd name="connsiteY8" fmla="*/ 43815 h 160020"/>
                <a:gd name="connsiteX9" fmla="*/ 131445 w 173355"/>
                <a:gd name="connsiteY9" fmla="*/ 0 h 16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355" h="160020">
                  <a:moveTo>
                    <a:pt x="0" y="120015"/>
                  </a:moveTo>
                  <a:lnTo>
                    <a:pt x="55245" y="160020"/>
                  </a:lnTo>
                  <a:lnTo>
                    <a:pt x="93345" y="112395"/>
                  </a:lnTo>
                  <a:lnTo>
                    <a:pt x="43815" y="80010"/>
                  </a:lnTo>
                  <a:lnTo>
                    <a:pt x="89535" y="114300"/>
                  </a:lnTo>
                  <a:lnTo>
                    <a:pt x="133350" y="78105"/>
                  </a:lnTo>
                  <a:lnTo>
                    <a:pt x="87630" y="36195"/>
                  </a:lnTo>
                  <a:lnTo>
                    <a:pt x="129540" y="81915"/>
                  </a:lnTo>
                  <a:lnTo>
                    <a:pt x="173355" y="43815"/>
                  </a:lnTo>
                  <a:lnTo>
                    <a:pt x="131445" y="0"/>
                  </a:lnTo>
                </a:path>
              </a:pathLst>
            </a:custGeom>
            <a:noFill/>
            <a:ln w="38100" cap="rnd">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8" name="Cloud 17"/>
          <p:cNvSpPr/>
          <p:nvPr/>
        </p:nvSpPr>
        <p:spPr>
          <a:xfrm>
            <a:off x="2970028" y="914400"/>
            <a:ext cx="1830572" cy="1066800"/>
          </a:xfrm>
          <a:prstGeom prst="cloud">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prstClr val="white"/>
                </a:solidFill>
              </a:rPr>
              <a:t>Repo on </a:t>
            </a:r>
            <a:br>
              <a:rPr lang="en-US" dirty="0">
                <a:solidFill>
                  <a:prstClr val="white"/>
                </a:solidFill>
              </a:rPr>
            </a:br>
            <a:r>
              <a:rPr lang="en-US" dirty="0">
                <a:solidFill>
                  <a:prstClr val="white"/>
                </a:solidFill>
              </a:rPr>
              <a:t>remote server</a:t>
            </a:r>
          </a:p>
        </p:txBody>
      </p:sp>
      <p:sp>
        <p:nvSpPr>
          <p:cNvPr id="19" name="AutoShape 2" descr="http://www.macdrifter.com/theme/images/octocat-snow.svg"/>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AutoShape 6" descr="data:image/png;base64,iVBORw0KGgoAAAANSUhEUgAAAOEAAADhCAMAAAAJbSJIAAAAz1BMVEUAAAD////c3NwxMTtjY2MjIyo2NkEvLzjX19gdHSM6OkYODhEzMz0WFho9PUkrKzRCQk8mJi4WFhsICAmgoKGzs7MfHyURERUbGxpTU1Pn5+c6OjpmZmZEREW1tbaMjIwnJyeWlpaCgoKoqKh6eno9PT1bW1tubm6bm5vx8fHOzs5KSlnBwcEWFxctLS0jIyNveX1LS0wgKS22wMWiq68MFhrv+PwtNjvd6OzByMzx+/1YY2eWoKQ6REgRGx5GUFiIkpckMDh4iI15iZQAEhovYvGPAAAL1klEQVR4nO2deXeiShOHUQRkF3GJiLuRuMRMJpktmdzJzXu//2d6wSWJC1rVXYBzDs8f986ZEamf3XRVV1fTgpCTk5OTk5OTk5OTk5OTk5MDwm2aqiQ5iiFblcp8RaViyYbiSJJqNt2s7eNDVxVZUUJxtqNW9U9iXL2qOnYoUwk/oOrZWciFqcy1sKF2lO0TKg2bV5srZnp2kaCrjjgXVfgFavhx5+9pS0dWRLuKvapqi4rsJGEPMU2rYktNxmslu2IxXpsSpiNr6MbbparJzsU+lKoiKgQt0Ay/BvEIp0dzrjSInJvbUOaX1lldyZJJfbcrW9IlBQOOKHM+fodUZfFiRlZ9nsxzoyrzi/CQVZu2f37GlRXyvoG2QVGkJL9fUpRsH8eqYSdsgGsbGTaj6WgpPCi6llkIoFp2OjeyrWwiAElM7ac1xUQf9uM0tZQacI2tpR3kqEoj3Rs2Uo5VRSN1X6wbYno3c0UlvZt9oIhpuUY9WScfj6Sk03PUSmazt3RurWYZDuvz5CVKVqZxomsl/YQ0UvdLezS1ZN1UQ8t84u0mKlHKXmAkMbmOqmbdRdc0taSGG7VyAS0Y4SbkNJxLERhJTCJJ5RoXlKZVjQR+bchS0p1fKrXabN9/1ZmUSvfQT6v0YbgC6RfDQki53sOLLNUWXnjtFHyBQx38KwbkU+XCGm+0RH277003V8J/G4NWogpLqRU+KLeg370cTD8uq4NNcm3KccE1QI6wVPhMHaRR7xU/X1SEG9WkHG2Aua76jsLCtPbxTx2/V6sXVyxqtbG/Na5T3L3Gu4ZbpVrwz55BAnqfPWtDe8e315Ph6ODvVyx6fqu+/5fTAGGXQxW+mSJsRugeUbI4rm6r5/CvBgjDdKp8JnTWee2dUgNkhLFMnbPoOcCG9oX71BUKEkXStipDP0miEO4uVhCszCLcTgZtCHXUp3BAwcyKZQYKBYN7liEjMmsnx00gPaR9OvghisHB/EQECqc+2kK+wUZF/UIDfoVeH22jzBWfGqiooZ2JQgk+UhyiInNr/AoLiyuskS5PYgqXuLhdECjEOkQhSmmgL9mi44L3EYXAQmGMttNiXkmpoAKGCY3AgtfB2lmtYK/Y0MC1/pGJAhuLW6ylBmOiX0YNpAMqgYUCZo64QmJz+03UiitJyLYBkcpYo7NV7uKCBaJhZg0ilbHGZopOUSNUf0apcIG1FTnqrzFRfZtqIF3jod2+zJDPwEwqBOGGVCEqH7WCYYqBvKR83mwM2Fli2CDosUbGTUpoBTKEbja2EV1c+fEdscIZbt0jpIqtJVZxxdstYoVFtL9wsdNECbc+VzpvNAp8bCpgS1CR2eQge4Umcs0U6UFJIxo2hUiTq8hJ5QW0oYCr6cd6lwt4DoUmyl9gp5SXoBBltInNfPiXoNBAjI7oyQhBHpFfIWa6h5vdh9wSKyyjYxoBNdNHhmwRxApnfawBAipwM/EV42RpqDVdlvygDn9vQQM/2SJJBn+An1tEyOCUG8NKQI9WIX5+GAFfZWGo4qB1iFN83jsCWhUjCAxbUzuEycTQWYBrFHeogkvdWPZNdikVohOma3QN+smT4Y/b7rSCkh+Me8NBvdvt1iO6ddJsolfffm/4/8GwNw78UtDqtM95A3DcFvfBq864Vhv2er36zXDcanWuItb/ctum7Ka+vv3eiE6rNR7e1MP7Dmu1cedEphGqMLaxu72gNOksjy+c1AgVHr/97bIzKQW9brzl0MdLBT6w7t2yFXbYoDQMf9wuoUcMO2nYVYbhNwet1vIOnjGC7sKEOIv7YDDqDceDQfiYhB22HfYqsqTwdBJ20nbUNcNvH4yHvdEggA2uUHdx5pfo+7VyfRD4/n27//nnXVJlhXe7Yb997/vBoF6u+f1zlkN7X+wE/7bjB6G6cUwx9oQmOC3GzCva41Bl4HdOrJ9Cp/mx++/GvVh1K4YkCk+tWYQqeyfiHReYjYodc6/vzlxJMZ6eC0nvTiWLge6CoyyVPwCvnb8Jv+k8hbe8HZVPYBoKhRJX+R62MpHRdM7i6QHzkDpj3DKFNp23PPx+xBSjzngbEG46fwF8B9+O5aDPfdvEFF7Nor1cpd2/bC88sErPGxPt8Qeajk3pX6/tHO1lcd1JrTs7q7K4qA/ZZvQcpqN3ww42TXFoaf/eH4+6x2VOF6NeMLlGF7GdwAUqRCcxfgSboPt4Ywximo9gZNkDmsbArHCseHjeFM96xzbkxa+esuUMTwBdUbKxtYyFm2198JHCyVNFDOBdmEAawLUZ6Oe2/Cks/hGEdSrqYOvZ8tRYM2VZgDkBtG2wS9yPhZ8v7wts+8ticQ9h4fgPwgd0oRs6y9rypVD+KmxL24q7Eu9OZxln5+ZjOMBvlsG6/P9W/12uY25vZwZ7rmZxgrzVacCGM75kZ9shbz6ermC/CfcjVrYFihjgnQ9f57fife3CW5Subm+XpUVxf5gpXu1Nrjjng7vAqzHQ7mJD/NpFcTMzLm53f9U22tkWCmOAOwHWvafLWIWDyZ7CySalU2a703HA+3kFCbyGs8cgRuC0daBwk3okVQh/+RC6VvOdmGRbcbuC+q6wtPkDpUJEgQXj9oWI46n9dBRiNohgjjXYY3gsSktHIeadNVxnFAwPJ/fpKHQQJSTY2HsPv1ZfzGazRX009lJUiHFy8AXxOK76/X60WFtOUSFq5k72Wq8UFUJTGGvI3ouyp7C7jXsSUAivpong76Yb9hTWth4zAYXI9BLVq8jTU4htFKpump5CbDDNHJrukZ5C7BsxOQK3HVJTiNvTG4EuhD7OVuFmbjH6b5M9nVArxG92Jnk/0Vbh9HGTzZhuI7rZA/HsCT43fIf/ZWg/WqXhuZXE6cOr3/rBfSsmcxl+lM/8+V2fPZ2Rt+F7uT545roZW5fDBUG7vDwc5KDOtaX3+MJ+P8YwkzEfpd+/fsep2/L0m3khkW0yBC0S2+W5y6gv4nuXsbeyHQ3B4hK/PXLWtk0f/mEwFe8M1+DfgfrG0X7v+HhrYe+PPQQ91hBtuviNtpR5OovcwkZTmhjyirST44VmFUyHeaYSWCjgHIfO4dcczP7oBzqFv1BW8pyx1wS+m3UFMIKB4H1FGKmLPNMgzPk8dAILHiZSFXneSBdKhDcihafYKvwGt1DnE4h4P6vwSKfwAWEh9zta4VOM9k8qgU8I+/jnsSb8XUM+0Vgz/QI3Tyc4HRGRdbsnEfiEEIhMA8eAOHrl6y9+gai9h02SlCAqZPjC+TCW31C2oYKueETMw9wecmj8OcS4+nAYpDrHA3nOwssDy46EJ+8XNo+hkh0yie/tbyNoGmojr1x/wzVfBOHhTAwb9L+2gkdgf/35MGZKKOJecnwG1EuvP/Hjf4+/it7Rqv3vU88rzh4Zmo7TpuO4rO9Ajfj28vz2+lobjUbdxWLx0A3/MHp9/fL8518ekxrEByKZJOeB6N9CiAyzqI96buLeFJk0OmP95CkaSZ/AjcFlLZ88iZbiabXnEKnqDHZJ6xju89h0pwTtoiVxYh0DTjItKESPd0YHAe8iJTnoJXhAJhiqIooYuKoWScBUILKgZ/0sOlS1TPFkO6ImNop+xuJMUPJgpCEwjCcyc/1iWnGVSnBSFgNVvjNzUKhZeA0psYOOj2HyrGix4VAdBQjFRu8W5sI00h/CHY5NGWjU9PuMEFWjUB/JG4vCWE3CjZHOs69q2Xlg3bAT/3F1G7FKS4+rJnSQ+zvhDbLOnihJnrmuEp9NzYZpawk5DlOzMwmeDpG0ROZs8iXMt7dUK2z1j/GoSiXlGOYctkjpOlQNtWiZDq6kAA8oP4tqKVLWA+hxXNGyq5ymuVXbEi9T3gpXEmWeOYAZXn6hzfeOq0pyhW0q7toVWcrcv8NoWJotmYhgSzclW7OSWG1JDL0hK4pmQ1rEVW1NUeTGRa3egXBNyVGsuezEDz5u1ZHnluJI5t/RN4/TdIzK3JIV25E+4diKbM0rhkO/0JkNblMNG1SUZS1ElsWw2dTm39xuOTk5OTk5OTk5OTk5OTk5OcT8H24/v59Zn5VBAAAAAElFTkSuQmCC"/>
          <p:cNvSpPr>
            <a:spLocks noChangeAspect="1" noChangeArrowheads="1"/>
          </p:cNvSpPr>
          <p:nvPr/>
        </p:nvSpPr>
        <p:spPr bwMode="auto">
          <a:xfrm>
            <a:off x="4788709" y="31032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39" name="Group 38"/>
          <p:cNvGrpSpPr/>
          <p:nvPr/>
        </p:nvGrpSpPr>
        <p:grpSpPr>
          <a:xfrm>
            <a:off x="5029200" y="1247533"/>
            <a:ext cx="2426104" cy="449002"/>
            <a:chOff x="3505200" y="1007265"/>
            <a:chExt cx="1495212" cy="449002"/>
          </a:xfrm>
        </p:grpSpPr>
        <p:cxnSp>
          <p:nvCxnSpPr>
            <p:cNvPr id="22" name="Straight Arrow Connector 21"/>
            <p:cNvCxnSpPr/>
            <p:nvPr/>
          </p:nvCxnSpPr>
          <p:spPr>
            <a:xfrm>
              <a:off x="3505200" y="1447800"/>
              <a:ext cx="1495212" cy="8467"/>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086012" y="1007265"/>
              <a:ext cx="914400" cy="369332"/>
            </a:xfrm>
            <a:prstGeom prst="rect">
              <a:avLst/>
            </a:prstGeom>
            <a:noFill/>
          </p:spPr>
          <p:txBody>
            <a:bodyPr wrap="square" rtlCol="0">
              <a:spAutoFit/>
            </a:bodyPr>
            <a:lstStyle/>
            <a:p>
              <a:r>
                <a:rPr lang="en-US" dirty="0">
                  <a:solidFill>
                    <a:srgbClr val="FFFF00"/>
                  </a:solidFill>
                </a:rPr>
                <a:t>fork</a:t>
              </a:r>
            </a:p>
          </p:txBody>
        </p:sp>
      </p:grpSp>
      <p:sp>
        <p:nvSpPr>
          <p:cNvPr id="27" name="Cloud 26"/>
          <p:cNvSpPr/>
          <p:nvPr/>
        </p:nvSpPr>
        <p:spPr>
          <a:xfrm>
            <a:off x="7607704" y="871461"/>
            <a:ext cx="1777381" cy="1066800"/>
          </a:xfrm>
          <a:prstGeom prst="cloud">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prstClr val="white"/>
                </a:solidFill>
              </a:rPr>
              <a:t>Forked repo on </a:t>
            </a:r>
            <a:br>
              <a:rPr lang="en-US" dirty="0">
                <a:solidFill>
                  <a:prstClr val="white"/>
                </a:solidFill>
              </a:rPr>
            </a:br>
            <a:r>
              <a:rPr lang="en-US" dirty="0">
                <a:solidFill>
                  <a:prstClr val="white"/>
                </a:solidFill>
              </a:rPr>
              <a:t>GitHub</a:t>
            </a:r>
          </a:p>
        </p:txBody>
      </p:sp>
      <p:grpSp>
        <p:nvGrpSpPr>
          <p:cNvPr id="40" name="Group 39"/>
          <p:cNvGrpSpPr/>
          <p:nvPr/>
        </p:nvGrpSpPr>
        <p:grpSpPr>
          <a:xfrm>
            <a:off x="7883915" y="2019301"/>
            <a:ext cx="369334" cy="2059463"/>
            <a:chOff x="5802868" y="2019300"/>
            <a:chExt cx="369334" cy="2059463"/>
          </a:xfrm>
        </p:grpSpPr>
        <p:cxnSp>
          <p:nvCxnSpPr>
            <p:cNvPr id="28" name="Straight Arrow Connector 27"/>
            <p:cNvCxnSpPr/>
            <p:nvPr/>
          </p:nvCxnSpPr>
          <p:spPr>
            <a:xfrm flipH="1">
              <a:off x="6172201" y="2019300"/>
              <a:ext cx="1" cy="2059463"/>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16200000">
              <a:off x="5530334" y="3244333"/>
              <a:ext cx="914400" cy="369332"/>
            </a:xfrm>
            <a:prstGeom prst="rect">
              <a:avLst/>
            </a:prstGeom>
            <a:noFill/>
          </p:spPr>
          <p:txBody>
            <a:bodyPr wrap="square" rtlCol="0">
              <a:spAutoFit/>
            </a:bodyPr>
            <a:lstStyle/>
            <a:p>
              <a:r>
                <a:rPr lang="en-US" dirty="0">
                  <a:solidFill>
                    <a:srgbClr val="FFFF00"/>
                  </a:solidFill>
                </a:rPr>
                <a:t>clone</a:t>
              </a:r>
            </a:p>
          </p:txBody>
        </p:sp>
      </p:grpSp>
      <p:sp>
        <p:nvSpPr>
          <p:cNvPr id="34" name="Can 33"/>
          <p:cNvSpPr/>
          <p:nvPr/>
        </p:nvSpPr>
        <p:spPr>
          <a:xfrm>
            <a:off x="7696201" y="4191001"/>
            <a:ext cx="1839277" cy="528533"/>
          </a:xfrm>
          <a:prstGeom prst="can">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Local repo</a:t>
            </a:r>
          </a:p>
        </p:txBody>
      </p:sp>
      <p:grpSp>
        <p:nvGrpSpPr>
          <p:cNvPr id="50" name="Group 49"/>
          <p:cNvGrpSpPr/>
          <p:nvPr/>
        </p:nvGrpSpPr>
        <p:grpSpPr>
          <a:xfrm>
            <a:off x="8873325" y="1897617"/>
            <a:ext cx="421733" cy="2148362"/>
            <a:chOff x="7847435" y="1930401"/>
            <a:chExt cx="421733" cy="2148362"/>
          </a:xfrm>
        </p:grpSpPr>
        <p:cxnSp>
          <p:nvCxnSpPr>
            <p:cNvPr id="32" name="Straight Arrow Connector 31"/>
            <p:cNvCxnSpPr/>
            <p:nvPr/>
          </p:nvCxnSpPr>
          <p:spPr>
            <a:xfrm flipV="1">
              <a:off x="7847435" y="1930401"/>
              <a:ext cx="2" cy="2148362"/>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rot="16200000">
              <a:off x="7627302" y="3091934"/>
              <a:ext cx="914400" cy="369332"/>
            </a:xfrm>
            <a:prstGeom prst="rect">
              <a:avLst/>
            </a:prstGeom>
            <a:noFill/>
          </p:spPr>
          <p:txBody>
            <a:bodyPr wrap="square" rtlCol="0">
              <a:spAutoFit/>
            </a:bodyPr>
            <a:lstStyle/>
            <a:p>
              <a:r>
                <a:rPr lang="en-US" dirty="0">
                  <a:solidFill>
                    <a:srgbClr val="FFFF00"/>
                  </a:solidFill>
                </a:rPr>
                <a:t> push</a:t>
              </a:r>
            </a:p>
          </p:txBody>
        </p:sp>
      </p:grpSp>
      <p:sp>
        <p:nvSpPr>
          <p:cNvPr id="48" name="Can 47"/>
          <p:cNvSpPr/>
          <p:nvPr/>
        </p:nvSpPr>
        <p:spPr>
          <a:xfrm>
            <a:off x="2737115" y="4343400"/>
            <a:ext cx="1839277" cy="528533"/>
          </a:xfrm>
          <a:prstGeom prst="can">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Local repo</a:t>
            </a:r>
          </a:p>
        </p:txBody>
      </p:sp>
      <p:grpSp>
        <p:nvGrpSpPr>
          <p:cNvPr id="78" name="Group 77"/>
          <p:cNvGrpSpPr/>
          <p:nvPr/>
        </p:nvGrpSpPr>
        <p:grpSpPr>
          <a:xfrm>
            <a:off x="4025234" y="2084175"/>
            <a:ext cx="421733" cy="2148362"/>
            <a:chOff x="7847435" y="1930401"/>
            <a:chExt cx="421733" cy="2148362"/>
          </a:xfrm>
        </p:grpSpPr>
        <p:cxnSp>
          <p:nvCxnSpPr>
            <p:cNvPr id="79" name="Straight Arrow Connector 78"/>
            <p:cNvCxnSpPr/>
            <p:nvPr/>
          </p:nvCxnSpPr>
          <p:spPr>
            <a:xfrm flipV="1">
              <a:off x="7847435" y="1930401"/>
              <a:ext cx="2" cy="2148362"/>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rot="16200000">
              <a:off x="7627302" y="2796645"/>
              <a:ext cx="914400" cy="369332"/>
            </a:xfrm>
            <a:prstGeom prst="rect">
              <a:avLst/>
            </a:prstGeom>
            <a:noFill/>
          </p:spPr>
          <p:txBody>
            <a:bodyPr wrap="square" rtlCol="0">
              <a:spAutoFit/>
            </a:bodyPr>
            <a:lstStyle/>
            <a:p>
              <a:r>
                <a:rPr lang="en-US" dirty="0">
                  <a:solidFill>
                    <a:srgbClr val="FFFF00"/>
                  </a:solidFill>
                </a:rPr>
                <a:t>push</a:t>
              </a:r>
            </a:p>
          </p:txBody>
        </p:sp>
      </p:grpSp>
      <p:grpSp>
        <p:nvGrpSpPr>
          <p:cNvPr id="84" name="Group 83"/>
          <p:cNvGrpSpPr/>
          <p:nvPr/>
        </p:nvGrpSpPr>
        <p:grpSpPr>
          <a:xfrm rot="18977966">
            <a:off x="5178220" y="1945199"/>
            <a:ext cx="2259827" cy="1942227"/>
            <a:chOff x="796049" y="2682679"/>
            <a:chExt cx="2259827" cy="1942227"/>
          </a:xfrm>
        </p:grpSpPr>
        <p:cxnSp>
          <p:nvCxnSpPr>
            <p:cNvPr id="85" name="Straight Arrow Connector 84"/>
            <p:cNvCxnSpPr/>
            <p:nvPr/>
          </p:nvCxnSpPr>
          <p:spPr>
            <a:xfrm rot="2622034">
              <a:off x="796049" y="2682679"/>
              <a:ext cx="2259827" cy="1942227"/>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rot="5016586">
              <a:off x="1771909" y="3334492"/>
              <a:ext cx="914400" cy="369332"/>
            </a:xfrm>
            <a:prstGeom prst="rect">
              <a:avLst/>
            </a:prstGeom>
            <a:noFill/>
          </p:spPr>
          <p:txBody>
            <a:bodyPr wrap="square" rtlCol="0">
              <a:spAutoFit/>
            </a:bodyPr>
            <a:lstStyle/>
            <a:p>
              <a:r>
                <a:rPr lang="en-US" dirty="0">
                  <a:solidFill>
                    <a:srgbClr val="FFFF00"/>
                  </a:solidFill>
                </a:rPr>
                <a:t>pull</a:t>
              </a:r>
            </a:p>
          </p:txBody>
        </p:sp>
      </p:grpSp>
      <p:grpSp>
        <p:nvGrpSpPr>
          <p:cNvPr id="90" name="Group 89"/>
          <p:cNvGrpSpPr/>
          <p:nvPr/>
        </p:nvGrpSpPr>
        <p:grpSpPr>
          <a:xfrm>
            <a:off x="3390644" y="3522303"/>
            <a:ext cx="304800" cy="640399"/>
            <a:chOff x="8382000" y="4343400"/>
            <a:chExt cx="304800" cy="640399"/>
          </a:xfrm>
          <a:solidFill>
            <a:srgbClr val="C00000"/>
          </a:solidFill>
        </p:grpSpPr>
        <p:sp>
          <p:nvSpPr>
            <p:cNvPr id="91" name="Flowchart: Connector 90"/>
            <p:cNvSpPr/>
            <p:nvPr/>
          </p:nvSpPr>
          <p:spPr>
            <a:xfrm>
              <a:off x="8382000" y="4343400"/>
              <a:ext cx="304800" cy="264266"/>
            </a:xfrm>
            <a:prstGeom prst="flowChartConnector">
              <a:avLst/>
            </a:prstGeom>
            <a:grp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sp>
          <p:nvSpPr>
            <p:cNvPr id="92" name="Flowchart: Connector 91"/>
            <p:cNvSpPr/>
            <p:nvPr/>
          </p:nvSpPr>
          <p:spPr>
            <a:xfrm>
              <a:off x="8382000" y="4719533"/>
              <a:ext cx="304800" cy="264266"/>
            </a:xfrm>
            <a:prstGeom prst="flowChartConnector">
              <a:avLst/>
            </a:prstGeom>
            <a:grp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cxnSp>
          <p:nvCxnSpPr>
            <p:cNvPr id="93" name="Straight Connector 92"/>
            <p:cNvCxnSpPr>
              <a:stCxn id="92" idx="0"/>
              <a:endCxn id="91" idx="4"/>
            </p:cNvCxnSpPr>
            <p:nvPr/>
          </p:nvCxnSpPr>
          <p:spPr>
            <a:xfrm flipV="1">
              <a:off x="8534400" y="4607666"/>
              <a:ext cx="0" cy="111867"/>
            </a:xfrm>
            <a:prstGeom prst="line">
              <a:avLst/>
            </a:prstGeom>
            <a:grp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grpSp>
      <p:grpSp>
        <p:nvGrpSpPr>
          <p:cNvPr id="94" name="Group 93"/>
          <p:cNvGrpSpPr/>
          <p:nvPr/>
        </p:nvGrpSpPr>
        <p:grpSpPr>
          <a:xfrm>
            <a:off x="4856162" y="795092"/>
            <a:ext cx="304800" cy="640399"/>
            <a:chOff x="8382000" y="4343400"/>
            <a:chExt cx="304800" cy="640399"/>
          </a:xfrm>
          <a:solidFill>
            <a:srgbClr val="C00000"/>
          </a:solidFill>
        </p:grpSpPr>
        <p:sp>
          <p:nvSpPr>
            <p:cNvPr id="95" name="Flowchart: Connector 94"/>
            <p:cNvSpPr/>
            <p:nvPr/>
          </p:nvSpPr>
          <p:spPr>
            <a:xfrm>
              <a:off x="8382000" y="4343400"/>
              <a:ext cx="304800" cy="264266"/>
            </a:xfrm>
            <a:prstGeom prst="flowChartConnector">
              <a:avLst/>
            </a:prstGeom>
            <a:grp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sp>
          <p:nvSpPr>
            <p:cNvPr id="96" name="Flowchart: Connector 95"/>
            <p:cNvSpPr/>
            <p:nvPr/>
          </p:nvSpPr>
          <p:spPr>
            <a:xfrm>
              <a:off x="8382000" y="4719533"/>
              <a:ext cx="304800" cy="264266"/>
            </a:xfrm>
            <a:prstGeom prst="flowChartConnector">
              <a:avLst/>
            </a:prstGeom>
            <a:grp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cxnSp>
          <p:nvCxnSpPr>
            <p:cNvPr id="97" name="Straight Connector 96"/>
            <p:cNvCxnSpPr>
              <a:stCxn id="96" idx="0"/>
              <a:endCxn id="95" idx="4"/>
            </p:cNvCxnSpPr>
            <p:nvPr/>
          </p:nvCxnSpPr>
          <p:spPr>
            <a:xfrm flipV="1">
              <a:off x="8534400" y="4607666"/>
              <a:ext cx="0" cy="111867"/>
            </a:xfrm>
            <a:prstGeom prst="line">
              <a:avLst/>
            </a:prstGeom>
            <a:grp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grpSp>
      <p:grpSp>
        <p:nvGrpSpPr>
          <p:cNvPr id="98" name="Group 97"/>
          <p:cNvGrpSpPr/>
          <p:nvPr/>
        </p:nvGrpSpPr>
        <p:grpSpPr>
          <a:xfrm>
            <a:off x="9737296" y="1112982"/>
            <a:ext cx="304800" cy="640399"/>
            <a:chOff x="8382000" y="4343400"/>
            <a:chExt cx="304800" cy="640399"/>
          </a:xfrm>
          <a:solidFill>
            <a:srgbClr val="C00000"/>
          </a:solidFill>
        </p:grpSpPr>
        <p:sp>
          <p:nvSpPr>
            <p:cNvPr id="99" name="Flowchart: Connector 98"/>
            <p:cNvSpPr/>
            <p:nvPr/>
          </p:nvSpPr>
          <p:spPr>
            <a:xfrm>
              <a:off x="8382000" y="4343400"/>
              <a:ext cx="304800" cy="264266"/>
            </a:xfrm>
            <a:prstGeom prst="flowChartConnector">
              <a:avLst/>
            </a:prstGeom>
            <a:grp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sp>
          <p:nvSpPr>
            <p:cNvPr id="100" name="Flowchart: Connector 99"/>
            <p:cNvSpPr/>
            <p:nvPr/>
          </p:nvSpPr>
          <p:spPr>
            <a:xfrm>
              <a:off x="8382000" y="4719533"/>
              <a:ext cx="304800" cy="264266"/>
            </a:xfrm>
            <a:prstGeom prst="flowChartConnector">
              <a:avLst/>
            </a:prstGeom>
            <a:grp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cxnSp>
          <p:nvCxnSpPr>
            <p:cNvPr id="101" name="Straight Connector 100"/>
            <p:cNvCxnSpPr>
              <a:stCxn id="100" idx="0"/>
              <a:endCxn id="99" idx="4"/>
            </p:cNvCxnSpPr>
            <p:nvPr/>
          </p:nvCxnSpPr>
          <p:spPr>
            <a:xfrm flipV="1">
              <a:off x="8534400" y="4607666"/>
              <a:ext cx="0" cy="111867"/>
            </a:xfrm>
            <a:prstGeom prst="line">
              <a:avLst/>
            </a:prstGeom>
            <a:grp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grpSp>
      <p:grpSp>
        <p:nvGrpSpPr>
          <p:cNvPr id="102" name="Group 101"/>
          <p:cNvGrpSpPr/>
          <p:nvPr/>
        </p:nvGrpSpPr>
        <p:grpSpPr>
          <a:xfrm>
            <a:off x="9707741" y="4078764"/>
            <a:ext cx="304800" cy="640399"/>
            <a:chOff x="8382000" y="4343400"/>
            <a:chExt cx="304800" cy="640399"/>
          </a:xfrm>
          <a:solidFill>
            <a:srgbClr val="C00000"/>
          </a:solidFill>
        </p:grpSpPr>
        <p:sp>
          <p:nvSpPr>
            <p:cNvPr id="103" name="Flowchart: Connector 102"/>
            <p:cNvSpPr/>
            <p:nvPr/>
          </p:nvSpPr>
          <p:spPr>
            <a:xfrm>
              <a:off x="8382000" y="4343400"/>
              <a:ext cx="304800" cy="264266"/>
            </a:xfrm>
            <a:prstGeom prst="flowChartConnector">
              <a:avLst/>
            </a:prstGeom>
            <a:grp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sp>
          <p:nvSpPr>
            <p:cNvPr id="104" name="Flowchart: Connector 103"/>
            <p:cNvSpPr/>
            <p:nvPr/>
          </p:nvSpPr>
          <p:spPr>
            <a:xfrm>
              <a:off x="8382000" y="4719533"/>
              <a:ext cx="304800" cy="264266"/>
            </a:xfrm>
            <a:prstGeom prst="flowChartConnector">
              <a:avLst/>
            </a:prstGeom>
            <a:grp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cxnSp>
          <p:nvCxnSpPr>
            <p:cNvPr id="105" name="Straight Connector 104"/>
            <p:cNvCxnSpPr>
              <a:stCxn id="104" idx="0"/>
              <a:endCxn id="103" idx="4"/>
            </p:cNvCxnSpPr>
            <p:nvPr/>
          </p:nvCxnSpPr>
          <p:spPr>
            <a:xfrm flipV="1">
              <a:off x="8534400" y="4607666"/>
              <a:ext cx="0" cy="111867"/>
            </a:xfrm>
            <a:prstGeom prst="line">
              <a:avLst/>
            </a:prstGeom>
            <a:grp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grpSp>
      <p:grpSp>
        <p:nvGrpSpPr>
          <p:cNvPr id="106" name="Group 105"/>
          <p:cNvGrpSpPr/>
          <p:nvPr/>
        </p:nvGrpSpPr>
        <p:grpSpPr>
          <a:xfrm>
            <a:off x="3390644" y="3146170"/>
            <a:ext cx="304800" cy="376133"/>
            <a:chOff x="8382000" y="4343400"/>
            <a:chExt cx="304800" cy="376133"/>
          </a:xfrm>
        </p:grpSpPr>
        <p:sp>
          <p:nvSpPr>
            <p:cNvPr id="107" name="Flowchart: Connector 106"/>
            <p:cNvSpPr/>
            <p:nvPr/>
          </p:nvSpPr>
          <p:spPr>
            <a:xfrm>
              <a:off x="8382000" y="4343400"/>
              <a:ext cx="304800" cy="264266"/>
            </a:xfrm>
            <a:prstGeom prst="flowChartConnector">
              <a:avLst/>
            </a:prstGeom>
            <a:solidFill>
              <a:srgbClr val="C00000"/>
            </a:solidFill>
            <a:ln>
              <a:solidFill>
                <a:srgbClr val="FFFF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cxnSp>
          <p:nvCxnSpPr>
            <p:cNvPr id="108" name="Straight Connector 107"/>
            <p:cNvCxnSpPr>
              <a:endCxn id="107" idx="4"/>
            </p:cNvCxnSpPr>
            <p:nvPr/>
          </p:nvCxnSpPr>
          <p:spPr>
            <a:xfrm flipV="1">
              <a:off x="8534400" y="4607666"/>
              <a:ext cx="0" cy="111867"/>
            </a:xfrm>
            <a:prstGeom prst="line">
              <a:avLst/>
            </a:prstGeom>
            <a:ln>
              <a:solidFill>
                <a:srgbClr val="FFFF00"/>
              </a:solidFill>
            </a:ln>
          </p:spPr>
          <p:style>
            <a:lnRef idx="2">
              <a:schemeClr val="accent3">
                <a:shade val="50000"/>
              </a:schemeClr>
            </a:lnRef>
            <a:fillRef idx="1">
              <a:schemeClr val="accent3"/>
            </a:fillRef>
            <a:effectRef idx="0">
              <a:schemeClr val="accent3"/>
            </a:effectRef>
            <a:fontRef idx="minor">
              <a:schemeClr val="lt1"/>
            </a:fontRef>
          </p:style>
        </p:cxnSp>
      </p:grpSp>
      <p:grpSp>
        <p:nvGrpSpPr>
          <p:cNvPr id="109" name="Group 108"/>
          <p:cNvGrpSpPr/>
          <p:nvPr/>
        </p:nvGrpSpPr>
        <p:grpSpPr>
          <a:xfrm>
            <a:off x="4844842" y="409058"/>
            <a:ext cx="304800" cy="376133"/>
            <a:chOff x="8382000" y="4343400"/>
            <a:chExt cx="304800" cy="376133"/>
          </a:xfrm>
        </p:grpSpPr>
        <p:sp>
          <p:nvSpPr>
            <p:cNvPr id="110" name="Flowchart: Connector 109"/>
            <p:cNvSpPr/>
            <p:nvPr/>
          </p:nvSpPr>
          <p:spPr>
            <a:xfrm>
              <a:off x="8382000" y="4343400"/>
              <a:ext cx="304800" cy="264266"/>
            </a:xfrm>
            <a:prstGeom prst="flowChartConnector">
              <a:avLst/>
            </a:prstGeom>
            <a:solidFill>
              <a:srgbClr val="C00000"/>
            </a:solidFill>
            <a:ln>
              <a:solidFill>
                <a:srgbClr val="FFFF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cxnSp>
          <p:nvCxnSpPr>
            <p:cNvPr id="111" name="Straight Connector 110"/>
            <p:cNvCxnSpPr>
              <a:endCxn id="110" idx="4"/>
            </p:cNvCxnSpPr>
            <p:nvPr/>
          </p:nvCxnSpPr>
          <p:spPr>
            <a:xfrm flipV="1">
              <a:off x="8534400" y="4607666"/>
              <a:ext cx="0" cy="111867"/>
            </a:xfrm>
            <a:prstGeom prst="line">
              <a:avLst/>
            </a:prstGeom>
            <a:ln>
              <a:solidFill>
                <a:srgbClr val="FFFF00"/>
              </a:solidFill>
            </a:ln>
          </p:spPr>
          <p:style>
            <a:lnRef idx="2">
              <a:schemeClr val="accent3">
                <a:shade val="50000"/>
              </a:schemeClr>
            </a:lnRef>
            <a:fillRef idx="1">
              <a:schemeClr val="accent3"/>
            </a:fillRef>
            <a:effectRef idx="0">
              <a:schemeClr val="accent3"/>
            </a:effectRef>
            <a:fontRef idx="minor">
              <a:schemeClr val="lt1"/>
            </a:fontRef>
          </p:style>
        </p:cxnSp>
      </p:grpSp>
      <p:grpSp>
        <p:nvGrpSpPr>
          <p:cNvPr id="112" name="Group 111"/>
          <p:cNvGrpSpPr/>
          <p:nvPr/>
        </p:nvGrpSpPr>
        <p:grpSpPr>
          <a:xfrm>
            <a:off x="9707741" y="3697705"/>
            <a:ext cx="304800" cy="376133"/>
            <a:chOff x="8382000" y="4343400"/>
            <a:chExt cx="304800" cy="376133"/>
          </a:xfrm>
        </p:grpSpPr>
        <p:sp>
          <p:nvSpPr>
            <p:cNvPr id="113" name="Flowchart: Connector 112"/>
            <p:cNvSpPr/>
            <p:nvPr/>
          </p:nvSpPr>
          <p:spPr>
            <a:xfrm>
              <a:off x="8382000" y="4343400"/>
              <a:ext cx="304800" cy="264266"/>
            </a:xfrm>
            <a:prstGeom prst="flowChartConnector">
              <a:avLst/>
            </a:prstGeom>
            <a:solidFill>
              <a:srgbClr val="C00000"/>
            </a:solidFill>
            <a:ln>
              <a:solidFill>
                <a:srgbClr val="FFFF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cxnSp>
          <p:nvCxnSpPr>
            <p:cNvPr id="114" name="Straight Connector 113"/>
            <p:cNvCxnSpPr>
              <a:endCxn id="113" idx="4"/>
            </p:cNvCxnSpPr>
            <p:nvPr/>
          </p:nvCxnSpPr>
          <p:spPr>
            <a:xfrm flipV="1">
              <a:off x="8534400" y="4607666"/>
              <a:ext cx="0" cy="111867"/>
            </a:xfrm>
            <a:prstGeom prst="line">
              <a:avLst/>
            </a:prstGeom>
            <a:ln>
              <a:solidFill>
                <a:srgbClr val="FFFF00"/>
              </a:solidFill>
            </a:ln>
          </p:spPr>
          <p:style>
            <a:lnRef idx="2">
              <a:schemeClr val="accent3">
                <a:shade val="50000"/>
              </a:schemeClr>
            </a:lnRef>
            <a:fillRef idx="1">
              <a:schemeClr val="accent3"/>
            </a:fillRef>
            <a:effectRef idx="0">
              <a:schemeClr val="accent3"/>
            </a:effectRef>
            <a:fontRef idx="minor">
              <a:schemeClr val="lt1"/>
            </a:fontRef>
          </p:style>
        </p:cxnSp>
      </p:grpSp>
      <p:grpSp>
        <p:nvGrpSpPr>
          <p:cNvPr id="115" name="Group 114"/>
          <p:cNvGrpSpPr/>
          <p:nvPr/>
        </p:nvGrpSpPr>
        <p:grpSpPr>
          <a:xfrm>
            <a:off x="9737296" y="731923"/>
            <a:ext cx="304800" cy="376133"/>
            <a:chOff x="8382000" y="4343400"/>
            <a:chExt cx="304800" cy="376133"/>
          </a:xfrm>
        </p:grpSpPr>
        <p:sp>
          <p:nvSpPr>
            <p:cNvPr id="116" name="Flowchart: Connector 115"/>
            <p:cNvSpPr/>
            <p:nvPr/>
          </p:nvSpPr>
          <p:spPr>
            <a:xfrm>
              <a:off x="8382000" y="4343400"/>
              <a:ext cx="304800" cy="264266"/>
            </a:xfrm>
            <a:prstGeom prst="flowChartConnector">
              <a:avLst/>
            </a:prstGeom>
            <a:solidFill>
              <a:srgbClr val="C00000"/>
            </a:solidFill>
            <a:ln>
              <a:solidFill>
                <a:srgbClr val="FFFF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cxnSp>
          <p:nvCxnSpPr>
            <p:cNvPr id="117" name="Straight Connector 116"/>
            <p:cNvCxnSpPr>
              <a:endCxn id="116" idx="4"/>
            </p:cNvCxnSpPr>
            <p:nvPr/>
          </p:nvCxnSpPr>
          <p:spPr>
            <a:xfrm flipV="1">
              <a:off x="8534400" y="4607666"/>
              <a:ext cx="0" cy="111867"/>
            </a:xfrm>
            <a:prstGeom prst="line">
              <a:avLst/>
            </a:prstGeom>
            <a:ln>
              <a:solidFill>
                <a:srgbClr val="FFFF00"/>
              </a:solidFill>
            </a:ln>
          </p:spPr>
          <p:style>
            <a:lnRef idx="2">
              <a:schemeClr val="accent3">
                <a:shade val="50000"/>
              </a:schemeClr>
            </a:lnRef>
            <a:fillRef idx="1">
              <a:schemeClr val="accent3"/>
            </a:fillRef>
            <a:effectRef idx="0">
              <a:schemeClr val="accent3"/>
            </a:effectRef>
            <a:fontRef idx="minor">
              <a:schemeClr val="lt1"/>
            </a:fontRef>
          </p:style>
        </p:cxnSp>
      </p:grpSp>
      <p:sp>
        <p:nvSpPr>
          <p:cNvPr id="118" name="TextBox 117"/>
          <p:cNvSpPr txBox="1"/>
          <p:nvPr/>
        </p:nvSpPr>
        <p:spPr>
          <a:xfrm>
            <a:off x="4673325" y="4422999"/>
            <a:ext cx="914400" cy="369332"/>
          </a:xfrm>
          <a:prstGeom prst="rect">
            <a:avLst/>
          </a:prstGeom>
          <a:noFill/>
        </p:spPr>
        <p:txBody>
          <a:bodyPr wrap="square" rtlCol="0">
            <a:spAutoFit/>
          </a:bodyPr>
          <a:lstStyle/>
          <a:p>
            <a:r>
              <a:rPr lang="en-US" dirty="0" err="1">
                <a:solidFill>
                  <a:srgbClr val="FFFF00"/>
                </a:solidFill>
              </a:rPr>
              <a:t>init</a:t>
            </a:r>
            <a:endParaRPr lang="en-US" dirty="0">
              <a:solidFill>
                <a:srgbClr val="FFFF00"/>
              </a:solidFill>
            </a:endParaRPr>
          </a:p>
        </p:txBody>
      </p:sp>
      <p:sp>
        <p:nvSpPr>
          <p:cNvPr id="119" name="TextBox 118"/>
          <p:cNvSpPr txBox="1"/>
          <p:nvPr/>
        </p:nvSpPr>
        <p:spPr>
          <a:xfrm>
            <a:off x="1697122" y="4912901"/>
            <a:ext cx="914400" cy="369332"/>
          </a:xfrm>
          <a:prstGeom prst="rect">
            <a:avLst/>
          </a:prstGeom>
          <a:noFill/>
        </p:spPr>
        <p:txBody>
          <a:bodyPr wrap="square" rtlCol="0">
            <a:spAutoFit/>
          </a:bodyPr>
          <a:lstStyle/>
          <a:p>
            <a:r>
              <a:rPr lang="en-US" dirty="0">
                <a:solidFill>
                  <a:srgbClr val="FFFF00"/>
                </a:solidFill>
              </a:rPr>
              <a:t>commit</a:t>
            </a:r>
          </a:p>
        </p:txBody>
      </p:sp>
      <p:grpSp>
        <p:nvGrpSpPr>
          <p:cNvPr id="120" name="Group 119"/>
          <p:cNvGrpSpPr/>
          <p:nvPr/>
        </p:nvGrpSpPr>
        <p:grpSpPr>
          <a:xfrm>
            <a:off x="9707741" y="3309099"/>
            <a:ext cx="304800" cy="376133"/>
            <a:chOff x="8382000" y="4343400"/>
            <a:chExt cx="304800" cy="376133"/>
          </a:xfrm>
        </p:grpSpPr>
        <p:sp>
          <p:nvSpPr>
            <p:cNvPr id="121" name="Flowchart: Connector 120"/>
            <p:cNvSpPr/>
            <p:nvPr/>
          </p:nvSpPr>
          <p:spPr>
            <a:xfrm>
              <a:off x="8382000" y="4343400"/>
              <a:ext cx="304800" cy="264266"/>
            </a:xfrm>
            <a:prstGeom prst="flowChartConnector">
              <a:avLst/>
            </a:prstGeom>
            <a:solidFill>
              <a:srgbClr val="0070C0"/>
            </a:solidFill>
            <a:ln>
              <a:solidFill>
                <a:srgbClr val="FFFF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cxnSp>
          <p:nvCxnSpPr>
            <p:cNvPr id="122" name="Straight Connector 121"/>
            <p:cNvCxnSpPr>
              <a:endCxn id="121" idx="4"/>
            </p:cNvCxnSpPr>
            <p:nvPr/>
          </p:nvCxnSpPr>
          <p:spPr>
            <a:xfrm flipV="1">
              <a:off x="8534400" y="4607666"/>
              <a:ext cx="0" cy="111867"/>
            </a:xfrm>
            <a:prstGeom prst="line">
              <a:avLst/>
            </a:prstGeom>
            <a:ln>
              <a:solidFill>
                <a:srgbClr val="FFFF00"/>
              </a:solidFill>
            </a:ln>
          </p:spPr>
          <p:style>
            <a:lnRef idx="2">
              <a:schemeClr val="accent3">
                <a:shade val="50000"/>
              </a:schemeClr>
            </a:lnRef>
            <a:fillRef idx="1">
              <a:schemeClr val="accent3"/>
            </a:fillRef>
            <a:effectRef idx="0">
              <a:schemeClr val="accent3"/>
            </a:effectRef>
            <a:fontRef idx="minor">
              <a:schemeClr val="lt1"/>
            </a:fontRef>
          </p:style>
        </p:cxnSp>
      </p:grpSp>
      <p:grpSp>
        <p:nvGrpSpPr>
          <p:cNvPr id="123" name="Group 122"/>
          <p:cNvGrpSpPr/>
          <p:nvPr/>
        </p:nvGrpSpPr>
        <p:grpSpPr>
          <a:xfrm>
            <a:off x="9737296" y="350864"/>
            <a:ext cx="304800" cy="376133"/>
            <a:chOff x="8382000" y="4343400"/>
            <a:chExt cx="304800" cy="376133"/>
          </a:xfrm>
        </p:grpSpPr>
        <p:sp>
          <p:nvSpPr>
            <p:cNvPr id="124" name="Flowchart: Connector 123"/>
            <p:cNvSpPr/>
            <p:nvPr/>
          </p:nvSpPr>
          <p:spPr>
            <a:xfrm>
              <a:off x="8382000" y="4343400"/>
              <a:ext cx="304800" cy="264266"/>
            </a:xfrm>
            <a:prstGeom prst="flowChartConnector">
              <a:avLst/>
            </a:prstGeom>
            <a:solidFill>
              <a:srgbClr val="0070C0"/>
            </a:solidFill>
            <a:ln>
              <a:solidFill>
                <a:srgbClr val="FFFF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cxnSp>
          <p:nvCxnSpPr>
            <p:cNvPr id="125" name="Straight Connector 124"/>
            <p:cNvCxnSpPr>
              <a:endCxn id="124" idx="4"/>
            </p:cNvCxnSpPr>
            <p:nvPr/>
          </p:nvCxnSpPr>
          <p:spPr>
            <a:xfrm flipV="1">
              <a:off x="8534400" y="4607666"/>
              <a:ext cx="0" cy="111867"/>
            </a:xfrm>
            <a:prstGeom prst="line">
              <a:avLst/>
            </a:prstGeom>
            <a:ln>
              <a:solidFill>
                <a:srgbClr val="FFFF00"/>
              </a:solidFill>
            </a:ln>
          </p:spPr>
          <p:style>
            <a:lnRef idx="2">
              <a:schemeClr val="accent3">
                <a:shade val="50000"/>
              </a:schemeClr>
            </a:lnRef>
            <a:fillRef idx="1">
              <a:schemeClr val="accent3"/>
            </a:fillRef>
            <a:effectRef idx="0">
              <a:schemeClr val="accent3"/>
            </a:effectRef>
            <a:fontRef idx="minor">
              <a:schemeClr val="lt1"/>
            </a:fontRef>
          </p:style>
        </p:cxnSp>
      </p:grpSp>
      <p:sp useBgFill="1">
        <p:nvSpPr>
          <p:cNvPr id="21" name="Rectangle 20">
            <a:hlinkClick r:id="" action="ppaction://noaction"/>
          </p:cNvPr>
          <p:cNvSpPr/>
          <p:nvPr/>
        </p:nvSpPr>
        <p:spPr>
          <a:xfrm>
            <a:off x="10174636" y="19734"/>
            <a:ext cx="493364" cy="51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5" name="Group 24"/>
          <p:cNvGrpSpPr/>
          <p:nvPr/>
        </p:nvGrpSpPr>
        <p:grpSpPr>
          <a:xfrm>
            <a:off x="1816130" y="102306"/>
            <a:ext cx="1301372" cy="1433152"/>
            <a:chOff x="167466" y="1295899"/>
            <a:chExt cx="1301372" cy="1433152"/>
          </a:xfrm>
        </p:grpSpPr>
        <p:sp>
          <p:nvSpPr>
            <p:cNvPr id="23" name="Rectangle 22"/>
            <p:cNvSpPr/>
            <p:nvPr/>
          </p:nvSpPr>
          <p:spPr>
            <a:xfrm>
              <a:off x="374242" y="2359719"/>
              <a:ext cx="848309" cy="369332"/>
            </a:xfrm>
            <a:prstGeom prst="rect">
              <a:avLst/>
            </a:prstGeom>
          </p:spPr>
          <p:txBody>
            <a:bodyPr wrap="none">
              <a:spAutoFit/>
            </a:bodyPr>
            <a:lstStyle/>
            <a:p>
              <a:pPr algn="r"/>
              <a:r>
                <a:rPr lang="en-US" dirty="0">
                  <a:solidFill>
                    <a:prstClr val="white">
                      <a:lumMod val="95000"/>
                    </a:prstClr>
                  </a:solidFill>
                </a:rPr>
                <a:t>GitHub</a:t>
              </a:r>
            </a:p>
          </p:txBody>
        </p:sp>
        <p:pic>
          <p:nvPicPr>
            <p:cNvPr id="81" name="Picture 8" descr="https://assets-cdn.github.com/images/modules/logos_page/Octoca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466" y="1295899"/>
              <a:ext cx="1301372" cy="10817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p:cNvGrpSpPr/>
          <p:nvPr/>
        </p:nvGrpSpPr>
        <p:grpSpPr>
          <a:xfrm>
            <a:off x="4751558" y="3034959"/>
            <a:ext cx="2148362" cy="695381"/>
            <a:chOff x="3227558" y="3034958"/>
            <a:chExt cx="2148362" cy="695381"/>
          </a:xfrm>
        </p:grpSpPr>
        <p:grpSp>
          <p:nvGrpSpPr>
            <p:cNvPr id="82" name="Group 81"/>
            <p:cNvGrpSpPr/>
            <p:nvPr/>
          </p:nvGrpSpPr>
          <p:grpSpPr>
            <a:xfrm rot="18851569">
              <a:off x="4115956" y="2146560"/>
              <a:ext cx="371565" cy="2148362"/>
              <a:chOff x="7847435" y="1930401"/>
              <a:chExt cx="371565" cy="2148362"/>
            </a:xfrm>
          </p:grpSpPr>
          <p:cxnSp>
            <p:nvCxnSpPr>
              <p:cNvPr id="83" name="Straight Arrow Connector 82"/>
              <p:cNvCxnSpPr/>
              <p:nvPr/>
            </p:nvCxnSpPr>
            <p:spPr>
              <a:xfrm flipV="1">
                <a:off x="7847435" y="1930401"/>
                <a:ext cx="2" cy="2148362"/>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rot="5488056">
                <a:off x="7577134" y="2584099"/>
                <a:ext cx="914400" cy="369332"/>
              </a:xfrm>
              <a:prstGeom prst="rect">
                <a:avLst/>
              </a:prstGeom>
              <a:noFill/>
            </p:spPr>
            <p:txBody>
              <a:bodyPr wrap="square" rtlCol="0">
                <a:spAutoFit/>
              </a:bodyPr>
              <a:lstStyle/>
              <a:p>
                <a:r>
                  <a:rPr lang="en-US" dirty="0">
                    <a:solidFill>
                      <a:srgbClr val="FFFF00"/>
                    </a:solidFill>
                  </a:rPr>
                  <a:t>push</a:t>
                </a:r>
              </a:p>
            </p:txBody>
          </p:sp>
        </p:grpSp>
        <p:grpSp>
          <p:nvGrpSpPr>
            <p:cNvPr id="89" name="x"/>
            <p:cNvGrpSpPr>
              <a:grpSpLocks noChangeAspect="1"/>
            </p:cNvGrpSpPr>
            <p:nvPr/>
          </p:nvGrpSpPr>
          <p:grpSpPr>
            <a:xfrm>
              <a:off x="4128351" y="3280791"/>
              <a:ext cx="449548" cy="449548"/>
              <a:chOff x="5562600" y="1371600"/>
              <a:chExt cx="738443" cy="738443"/>
            </a:xfrm>
          </p:grpSpPr>
          <p:sp>
            <p:nvSpPr>
              <p:cNvPr id="126" name="Flowchart: Connector 125"/>
              <p:cNvSpPr/>
              <p:nvPr/>
            </p:nvSpPr>
            <p:spPr>
              <a:xfrm>
                <a:off x="5562600" y="1371600"/>
                <a:ext cx="738443" cy="73844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27" name="Donut 126"/>
              <p:cNvSpPr/>
              <p:nvPr/>
            </p:nvSpPr>
            <p:spPr>
              <a:xfrm>
                <a:off x="5562600" y="1371600"/>
                <a:ext cx="738443" cy="738443"/>
              </a:xfrm>
              <a:prstGeom prst="donut">
                <a:avLst>
                  <a:gd name="adj" fmla="val 1313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28" name="Cross 127"/>
              <p:cNvSpPr/>
              <p:nvPr/>
            </p:nvSpPr>
            <p:spPr>
              <a:xfrm rot="2492112">
                <a:off x="5747417" y="1548369"/>
                <a:ext cx="368808" cy="368808"/>
              </a:xfrm>
              <a:prstGeom prst="plus">
                <a:avLst>
                  <a:gd name="adj" fmla="val 3541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Tree>
    <p:extLst>
      <p:ext uri="{BB962C8B-B14F-4D97-AF65-F5344CB8AC3E}">
        <p14:creationId xmlns:p14="http://schemas.microsoft.com/office/powerpoint/2010/main" val="248270541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27929"/>
          <a:stretch/>
        </p:blipFill>
        <p:spPr>
          <a:xfrm>
            <a:off x="1589918" y="179882"/>
            <a:ext cx="9012164" cy="6678118"/>
          </a:xfrm>
          <a:prstGeom prst="rect">
            <a:avLst/>
          </a:prstGeom>
        </p:spPr>
      </p:pic>
    </p:spTree>
    <p:extLst>
      <p:ext uri="{BB962C8B-B14F-4D97-AF65-F5344CB8AC3E}">
        <p14:creationId xmlns:p14="http://schemas.microsoft.com/office/powerpoint/2010/main" val="232397318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93162" y="182362"/>
            <a:ext cx="8325013" cy="6569080"/>
          </a:xfrm>
          <a:prstGeom prst="rect">
            <a:avLst/>
          </a:prstGeom>
        </p:spPr>
      </p:pic>
      <p:sp>
        <p:nvSpPr>
          <p:cNvPr id="7" name="Rectangle 6">
            <a:extLst>
              <a:ext uri="{FF2B5EF4-FFF2-40B4-BE49-F238E27FC236}">
                <a16:creationId xmlns:a16="http://schemas.microsoft.com/office/drawing/2014/main" id="{7F3F8902-9E3A-4BDD-B59F-690C0A5EBC7D}"/>
              </a:ext>
            </a:extLst>
          </p:cNvPr>
          <p:cNvSpPr/>
          <p:nvPr/>
        </p:nvSpPr>
        <p:spPr>
          <a:xfrm>
            <a:off x="4786746" y="2982191"/>
            <a:ext cx="311727" cy="155864"/>
          </a:xfrm>
          <a:prstGeom prst="rect">
            <a:avLst/>
          </a:prstGeom>
          <a:solidFill>
            <a:schemeClr val="bg1">
              <a:lumMod val="8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3292480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43620"/>
          <a:stretch/>
        </p:blipFill>
        <p:spPr>
          <a:xfrm>
            <a:off x="1681162" y="307182"/>
            <a:ext cx="7943850" cy="2840831"/>
          </a:xfrm>
          <a:prstGeom prst="rect">
            <a:avLst/>
          </a:prstGeom>
        </p:spPr>
      </p:pic>
    </p:spTree>
    <p:extLst>
      <p:ext uri="{BB962C8B-B14F-4D97-AF65-F5344CB8AC3E}">
        <p14:creationId xmlns:p14="http://schemas.microsoft.com/office/powerpoint/2010/main" val="3044104889"/>
      </p:ext>
    </p:extLst>
  </p:cSld>
  <p:clrMapOvr>
    <a:masterClrMapping/>
  </p:clrMapOvr>
  <p:transition spd="slow">
    <p:push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Highlights from previous lecture</a:t>
            </a:r>
          </a:p>
        </p:txBody>
      </p:sp>
    </p:spTree>
    <p:extLst>
      <p:ext uri="{BB962C8B-B14F-4D97-AF65-F5344CB8AC3E}">
        <p14:creationId xmlns:p14="http://schemas.microsoft.com/office/powerpoint/2010/main" val="273197884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95396" y="987815"/>
            <a:ext cx="8001209" cy="4882371"/>
          </a:xfrm>
          <a:prstGeom prst="rect">
            <a:avLst/>
          </a:prstGeom>
        </p:spPr>
      </p:pic>
    </p:spTree>
    <p:extLst>
      <p:ext uri="{BB962C8B-B14F-4D97-AF65-F5344CB8AC3E}">
        <p14:creationId xmlns:p14="http://schemas.microsoft.com/office/powerpoint/2010/main" val="318073483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95396" y="987815"/>
            <a:ext cx="8001209" cy="4882371"/>
          </a:xfrm>
          <a:prstGeom prst="rect">
            <a:avLst/>
          </a:prstGeom>
        </p:spPr>
      </p:pic>
    </p:spTree>
    <p:extLst>
      <p:ext uri="{BB962C8B-B14F-4D97-AF65-F5344CB8AC3E}">
        <p14:creationId xmlns:p14="http://schemas.microsoft.com/office/powerpoint/2010/main" val="12012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95396" y="987815"/>
            <a:ext cx="8001209" cy="4882371"/>
          </a:xfrm>
          <a:prstGeom prst="rect">
            <a:avLst/>
          </a:prstGeom>
        </p:spPr>
      </p:pic>
    </p:spTree>
    <p:extLst>
      <p:ext uri="{BB962C8B-B14F-4D97-AF65-F5344CB8AC3E}">
        <p14:creationId xmlns:p14="http://schemas.microsoft.com/office/powerpoint/2010/main" val="1700434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95396" y="987815"/>
            <a:ext cx="8001209" cy="4882371"/>
          </a:xfrm>
          <a:prstGeom prst="rect">
            <a:avLst/>
          </a:prstGeom>
        </p:spPr>
      </p:pic>
    </p:spTree>
    <p:extLst>
      <p:ext uri="{BB962C8B-B14F-4D97-AF65-F5344CB8AC3E}">
        <p14:creationId xmlns:p14="http://schemas.microsoft.com/office/powerpoint/2010/main" val="2687607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95396" y="987815"/>
            <a:ext cx="8001209" cy="4882371"/>
          </a:xfrm>
          <a:prstGeom prst="rect">
            <a:avLst/>
          </a:prstGeom>
        </p:spPr>
      </p:pic>
    </p:spTree>
    <p:extLst>
      <p:ext uri="{BB962C8B-B14F-4D97-AF65-F5344CB8AC3E}">
        <p14:creationId xmlns:p14="http://schemas.microsoft.com/office/powerpoint/2010/main" val="339256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52650" y="331585"/>
            <a:ext cx="7886700" cy="665652"/>
          </a:xfrm>
        </p:spPr>
        <p:txBody>
          <a:bodyPr>
            <a:normAutofit fontScale="90000"/>
          </a:bodyPr>
          <a:lstStyle/>
          <a:p>
            <a:r>
              <a:rPr lang="en-US" dirty="0"/>
              <a:t>For the remaining time, as usual, …</a:t>
            </a:r>
          </a:p>
        </p:txBody>
      </p:sp>
      <p:sp>
        <p:nvSpPr>
          <p:cNvPr id="4" name="Content Placeholder 3"/>
          <p:cNvSpPr>
            <a:spLocks noGrp="1"/>
          </p:cNvSpPr>
          <p:nvPr>
            <p:ph idx="1"/>
          </p:nvPr>
        </p:nvSpPr>
        <p:spPr>
          <a:xfrm>
            <a:off x="2152650" y="1238597"/>
            <a:ext cx="7886700" cy="4556413"/>
          </a:xfrm>
        </p:spPr>
        <p:txBody>
          <a:bodyPr>
            <a:normAutofit/>
          </a:bodyPr>
          <a:lstStyle/>
          <a:p>
            <a:r>
              <a:rPr lang="en-US" dirty="0"/>
              <a:t>Follow the schedule page and try to achieve tasks allocated for this week</a:t>
            </a:r>
          </a:p>
          <a:p>
            <a:r>
              <a:rPr lang="en-US" dirty="0"/>
              <a:t>Ask for my help if you encounter problems or need guidance – </a:t>
            </a:r>
            <a:r>
              <a:rPr lang="en-US" dirty="0">
                <a:solidFill>
                  <a:srgbClr val="0070C0"/>
                </a:solidFill>
              </a:rPr>
              <a:t>via MS Teams</a:t>
            </a:r>
          </a:p>
        </p:txBody>
      </p:sp>
    </p:spTree>
    <p:extLst>
      <p:ext uri="{BB962C8B-B14F-4D97-AF65-F5344CB8AC3E}">
        <p14:creationId xmlns:p14="http://schemas.microsoft.com/office/powerpoint/2010/main" val="44861417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show="0">
  <p:cSld name="PPTLabsAcknowledgement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029202"/>
            <a:ext cx="9144000" cy="4799596"/>
          </a:xfrm>
          <a:prstGeom prst="rect">
            <a:avLst/>
          </a:prstGeom>
        </p:spPr>
      </p:pic>
    </p:spTree>
    <p:extLst>
      <p:ext uri="{BB962C8B-B14F-4D97-AF65-F5344CB8AC3E}">
        <p14:creationId xmlns:p14="http://schemas.microsoft.com/office/powerpoint/2010/main" val="458922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8479435" y="2773180"/>
            <a:ext cx="974362" cy="2218545"/>
          </a:xfrm>
          <a:prstGeom prst="roundRect">
            <a:avLst/>
          </a:prstGeom>
          <a:solidFill>
            <a:schemeClr val="bg1">
              <a:lumMod val="50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t" anchorCtr="0"/>
          <a:lstStyle/>
          <a:p>
            <a:pPr algn="ctr"/>
            <a:r>
              <a:rPr lang="en-US" sz="1600" b="1" dirty="0">
                <a:solidFill>
                  <a:prstClr val="white"/>
                </a:solidFill>
              </a:rPr>
              <a:t>BINARY</a:t>
            </a:r>
          </a:p>
          <a:p>
            <a:pPr algn="ctr"/>
            <a:endParaRPr lang="en-US" sz="1600" b="1" dirty="0">
              <a:solidFill>
                <a:prstClr val="white"/>
              </a:solidFill>
            </a:endParaRPr>
          </a:p>
          <a:p>
            <a:pPr algn="ctr"/>
            <a:r>
              <a:rPr lang="en-US" sz="1600" dirty="0">
                <a:solidFill>
                  <a:prstClr val="white"/>
                </a:solidFill>
              </a:rPr>
              <a:t>110010101001101110101010101010101010</a:t>
            </a:r>
            <a:endParaRPr lang="en-SG" sz="1600" dirty="0">
              <a:solidFill>
                <a:prstClr val="white"/>
              </a:solidFill>
            </a:endParaRPr>
          </a:p>
        </p:txBody>
      </p:sp>
      <p:sp>
        <p:nvSpPr>
          <p:cNvPr id="4" name="Rounded Rectangle 3"/>
          <p:cNvSpPr/>
          <p:nvPr/>
        </p:nvSpPr>
        <p:spPr>
          <a:xfrm>
            <a:off x="7100342" y="2773180"/>
            <a:ext cx="1266668" cy="2218545"/>
          </a:xfrm>
          <a:prstGeom prst="roundRect">
            <a:avLst/>
          </a:prstGeom>
          <a:solidFill>
            <a:schemeClr val="bg1">
              <a:lumMod val="50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lgn="ctr"/>
            <a:r>
              <a:rPr lang="en-US" sz="1600" b="1" dirty="0">
                <a:solidFill>
                  <a:prstClr val="white"/>
                </a:solidFill>
              </a:rPr>
              <a:t>ASSEBLY</a:t>
            </a:r>
          </a:p>
          <a:p>
            <a:pPr algn="ctr"/>
            <a:endParaRPr lang="en-US" sz="1600" b="1" dirty="0">
              <a:solidFill>
                <a:prstClr val="white"/>
              </a:solidFill>
            </a:endParaRPr>
          </a:p>
          <a:p>
            <a:r>
              <a:rPr lang="en-SG" sz="1400" dirty="0">
                <a:solidFill>
                  <a:prstClr val="white"/>
                </a:solidFill>
              </a:rPr>
              <a:t>MOV AL, 1h </a:t>
            </a:r>
          </a:p>
          <a:p>
            <a:r>
              <a:rPr lang="en-SG" sz="1400" dirty="0">
                <a:solidFill>
                  <a:prstClr val="white"/>
                </a:solidFill>
              </a:rPr>
              <a:t>MOV CL, 2h </a:t>
            </a:r>
          </a:p>
          <a:p>
            <a:r>
              <a:rPr lang="en-SG" sz="1400" dirty="0">
                <a:solidFill>
                  <a:prstClr val="white"/>
                </a:solidFill>
              </a:rPr>
              <a:t>MOV DL, 3h</a:t>
            </a:r>
          </a:p>
        </p:txBody>
      </p:sp>
      <p:sp>
        <p:nvSpPr>
          <p:cNvPr id="5" name="Rounded Rectangle 4"/>
          <p:cNvSpPr/>
          <p:nvPr/>
        </p:nvSpPr>
        <p:spPr>
          <a:xfrm>
            <a:off x="5728743" y="2773180"/>
            <a:ext cx="1259174" cy="2218545"/>
          </a:xfrm>
          <a:prstGeom prst="roundRect">
            <a:avLst/>
          </a:prstGeom>
          <a:solidFill>
            <a:schemeClr val="bg1">
              <a:lumMod val="50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sz="1600" b="1" dirty="0">
                <a:solidFill>
                  <a:prstClr val="white"/>
                </a:solidFill>
              </a:rPr>
              <a:t>High-Level Languages</a:t>
            </a:r>
          </a:p>
          <a:p>
            <a:pPr algn="ctr"/>
            <a:endParaRPr lang="en-US" sz="1600" b="1" dirty="0">
              <a:solidFill>
                <a:prstClr val="white"/>
              </a:solidFill>
            </a:endParaRPr>
          </a:p>
          <a:p>
            <a:r>
              <a:rPr lang="en-US" sz="1600" dirty="0" err="1">
                <a:solidFill>
                  <a:prstClr val="white"/>
                </a:solidFill>
              </a:rPr>
              <a:t>int</a:t>
            </a:r>
            <a:r>
              <a:rPr lang="en-US" sz="1600" dirty="0">
                <a:solidFill>
                  <a:prstClr val="white"/>
                </a:solidFill>
              </a:rPr>
              <a:t> </a:t>
            </a:r>
            <a:r>
              <a:rPr lang="en-US" sz="1600" dirty="0" err="1">
                <a:solidFill>
                  <a:prstClr val="white"/>
                </a:solidFill>
              </a:rPr>
              <a:t>i</a:t>
            </a:r>
            <a:endParaRPr lang="en-US" sz="1600" dirty="0">
              <a:solidFill>
                <a:prstClr val="white"/>
              </a:solidFill>
            </a:endParaRPr>
          </a:p>
          <a:p>
            <a:r>
              <a:rPr lang="en-US" sz="1600" dirty="0" err="1">
                <a:solidFill>
                  <a:prstClr val="white"/>
                </a:solidFill>
              </a:rPr>
              <a:t>i</a:t>
            </a:r>
            <a:r>
              <a:rPr lang="en-US" sz="1600" dirty="0">
                <a:solidFill>
                  <a:prstClr val="white"/>
                </a:solidFill>
              </a:rPr>
              <a:t>=5</a:t>
            </a:r>
            <a:endParaRPr lang="en-SG" sz="1600" dirty="0">
              <a:solidFill>
                <a:prstClr val="white"/>
              </a:solidFill>
            </a:endParaRPr>
          </a:p>
        </p:txBody>
      </p:sp>
      <p:sp>
        <p:nvSpPr>
          <p:cNvPr id="6" name="Rounded Rectangle 5"/>
          <p:cNvSpPr/>
          <p:nvPr/>
        </p:nvSpPr>
        <p:spPr>
          <a:xfrm>
            <a:off x="4064836" y="2773180"/>
            <a:ext cx="1551483" cy="2218545"/>
          </a:xfrm>
          <a:prstGeom prst="roundRect">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sz="1600" b="1"/>
              <a:t>PROCEDURAL</a:t>
            </a:r>
          </a:p>
          <a:p>
            <a:pPr algn="ctr"/>
            <a:endParaRPr lang="en-US" sz="1600" b="1"/>
          </a:p>
          <a:p>
            <a:r>
              <a:rPr lang="en-US" sz="1600" b="1"/>
              <a:t>function1</a:t>
            </a:r>
          </a:p>
          <a:p>
            <a:r>
              <a:rPr lang="en-US" sz="1600" b="1"/>
              <a:t>function 2</a:t>
            </a:r>
          </a:p>
          <a:p>
            <a:r>
              <a:rPr lang="en-US" sz="1600" b="1"/>
              <a:t>---------------</a:t>
            </a:r>
          </a:p>
          <a:p>
            <a:r>
              <a:rPr lang="en-US" sz="1600" b="1"/>
              <a:t>array</a:t>
            </a:r>
          </a:p>
          <a:p>
            <a:r>
              <a:rPr lang="en-US" sz="1600" b="1"/>
              <a:t>list</a:t>
            </a:r>
            <a:endParaRPr lang="en-SG" sz="1600" b="1" dirty="0"/>
          </a:p>
        </p:txBody>
      </p:sp>
      <p:sp>
        <p:nvSpPr>
          <p:cNvPr id="7" name="Rounded Rectangle 6"/>
          <p:cNvSpPr/>
          <p:nvPr/>
        </p:nvSpPr>
        <p:spPr>
          <a:xfrm>
            <a:off x="2693236" y="2773180"/>
            <a:ext cx="1259174" cy="2218545"/>
          </a:xfrm>
          <a:prstGeom prst="roundRect">
            <a:avLst/>
          </a:prstGeom>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en-US" sz="1600" b="1" dirty="0"/>
              <a:t>OBJECT-ORIENTED</a:t>
            </a:r>
          </a:p>
          <a:p>
            <a:pPr algn="ctr"/>
            <a:endParaRPr lang="en-US" sz="1600" b="1" dirty="0"/>
          </a:p>
          <a:p>
            <a:pPr algn="ctr"/>
            <a:r>
              <a:rPr lang="en-US" sz="2000" b="1" dirty="0"/>
              <a:t>Objects</a:t>
            </a:r>
            <a:br>
              <a:rPr lang="en-US" sz="1600" dirty="0"/>
            </a:br>
            <a:r>
              <a:rPr lang="en-US" sz="1600" dirty="0"/>
              <a:t>[ Data + related functions]</a:t>
            </a:r>
            <a:endParaRPr lang="en-SG" sz="1600" dirty="0"/>
          </a:p>
          <a:p>
            <a:pPr algn="ctr"/>
            <a:endParaRPr lang="en-SG" sz="1600" b="1" dirty="0"/>
          </a:p>
        </p:txBody>
      </p:sp>
      <p:sp>
        <p:nvSpPr>
          <p:cNvPr id="8" name="Rounded Rectangle 7"/>
          <p:cNvSpPr/>
          <p:nvPr/>
        </p:nvSpPr>
        <p:spPr>
          <a:xfrm>
            <a:off x="3377783" y="5144124"/>
            <a:ext cx="1551483" cy="1241687"/>
          </a:xfrm>
          <a:prstGeom prst="round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1600" b="1"/>
              <a:t>FUNCTIONAL</a:t>
            </a:r>
          </a:p>
          <a:p>
            <a:pPr algn="ctr"/>
            <a:endParaRPr lang="en-US" sz="1600" b="1"/>
          </a:p>
          <a:p>
            <a:r>
              <a:rPr lang="en-US" sz="1600" b="1"/>
              <a:t>function1</a:t>
            </a:r>
          </a:p>
          <a:p>
            <a:r>
              <a:rPr lang="en-US" sz="1600" b="1"/>
              <a:t>function 2</a:t>
            </a:r>
            <a:endParaRPr lang="en-US" sz="1600" b="1" dirty="0"/>
          </a:p>
        </p:txBody>
      </p:sp>
      <p:grpSp>
        <p:nvGrpSpPr>
          <p:cNvPr id="9" name="Group 12"/>
          <p:cNvGrpSpPr/>
          <p:nvPr/>
        </p:nvGrpSpPr>
        <p:grpSpPr>
          <a:xfrm>
            <a:off x="1780103" y="98214"/>
            <a:ext cx="5014609" cy="1903165"/>
            <a:chOff x="930161" y="5509313"/>
            <a:chExt cx="7398727" cy="1144404"/>
          </a:xfrm>
        </p:grpSpPr>
        <p:sp>
          <p:nvSpPr>
            <p:cNvPr id="10" name="TextBox 9"/>
            <p:cNvSpPr txBox="1"/>
            <p:nvPr/>
          </p:nvSpPr>
          <p:spPr>
            <a:xfrm>
              <a:off x="930161" y="5525308"/>
              <a:ext cx="7346732" cy="1128409"/>
            </a:xfrm>
            <a:prstGeom prst="roundRect">
              <a:avLst/>
            </a:prstGeom>
            <a:solidFill>
              <a:schemeClr val="bg1">
                <a:lumMod val="85000"/>
                <a:alpha val="63000"/>
              </a:schemeClr>
            </a:solidFill>
            <a:effectLst/>
          </p:spPr>
          <p:txBody>
            <a:bodyPr wrap="square" rtlCol="0" anchor="b" anchorCtr="0">
              <a:noAutofit/>
            </a:bodyPr>
            <a:lstStyle/>
            <a:p>
              <a:pPr algn="ctr"/>
              <a:endParaRPr lang="en-US" sz="2400" b="1" dirty="0">
                <a:solidFill>
                  <a:srgbClr val="C00000"/>
                </a:solidFill>
                <a:effectLst>
                  <a:outerShdw blurRad="50800" dist="38100" dir="2700000" algn="tl" rotWithShape="0">
                    <a:prstClr val="black">
                      <a:alpha val="40000"/>
                    </a:prstClr>
                  </a:outerShdw>
                </a:effectLst>
              </a:endParaRPr>
            </a:p>
            <a:p>
              <a:pPr algn="ctr"/>
              <a:r>
                <a:rPr lang="en-US" sz="2400" b="1" dirty="0">
                  <a:solidFill>
                    <a:srgbClr val="C00000"/>
                  </a:solidFill>
                </a:rPr>
                <a:t>[Styles of structuring a solution]</a:t>
              </a:r>
              <a:endParaRPr lang="en-SG" sz="2400" b="1" dirty="0">
                <a:solidFill>
                  <a:srgbClr val="C00000"/>
                </a:solidFill>
              </a:endParaRPr>
            </a:p>
          </p:txBody>
        </p:sp>
        <p:sp>
          <p:nvSpPr>
            <p:cNvPr id="11" name="Content Placeholder 2"/>
            <p:cNvSpPr txBox="1">
              <a:spLocks/>
            </p:cNvSpPr>
            <p:nvPr/>
          </p:nvSpPr>
          <p:spPr>
            <a:xfrm>
              <a:off x="1045219" y="5509313"/>
              <a:ext cx="7283669" cy="977463"/>
            </a:xfrm>
            <a:prstGeom prst="rect">
              <a:avLst/>
            </a:prstGeom>
            <a:effectLst/>
          </p:spPr>
          <p:txBody>
            <a:bodyPr vert="horz" lIns="91440" tIns="45720" rIns="91440" bIns="45720" rtlCol="0">
              <a:noAutofit/>
            </a:bodyPr>
            <a:lstStyle/>
            <a:p>
              <a:pPr marL="342900" indent="-342900" algn="ctr">
                <a:spcBef>
                  <a:spcPct val="20000"/>
                </a:spcBef>
                <a:defRPr/>
              </a:pPr>
              <a:r>
                <a:rPr lang="en-US" sz="4000" b="1" dirty="0">
                  <a:ln w="28575">
                    <a:solidFill>
                      <a:srgbClr val="C00000"/>
                    </a:solidFill>
                  </a:ln>
                  <a:solidFill>
                    <a:prstClr val="white">
                      <a:lumMod val="95000"/>
                    </a:prstClr>
                  </a:solidFill>
                  <a:effectLst>
                    <a:outerShdw blurRad="50800" dist="38100" dir="2700000" algn="tl" rotWithShape="0">
                      <a:prstClr val="black">
                        <a:alpha val="40000"/>
                      </a:prstClr>
                    </a:outerShdw>
                  </a:effectLst>
                  <a:latin typeface="Rockwell Extra Bold" pitchFamily="18" charset="0"/>
                </a:rPr>
                <a:t>Programming</a:t>
              </a:r>
              <a:r>
                <a:rPr lang="en-US" sz="4000" b="1" dirty="0">
                  <a:ln w="28575">
                    <a:solidFill>
                      <a:srgbClr val="C00000"/>
                    </a:solidFill>
                  </a:ln>
                  <a:solidFill>
                    <a:srgbClr val="FFFF99"/>
                  </a:solidFill>
                  <a:effectLst>
                    <a:outerShdw blurRad="50800" dist="38100" dir="2700000" algn="tl" rotWithShape="0">
                      <a:prstClr val="black">
                        <a:alpha val="40000"/>
                      </a:prstClr>
                    </a:outerShdw>
                  </a:effectLst>
                  <a:latin typeface="Rockwell Extra Bold" pitchFamily="18" charset="0"/>
                </a:rPr>
                <a:t> Paradigms</a:t>
              </a:r>
              <a:endParaRPr lang="en-SG" sz="4000" b="1" dirty="0">
                <a:ln w="28575">
                  <a:solidFill>
                    <a:srgbClr val="C00000"/>
                  </a:solidFill>
                </a:ln>
                <a:solidFill>
                  <a:srgbClr val="FFFF99"/>
                </a:solidFill>
                <a:effectLst>
                  <a:outerShdw blurRad="50800" dist="38100" dir="2700000" algn="tl" rotWithShape="0">
                    <a:prstClr val="black">
                      <a:alpha val="40000"/>
                    </a:prstClr>
                  </a:outerShdw>
                </a:effectLst>
                <a:latin typeface="Rockwell Extra Bold" pitchFamily="18" charset="0"/>
              </a:endParaRPr>
            </a:p>
          </p:txBody>
        </p:sp>
      </p:grpSp>
      <mc:AlternateContent xmlns:mc="http://schemas.openxmlformats.org/markup-compatibility/2006" xmlns:p14="http://schemas.microsoft.com/office/powerpoint/2010/main">
        <mc:Choice Requires="p14">
          <p:contentPart p14:bwMode="auto" r:id="rId3">
            <p14:nvContentPartPr>
              <p14:cNvPr id="2463746" name="Ink 3"/>
              <p14:cNvContentPartPr>
                <a14:cpLocks xmlns:a14="http://schemas.microsoft.com/office/drawing/2010/main" noRot="1" noChangeAspect="1" noEditPoints="1" noChangeArrowheads="1" noChangeShapeType="1"/>
              </p14:cNvContentPartPr>
              <p14:nvPr/>
            </p14:nvContentPartPr>
            <p14:xfrm>
              <a:off x="1179513" y="2813051"/>
              <a:ext cx="1376363" cy="3470275"/>
            </p14:xfrm>
          </p:contentPart>
        </mc:Choice>
        <mc:Fallback xmlns="">
          <p:pic>
            <p:nvPicPr>
              <p:cNvPr id="2463746" name="Ink 3"/>
              <p:cNvPicPr>
                <a:picLocks noRot="1" noChangeAspect="1" noEditPoints="1" noChangeArrowheads="1" noChangeShapeType="1"/>
              </p:cNvPicPr>
              <p:nvPr/>
            </p:nvPicPr>
            <p:blipFill>
              <a:blip r:embed="rId4"/>
              <a:stretch>
                <a:fillRect/>
              </a:stretch>
            </p:blipFill>
            <p:spPr>
              <a:xfrm>
                <a:off x="1160432" y="2803686"/>
                <a:ext cx="1414165" cy="348900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463747" name="Ink 2"/>
              <p14:cNvContentPartPr>
                <a14:cpLocks xmlns:a14="http://schemas.microsoft.com/office/drawing/2010/main" noRot="1" noChangeAspect="1" noEditPoints="1" noChangeArrowheads="1" noChangeShapeType="1"/>
              </p14:cNvContentPartPr>
              <p14:nvPr/>
            </p14:nvContentPartPr>
            <p14:xfrm>
              <a:off x="9480550" y="3159125"/>
              <a:ext cx="1187450" cy="1601788"/>
            </p14:xfrm>
          </p:contentPart>
        </mc:Choice>
        <mc:Fallback xmlns="">
          <p:pic>
            <p:nvPicPr>
              <p:cNvPr id="2463747" name="Ink 2"/>
              <p:cNvPicPr>
                <a:picLocks noRot="1" noChangeAspect="1" noEditPoints="1" noChangeArrowheads="1" noChangeShapeType="1"/>
              </p:cNvPicPr>
              <p:nvPr/>
            </p:nvPicPr>
            <p:blipFill>
              <a:blip r:embed="rId6"/>
              <a:stretch>
                <a:fillRect/>
              </a:stretch>
            </p:blipFill>
            <p:spPr>
              <a:xfrm>
                <a:off x="9461467" y="3149773"/>
                <a:ext cx="1225255" cy="1620493"/>
              </a:xfrm>
              <a:prstGeom prst="rect">
                <a:avLst/>
              </a:prstGeom>
            </p:spPr>
          </p:pic>
        </mc:Fallback>
      </mc:AlternateContent>
      <p:cxnSp>
        <p:nvCxnSpPr>
          <p:cNvPr id="18" name="Straight Arrow Connector 17"/>
          <p:cNvCxnSpPr/>
          <p:nvPr/>
        </p:nvCxnSpPr>
        <p:spPr>
          <a:xfrm flipH="1">
            <a:off x="6149351" y="2612180"/>
            <a:ext cx="3168650"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661744" y="2164299"/>
            <a:ext cx="2768682" cy="369332"/>
          </a:xfrm>
          <a:prstGeom prst="rect">
            <a:avLst/>
          </a:prstGeom>
          <a:noFill/>
        </p:spPr>
        <p:txBody>
          <a:bodyPr wrap="square" rtlCol="0">
            <a:spAutoFit/>
          </a:bodyPr>
          <a:lstStyle/>
          <a:p>
            <a:r>
              <a:rPr lang="en-US" dirty="0"/>
              <a:t>Higher levels of abstraction</a:t>
            </a:r>
          </a:p>
        </p:txBody>
      </p:sp>
    </p:spTree>
    <p:extLst>
      <p:ext uri="{BB962C8B-B14F-4D97-AF65-F5344CB8AC3E}">
        <p14:creationId xmlns:p14="http://schemas.microsoft.com/office/powerpoint/2010/main" val="165212873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descr="Down:  Object  [ Data + related functions]"/>
          <p:cNvSpPr/>
          <p:nvPr/>
        </p:nvSpPr>
        <p:spPr>
          <a:xfrm>
            <a:off x="1920240" y="2855277"/>
            <a:ext cx="1722120" cy="179832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b="1" dirty="0"/>
              <a:t>Object</a:t>
            </a:r>
            <a:br>
              <a:rPr lang="en-US" dirty="0"/>
            </a:br>
            <a:br>
              <a:rPr lang="en-US" dirty="0"/>
            </a:br>
            <a:r>
              <a:rPr lang="en-US" dirty="0"/>
              <a:t>[ Data + related functions]</a:t>
            </a:r>
            <a:endParaRPr lang="en-SG" dirty="0"/>
          </a:p>
        </p:txBody>
      </p:sp>
      <p:sp>
        <p:nvSpPr>
          <p:cNvPr id="6" name="Title 56"/>
          <p:cNvSpPr>
            <a:spLocks noGrp="1"/>
          </p:cNvSpPr>
          <p:nvPr>
            <p:ph type="title"/>
          </p:nvPr>
        </p:nvSpPr>
        <p:spPr>
          <a:xfrm>
            <a:off x="2152651" y="76200"/>
            <a:ext cx="2532839" cy="1143000"/>
          </a:xfrm>
          <a:effectLst/>
        </p:spPr>
        <p:txBody>
          <a:bodyPr>
            <a:normAutofit/>
          </a:bodyPr>
          <a:lstStyle/>
          <a:p>
            <a:r>
              <a:rPr lang="en-US" dirty="0"/>
              <a:t>An object</a:t>
            </a:r>
            <a:endParaRPr lang="en-SG" dirty="0"/>
          </a:p>
        </p:txBody>
      </p:sp>
      <p:grpSp>
        <p:nvGrpSpPr>
          <p:cNvPr id="7" name="Group 12"/>
          <p:cNvGrpSpPr/>
          <p:nvPr/>
        </p:nvGrpSpPr>
        <p:grpSpPr>
          <a:xfrm>
            <a:off x="5707219" y="220392"/>
            <a:ext cx="4708186" cy="833122"/>
            <a:chOff x="930161" y="5509313"/>
            <a:chExt cx="7398727" cy="1144404"/>
          </a:xfrm>
        </p:grpSpPr>
        <p:sp>
          <p:nvSpPr>
            <p:cNvPr id="8" name="TextBox 7"/>
            <p:cNvSpPr txBox="1"/>
            <p:nvPr/>
          </p:nvSpPr>
          <p:spPr>
            <a:xfrm>
              <a:off x="930161" y="5525308"/>
              <a:ext cx="7346732" cy="1128409"/>
            </a:xfrm>
            <a:prstGeom prst="roundRect">
              <a:avLst/>
            </a:prstGeom>
            <a:solidFill>
              <a:schemeClr val="bg1">
                <a:lumMod val="85000"/>
                <a:alpha val="63000"/>
              </a:schemeClr>
            </a:solidFill>
            <a:effectLst/>
          </p:spPr>
          <p:txBody>
            <a:bodyPr wrap="square" rtlCol="0" anchor="b" anchorCtr="0">
              <a:noAutofit/>
            </a:bodyPr>
            <a:lstStyle/>
            <a:p>
              <a:pPr algn="ctr"/>
              <a:endParaRPr lang="en-US" sz="2400" b="1" dirty="0">
                <a:solidFill>
                  <a:srgbClr val="C00000"/>
                </a:solidFill>
                <a:effectLst>
                  <a:outerShdw blurRad="50800" dist="38100" dir="2700000" algn="tl" rotWithShape="0">
                    <a:prstClr val="black">
                      <a:alpha val="40000"/>
                    </a:prstClr>
                  </a:outerShdw>
                </a:effectLst>
              </a:endParaRPr>
            </a:p>
            <a:p>
              <a:pPr algn="ctr"/>
              <a:endParaRPr lang="en-SG" sz="2400" b="1" dirty="0">
                <a:solidFill>
                  <a:srgbClr val="C00000"/>
                </a:solidFill>
              </a:endParaRPr>
            </a:p>
          </p:txBody>
        </p:sp>
        <p:sp>
          <p:nvSpPr>
            <p:cNvPr id="9" name="Content Placeholder 2"/>
            <p:cNvSpPr txBox="1">
              <a:spLocks/>
            </p:cNvSpPr>
            <p:nvPr/>
          </p:nvSpPr>
          <p:spPr>
            <a:xfrm>
              <a:off x="1045219" y="5509313"/>
              <a:ext cx="7283669" cy="977463"/>
            </a:xfrm>
            <a:prstGeom prst="rect">
              <a:avLst/>
            </a:prstGeom>
            <a:effectLst/>
          </p:spPr>
          <p:txBody>
            <a:bodyPr vert="horz" lIns="91440" tIns="45720" rIns="91440" bIns="45720" rtlCol="0">
              <a:noAutofit/>
            </a:bodyPr>
            <a:lstStyle/>
            <a:p>
              <a:pPr marL="342900" indent="-342900" algn="ctr">
                <a:spcBef>
                  <a:spcPct val="20000"/>
                </a:spcBef>
                <a:defRPr/>
              </a:pPr>
              <a:r>
                <a:rPr lang="en-US" sz="4000" b="1" dirty="0">
                  <a:ln w="28575">
                    <a:solidFill>
                      <a:srgbClr val="C00000"/>
                    </a:solidFill>
                  </a:ln>
                  <a:solidFill>
                    <a:srgbClr val="FFFF99"/>
                  </a:solidFill>
                  <a:effectLst>
                    <a:outerShdw blurRad="50800" dist="38100" dir="2700000" algn="tl" rotWithShape="0">
                      <a:prstClr val="black">
                        <a:alpha val="40000"/>
                      </a:prstClr>
                    </a:outerShdw>
                  </a:effectLst>
                  <a:latin typeface="Rockwell Extra Bold" pitchFamily="18" charset="0"/>
                </a:rPr>
                <a:t>Abstraction</a:t>
              </a:r>
              <a:endParaRPr lang="en-SG" sz="4000" b="1" dirty="0">
                <a:ln w="28575">
                  <a:solidFill>
                    <a:srgbClr val="C00000"/>
                  </a:solidFill>
                </a:ln>
                <a:solidFill>
                  <a:srgbClr val="FFFF99"/>
                </a:solidFill>
                <a:effectLst>
                  <a:outerShdw blurRad="50800" dist="38100" dir="2700000" algn="tl" rotWithShape="0">
                    <a:prstClr val="black">
                      <a:alpha val="40000"/>
                    </a:prstClr>
                  </a:outerShdw>
                </a:effectLst>
                <a:latin typeface="Rockwell Extra Bold" pitchFamily="18" charset="0"/>
              </a:endParaRPr>
            </a:p>
          </p:txBody>
        </p:sp>
      </p:grpSp>
      <p:sp>
        <p:nvSpPr>
          <p:cNvPr id="10" name="Title 56"/>
          <p:cNvSpPr txBox="1">
            <a:spLocks/>
          </p:cNvSpPr>
          <p:nvPr/>
        </p:nvSpPr>
        <p:spPr>
          <a:xfrm>
            <a:off x="2885872" y="796048"/>
            <a:ext cx="7782128" cy="1143000"/>
          </a:xfrm>
          <a:prstGeom prst="rect">
            <a:avLst/>
          </a:prstGeom>
          <a:effectLst/>
        </p:spPr>
        <p:txBody>
          <a:bodyPr vert="horz" lIns="91440" tIns="45720" rIns="91440" bIns="45720" rtlCol="0" anchor="ctr">
            <a:normAutofit fontScale="97500"/>
          </a:bodyPr>
          <a:lstStyle/>
          <a:p>
            <a:pPr>
              <a:spcBef>
                <a:spcPct val="0"/>
              </a:spcBef>
              <a:defRPr/>
            </a:pPr>
            <a:r>
              <a:rPr lang="en-US" sz="4000" b="1" dirty="0">
                <a:solidFill>
                  <a:srgbClr val="0070C0"/>
                </a:solidFill>
              </a:rPr>
              <a:t>closely-related behavior and data</a:t>
            </a:r>
            <a:endParaRPr lang="en-SG" sz="4000" b="1" dirty="0">
              <a:solidFill>
                <a:srgbClr val="0070C0"/>
              </a:solidFill>
            </a:endParaRPr>
          </a:p>
        </p:txBody>
      </p:sp>
      <p:sp>
        <p:nvSpPr>
          <p:cNvPr id="11" name="Title 56"/>
          <p:cNvSpPr txBox="1">
            <a:spLocks/>
          </p:cNvSpPr>
          <p:nvPr/>
        </p:nvSpPr>
        <p:spPr>
          <a:xfrm>
            <a:off x="4069081" y="91440"/>
            <a:ext cx="1485089" cy="1143000"/>
          </a:xfrm>
          <a:prstGeom prst="rect">
            <a:avLst/>
          </a:prstGeom>
          <a:effectLst/>
        </p:spPr>
        <p:txBody>
          <a:bodyPr vert="horz" lIns="91440" tIns="45720" rIns="91440" bIns="45720" rtlCol="0" anchor="ctr">
            <a:normAutofit/>
          </a:bodyPr>
          <a:lstStyle/>
          <a:p>
            <a:pPr algn="ctr">
              <a:spcBef>
                <a:spcPct val="0"/>
              </a:spcBef>
              <a:defRPr/>
            </a:pPr>
            <a:r>
              <a:rPr lang="en-US" sz="4000" b="1" dirty="0">
                <a:solidFill>
                  <a:srgbClr val="C00000"/>
                </a:solidFill>
              </a:rPr>
              <a:t>is an</a:t>
            </a:r>
            <a:endParaRPr lang="en-SG" sz="4000" b="1" dirty="0">
              <a:solidFill>
                <a:srgbClr val="C00000"/>
              </a:solidFill>
            </a:endParaRPr>
          </a:p>
        </p:txBody>
      </p:sp>
      <p:sp>
        <p:nvSpPr>
          <p:cNvPr id="16" name="Title 56"/>
          <p:cNvSpPr txBox="1">
            <a:spLocks/>
          </p:cNvSpPr>
          <p:nvPr/>
        </p:nvSpPr>
        <p:spPr>
          <a:xfrm>
            <a:off x="1771974" y="788864"/>
            <a:ext cx="1485089" cy="1143000"/>
          </a:xfrm>
          <a:prstGeom prst="rect">
            <a:avLst/>
          </a:prstGeom>
          <a:effectLst/>
        </p:spPr>
        <p:txBody>
          <a:bodyPr vert="horz" lIns="91440" tIns="45720" rIns="91440" bIns="45720" rtlCol="0" anchor="ctr">
            <a:normAutofit/>
          </a:bodyPr>
          <a:lstStyle/>
          <a:p>
            <a:pPr algn="ctr">
              <a:spcBef>
                <a:spcPct val="0"/>
              </a:spcBef>
              <a:defRPr/>
            </a:pPr>
            <a:r>
              <a:rPr lang="en-US" sz="4000" b="1" dirty="0">
                <a:solidFill>
                  <a:srgbClr val="C00000"/>
                </a:solidFill>
              </a:rPr>
              <a:t>of</a:t>
            </a:r>
            <a:endParaRPr lang="en-SG" sz="4000" b="1" dirty="0">
              <a:solidFill>
                <a:srgbClr val="C00000"/>
              </a:solidFill>
            </a:endParaRPr>
          </a:p>
        </p:txBody>
      </p:sp>
      <p:sp>
        <p:nvSpPr>
          <p:cNvPr id="12" name="Oval 11"/>
          <p:cNvSpPr/>
          <p:nvPr/>
        </p:nvSpPr>
        <p:spPr>
          <a:xfrm>
            <a:off x="4069080" y="2384884"/>
            <a:ext cx="1440160" cy="144016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a:solidFill>
                  <a:prstClr val="white"/>
                </a:solidFill>
              </a:rPr>
              <a:t>Object</a:t>
            </a:r>
            <a:br>
              <a:rPr lang="en-US" dirty="0">
                <a:solidFill>
                  <a:prstClr val="white"/>
                </a:solidFill>
              </a:rPr>
            </a:br>
            <a:br>
              <a:rPr lang="en-US" dirty="0">
                <a:solidFill>
                  <a:prstClr val="white"/>
                </a:solidFill>
              </a:rPr>
            </a:br>
            <a:endParaRPr lang="en-SG" dirty="0">
              <a:solidFill>
                <a:prstClr val="white"/>
              </a:solidFill>
            </a:endParaRPr>
          </a:p>
        </p:txBody>
      </p:sp>
      <p:sp>
        <p:nvSpPr>
          <p:cNvPr id="13" name="Oval 12"/>
          <p:cNvSpPr/>
          <p:nvPr/>
        </p:nvSpPr>
        <p:spPr>
          <a:xfrm>
            <a:off x="3124200" y="4883862"/>
            <a:ext cx="1512168" cy="1368152"/>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400" b="1" dirty="0">
                <a:solidFill>
                  <a:prstClr val="white"/>
                </a:solidFill>
              </a:rPr>
              <a:t>Object</a:t>
            </a:r>
            <a:br>
              <a:rPr lang="en-US" dirty="0">
                <a:solidFill>
                  <a:prstClr val="white"/>
                </a:solidFill>
              </a:rPr>
            </a:br>
            <a:br>
              <a:rPr lang="en-US" dirty="0">
                <a:solidFill>
                  <a:prstClr val="white"/>
                </a:solidFill>
              </a:rPr>
            </a:br>
            <a:endParaRPr lang="en-SG" dirty="0">
              <a:solidFill>
                <a:prstClr val="white"/>
              </a:solidFill>
            </a:endParaRPr>
          </a:p>
        </p:txBody>
      </p:sp>
      <p:grpSp>
        <p:nvGrpSpPr>
          <p:cNvPr id="35" name="Group 34"/>
          <p:cNvGrpSpPr/>
          <p:nvPr/>
        </p:nvGrpSpPr>
        <p:grpSpPr>
          <a:xfrm>
            <a:off x="5807968" y="2204864"/>
            <a:ext cx="4860032" cy="4464496"/>
            <a:chOff x="4283968" y="2204864"/>
            <a:chExt cx="4860032" cy="4464496"/>
          </a:xfrm>
        </p:grpSpPr>
        <p:sp>
          <p:nvSpPr>
            <p:cNvPr id="36" name="Rounded Rectangle 35"/>
            <p:cNvSpPr/>
            <p:nvPr/>
          </p:nvSpPr>
          <p:spPr>
            <a:xfrm>
              <a:off x="4644008" y="3068960"/>
              <a:ext cx="864096" cy="50405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Data</a:t>
              </a:r>
              <a:endParaRPr lang="en-SG" dirty="0"/>
            </a:p>
          </p:txBody>
        </p:sp>
        <p:sp>
          <p:nvSpPr>
            <p:cNvPr id="37" name="Rounded Rectangle 36"/>
            <p:cNvSpPr/>
            <p:nvPr/>
          </p:nvSpPr>
          <p:spPr>
            <a:xfrm>
              <a:off x="5796136" y="3717032"/>
              <a:ext cx="864096"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Data</a:t>
              </a:r>
              <a:endParaRPr lang="en-SG" dirty="0"/>
            </a:p>
          </p:txBody>
        </p:sp>
        <p:sp>
          <p:nvSpPr>
            <p:cNvPr id="38" name="Rounded Rectangle 37"/>
            <p:cNvSpPr/>
            <p:nvPr/>
          </p:nvSpPr>
          <p:spPr>
            <a:xfrm>
              <a:off x="4283968" y="4077072"/>
              <a:ext cx="864096" cy="50405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Data</a:t>
              </a:r>
              <a:endParaRPr lang="en-SG" dirty="0"/>
            </a:p>
          </p:txBody>
        </p:sp>
        <p:sp>
          <p:nvSpPr>
            <p:cNvPr id="39" name="Rounded Rectangle 38"/>
            <p:cNvSpPr/>
            <p:nvPr/>
          </p:nvSpPr>
          <p:spPr>
            <a:xfrm>
              <a:off x="5724128" y="2852936"/>
              <a:ext cx="864096"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Data</a:t>
              </a:r>
              <a:endParaRPr lang="en-SG" dirty="0"/>
            </a:p>
          </p:txBody>
        </p:sp>
        <p:sp>
          <p:nvSpPr>
            <p:cNvPr id="40" name="Rounded Rectangle 39"/>
            <p:cNvSpPr/>
            <p:nvPr/>
          </p:nvSpPr>
          <p:spPr>
            <a:xfrm>
              <a:off x="6948264" y="2996952"/>
              <a:ext cx="864096" cy="50405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Data</a:t>
              </a:r>
              <a:endParaRPr lang="en-SG" dirty="0"/>
            </a:p>
          </p:txBody>
        </p:sp>
        <p:sp>
          <p:nvSpPr>
            <p:cNvPr id="41" name="Rounded Rectangle 40"/>
            <p:cNvSpPr/>
            <p:nvPr/>
          </p:nvSpPr>
          <p:spPr>
            <a:xfrm>
              <a:off x="4644008" y="4797152"/>
              <a:ext cx="864096" cy="50405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Data</a:t>
              </a:r>
              <a:endParaRPr lang="en-SG" dirty="0"/>
            </a:p>
          </p:txBody>
        </p:sp>
        <p:sp>
          <p:nvSpPr>
            <p:cNvPr id="42" name="Rounded Rectangle 41"/>
            <p:cNvSpPr/>
            <p:nvPr/>
          </p:nvSpPr>
          <p:spPr>
            <a:xfrm>
              <a:off x="5364088" y="6165304"/>
              <a:ext cx="864096" cy="50405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Data</a:t>
              </a:r>
              <a:endParaRPr lang="en-SG" dirty="0"/>
            </a:p>
          </p:txBody>
        </p:sp>
        <p:sp>
          <p:nvSpPr>
            <p:cNvPr id="43" name="Rounded Rectangle 42"/>
            <p:cNvSpPr/>
            <p:nvPr/>
          </p:nvSpPr>
          <p:spPr>
            <a:xfrm>
              <a:off x="7380312" y="4581128"/>
              <a:ext cx="864096" cy="50405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Data</a:t>
              </a:r>
              <a:endParaRPr lang="en-SG" dirty="0"/>
            </a:p>
          </p:txBody>
        </p:sp>
        <p:sp>
          <p:nvSpPr>
            <p:cNvPr id="44" name="Rounded Rectangle 43"/>
            <p:cNvSpPr/>
            <p:nvPr/>
          </p:nvSpPr>
          <p:spPr>
            <a:xfrm>
              <a:off x="6876256" y="5373216"/>
              <a:ext cx="864096"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Data</a:t>
              </a:r>
              <a:endParaRPr lang="en-SG" dirty="0"/>
            </a:p>
          </p:txBody>
        </p:sp>
        <p:sp>
          <p:nvSpPr>
            <p:cNvPr id="45" name="Rounded Rectangle 44"/>
            <p:cNvSpPr/>
            <p:nvPr/>
          </p:nvSpPr>
          <p:spPr>
            <a:xfrm>
              <a:off x="5508104" y="5445224"/>
              <a:ext cx="1152128" cy="57606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function</a:t>
              </a:r>
              <a:endParaRPr lang="en-SG" dirty="0"/>
            </a:p>
          </p:txBody>
        </p:sp>
        <p:sp>
          <p:nvSpPr>
            <p:cNvPr id="46" name="Rounded Rectangle 45"/>
            <p:cNvSpPr/>
            <p:nvPr/>
          </p:nvSpPr>
          <p:spPr>
            <a:xfrm>
              <a:off x="7236296" y="3789040"/>
              <a:ext cx="1152128" cy="57606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function</a:t>
              </a:r>
              <a:endParaRPr lang="en-SG" dirty="0"/>
            </a:p>
          </p:txBody>
        </p:sp>
        <p:sp>
          <p:nvSpPr>
            <p:cNvPr id="47" name="Rounded Rectangle 46"/>
            <p:cNvSpPr/>
            <p:nvPr/>
          </p:nvSpPr>
          <p:spPr>
            <a:xfrm>
              <a:off x="7991872" y="5229200"/>
              <a:ext cx="1152128" cy="57606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function</a:t>
              </a:r>
              <a:endParaRPr lang="en-SG" dirty="0"/>
            </a:p>
          </p:txBody>
        </p:sp>
        <p:sp>
          <p:nvSpPr>
            <p:cNvPr id="48" name="Rounded Rectangle 47"/>
            <p:cNvSpPr/>
            <p:nvPr/>
          </p:nvSpPr>
          <p:spPr>
            <a:xfrm>
              <a:off x="6948264" y="2204864"/>
              <a:ext cx="1152128" cy="57606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function</a:t>
              </a:r>
              <a:endParaRPr lang="en-SG" dirty="0"/>
            </a:p>
          </p:txBody>
        </p:sp>
        <p:sp>
          <p:nvSpPr>
            <p:cNvPr id="49" name="Rounded Rectangle 48"/>
            <p:cNvSpPr/>
            <p:nvPr/>
          </p:nvSpPr>
          <p:spPr>
            <a:xfrm>
              <a:off x="5868144" y="4581128"/>
              <a:ext cx="1152128" cy="57606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function</a:t>
              </a:r>
              <a:endParaRPr lang="en-SG" dirty="0"/>
            </a:p>
          </p:txBody>
        </p:sp>
        <p:sp>
          <p:nvSpPr>
            <p:cNvPr id="50" name="Rounded Rectangle 49"/>
            <p:cNvSpPr/>
            <p:nvPr/>
          </p:nvSpPr>
          <p:spPr>
            <a:xfrm>
              <a:off x="5076056" y="2204864"/>
              <a:ext cx="1152128" cy="57606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function</a:t>
              </a:r>
              <a:endParaRPr lang="en-SG" dirty="0"/>
            </a:p>
          </p:txBody>
        </p:sp>
        <p:sp>
          <p:nvSpPr>
            <p:cNvPr id="51" name="Rounded Rectangle 50"/>
            <p:cNvSpPr/>
            <p:nvPr/>
          </p:nvSpPr>
          <p:spPr>
            <a:xfrm>
              <a:off x="7991872" y="2996952"/>
              <a:ext cx="1152128" cy="57606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function</a:t>
              </a:r>
              <a:endParaRPr lang="en-SG" dirty="0"/>
            </a:p>
          </p:txBody>
        </p:sp>
        <p:sp>
          <p:nvSpPr>
            <p:cNvPr id="52" name="Rounded Rectangle 51"/>
            <p:cNvSpPr/>
            <p:nvPr/>
          </p:nvSpPr>
          <p:spPr>
            <a:xfrm>
              <a:off x="6948264" y="6093296"/>
              <a:ext cx="864096" cy="50405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Data</a:t>
              </a:r>
              <a:endParaRPr lang="en-SG" dirty="0"/>
            </a:p>
          </p:txBody>
        </p:sp>
      </p:grpSp>
      <p:sp>
        <p:nvSpPr>
          <p:cNvPr id="53" name="Rounded Rectangle 52"/>
          <p:cNvSpPr/>
          <p:nvPr/>
        </p:nvSpPr>
        <p:spPr>
          <a:xfrm flipH="1">
            <a:off x="5641896" y="2088232"/>
            <a:ext cx="5483304" cy="4680000"/>
          </a:xfrm>
          <a:prstGeom prst="roundRect">
            <a:avLst>
              <a:gd name="adj" fmla="val 7649"/>
            </a:avLst>
          </a:prstGeom>
          <a:solidFill>
            <a:schemeClr val="bg1">
              <a:alpha val="44000"/>
            </a:schemeClr>
          </a:solidFill>
          <a:ln>
            <a:prstDash val="sysDash"/>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28700" dirty="0">
                <a:solidFill>
                  <a:schemeClr val="bg1">
                    <a:lumMod val="65000"/>
                  </a:schemeClr>
                </a:solidFill>
                <a:effectLst>
                  <a:outerShdw blurRad="38100" dist="38100" dir="2700000" algn="tl">
                    <a:srgbClr val="000000">
                      <a:alpha val="43137"/>
                    </a:srgbClr>
                  </a:outerShdw>
                </a:effectLst>
              </a:rPr>
              <a:t>X</a:t>
            </a:r>
            <a:endParaRPr lang="en-SG" sz="28700" dirty="0">
              <a:solidFill>
                <a:schemeClr val="bg1">
                  <a:lumMod val="65000"/>
                </a:schemeClr>
              </a:solidFill>
              <a:effectLst>
                <a:outerShdw blurRad="38100" dist="38100" dir="2700000" algn="tl">
                  <a:srgbClr val="000000">
                    <a:alpha val="43137"/>
                  </a:srgbClr>
                </a:outerShdw>
              </a:effectLst>
            </a:endParaRPr>
          </a:p>
        </p:txBody>
      </p:sp>
      <p:sp>
        <p:nvSpPr>
          <p:cNvPr id="31" name="Title 56"/>
          <p:cNvSpPr txBox="1">
            <a:spLocks/>
          </p:cNvSpPr>
          <p:nvPr/>
        </p:nvSpPr>
        <p:spPr>
          <a:xfrm>
            <a:off x="6728461" y="1405427"/>
            <a:ext cx="3686944" cy="1143000"/>
          </a:xfrm>
          <a:prstGeom prst="rect">
            <a:avLst/>
          </a:prstGeom>
          <a:effectLst/>
        </p:spPr>
        <p:txBody>
          <a:bodyPr vert="horz" lIns="91440" tIns="45720" rIns="91440" bIns="45720" rtlCol="0" anchor="ctr">
            <a:normAutofit fontScale="97500"/>
          </a:bodyPr>
          <a:lstStyle/>
          <a:p>
            <a:pPr>
              <a:spcBef>
                <a:spcPct val="0"/>
              </a:spcBef>
              <a:defRPr/>
            </a:pPr>
            <a:r>
              <a:rPr lang="en-US" sz="3200" dirty="0">
                <a:solidFill>
                  <a:schemeClr val="bg1">
                    <a:lumMod val="50000"/>
                  </a:schemeClr>
                </a:solidFill>
              </a:rPr>
              <a:t>More details</a:t>
            </a:r>
            <a:endParaRPr lang="en-SG" sz="3200" dirty="0">
              <a:solidFill>
                <a:schemeClr val="bg1">
                  <a:lumMod val="50000"/>
                </a:schemeClr>
              </a:solidFill>
            </a:endParaRPr>
          </a:p>
        </p:txBody>
      </p:sp>
      <p:sp>
        <p:nvSpPr>
          <p:cNvPr id="32" name="Title 56"/>
          <p:cNvSpPr txBox="1">
            <a:spLocks/>
          </p:cNvSpPr>
          <p:nvPr/>
        </p:nvSpPr>
        <p:spPr>
          <a:xfrm>
            <a:off x="1543570" y="2135430"/>
            <a:ext cx="3181027" cy="540805"/>
          </a:xfrm>
          <a:prstGeom prst="rect">
            <a:avLst/>
          </a:prstGeom>
          <a:effectLst/>
        </p:spPr>
        <p:txBody>
          <a:bodyPr vert="horz" lIns="91440" tIns="45720" rIns="91440" bIns="45720" rtlCol="0" anchor="ctr">
            <a:normAutofit lnSpcReduction="10000"/>
          </a:bodyPr>
          <a:lstStyle/>
          <a:p>
            <a:pPr algn="ctr">
              <a:spcBef>
                <a:spcPct val="0"/>
              </a:spcBef>
              <a:defRPr/>
            </a:pPr>
            <a:r>
              <a:rPr lang="en-US" sz="3200" dirty="0">
                <a:solidFill>
                  <a:srgbClr val="0070C0"/>
                </a:solidFill>
              </a:rPr>
              <a:t>Less details</a:t>
            </a:r>
            <a:endParaRPr lang="en-SG" sz="3200" dirty="0">
              <a:solidFill>
                <a:srgbClr val="0070C0"/>
              </a:solidFill>
            </a:endParaRPr>
          </a:p>
        </p:txBody>
      </p:sp>
    </p:spTree>
    <p:extLst>
      <p:ext uri="{BB962C8B-B14F-4D97-AF65-F5344CB8AC3E}">
        <p14:creationId xmlns:p14="http://schemas.microsoft.com/office/powerpoint/2010/main" val="270057518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12"/>
          <p:cNvGrpSpPr/>
          <p:nvPr/>
        </p:nvGrpSpPr>
        <p:grpSpPr>
          <a:xfrm>
            <a:off x="5135732" y="346110"/>
            <a:ext cx="5049190" cy="833122"/>
            <a:chOff x="930161" y="5509313"/>
            <a:chExt cx="7398727" cy="1144404"/>
          </a:xfrm>
        </p:grpSpPr>
        <p:sp>
          <p:nvSpPr>
            <p:cNvPr id="28" name="TextBox 27"/>
            <p:cNvSpPr txBox="1"/>
            <p:nvPr/>
          </p:nvSpPr>
          <p:spPr>
            <a:xfrm>
              <a:off x="930161" y="5525308"/>
              <a:ext cx="7346732" cy="1128409"/>
            </a:xfrm>
            <a:prstGeom prst="roundRect">
              <a:avLst/>
            </a:prstGeom>
            <a:solidFill>
              <a:schemeClr val="bg1">
                <a:lumMod val="85000"/>
                <a:alpha val="63000"/>
              </a:schemeClr>
            </a:solidFill>
            <a:effectLst/>
          </p:spPr>
          <p:txBody>
            <a:bodyPr wrap="square" rtlCol="0" anchor="b" anchorCtr="0">
              <a:noAutofit/>
            </a:bodyPr>
            <a:lstStyle/>
            <a:p>
              <a:pPr algn="ctr"/>
              <a:endParaRPr lang="en-US" sz="2400" b="1" dirty="0">
                <a:solidFill>
                  <a:srgbClr val="C00000"/>
                </a:solidFill>
                <a:effectLst>
                  <a:outerShdw blurRad="50800" dist="38100" dir="2700000" algn="tl" rotWithShape="0">
                    <a:prstClr val="black">
                      <a:alpha val="40000"/>
                    </a:prstClr>
                  </a:outerShdw>
                </a:effectLst>
              </a:endParaRPr>
            </a:p>
            <a:p>
              <a:pPr algn="ctr"/>
              <a:endParaRPr lang="en-SG" sz="2400" b="1" dirty="0">
                <a:solidFill>
                  <a:srgbClr val="C00000"/>
                </a:solidFill>
              </a:endParaRPr>
            </a:p>
          </p:txBody>
        </p:sp>
        <p:sp>
          <p:nvSpPr>
            <p:cNvPr id="29" name="Content Placeholder 2"/>
            <p:cNvSpPr txBox="1">
              <a:spLocks/>
            </p:cNvSpPr>
            <p:nvPr/>
          </p:nvSpPr>
          <p:spPr>
            <a:xfrm>
              <a:off x="1045219" y="5509313"/>
              <a:ext cx="7283669" cy="977463"/>
            </a:xfrm>
            <a:prstGeom prst="rect">
              <a:avLst/>
            </a:prstGeom>
            <a:effectLst/>
          </p:spPr>
          <p:txBody>
            <a:bodyPr vert="horz" lIns="91440" tIns="45720" rIns="91440" bIns="45720" rtlCol="0">
              <a:noAutofit/>
            </a:bodyPr>
            <a:lstStyle/>
            <a:p>
              <a:pPr marL="342900" indent="-342900" algn="ctr">
                <a:spcBef>
                  <a:spcPct val="20000"/>
                </a:spcBef>
                <a:defRPr/>
              </a:pPr>
              <a:r>
                <a:rPr lang="en-US" sz="4000" b="1" dirty="0">
                  <a:ln w="28575">
                    <a:solidFill>
                      <a:srgbClr val="C00000"/>
                    </a:solidFill>
                  </a:ln>
                  <a:solidFill>
                    <a:srgbClr val="FFFF99"/>
                  </a:solidFill>
                  <a:effectLst>
                    <a:outerShdw blurRad="50800" dist="38100" dir="2700000" algn="tl" rotWithShape="0">
                      <a:prstClr val="black">
                        <a:alpha val="40000"/>
                      </a:prstClr>
                    </a:outerShdw>
                  </a:effectLst>
                  <a:latin typeface="Rockwell Extra Bold" pitchFamily="18" charset="0"/>
                </a:rPr>
                <a:t>Encapsulation</a:t>
              </a:r>
              <a:endParaRPr lang="en-SG" sz="4000" b="1" dirty="0">
                <a:ln w="28575">
                  <a:solidFill>
                    <a:srgbClr val="C00000"/>
                  </a:solidFill>
                </a:ln>
                <a:solidFill>
                  <a:srgbClr val="FFFF99"/>
                </a:solidFill>
                <a:effectLst>
                  <a:outerShdw blurRad="50800" dist="38100" dir="2700000" algn="tl" rotWithShape="0">
                    <a:prstClr val="black">
                      <a:alpha val="40000"/>
                    </a:prstClr>
                  </a:outerShdw>
                </a:effectLst>
                <a:latin typeface="Rockwell Extra Bold" pitchFamily="18" charset="0"/>
              </a:endParaRPr>
            </a:p>
          </p:txBody>
        </p:sp>
      </p:gr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6722" y="2414149"/>
            <a:ext cx="3378200" cy="335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28"/>
          <p:cNvSpPr txBox="1"/>
          <p:nvPr/>
        </p:nvSpPr>
        <p:spPr>
          <a:xfrm>
            <a:off x="4241800" y="5274310"/>
            <a:ext cx="2874485" cy="707886"/>
          </a:xfrm>
          <a:prstGeom prst="rect">
            <a:avLst/>
          </a:prstGeom>
          <a:noFill/>
          <a:ln>
            <a:noFill/>
          </a:ln>
        </p:spPr>
        <p:txBody>
          <a:bodyPr wrap="square" rtlCol="0">
            <a:spAutoFit/>
          </a:bodyPr>
          <a:lstStyle/>
          <a:p>
            <a:r>
              <a:rPr lang="en-US" sz="2000" dirty="0">
                <a:solidFill>
                  <a:srgbClr val="C00000"/>
                </a:solidFill>
              </a:rPr>
              <a:t>Interface/implementation separation</a:t>
            </a:r>
            <a:endParaRPr lang="en-SG" sz="2000" dirty="0">
              <a:solidFill>
                <a:srgbClr val="C00000"/>
              </a:solidFill>
            </a:endParaRPr>
          </a:p>
        </p:txBody>
      </p:sp>
      <p:grpSp>
        <p:nvGrpSpPr>
          <p:cNvPr id="26" name="Group 11"/>
          <p:cNvGrpSpPr>
            <a:grpSpLocks/>
          </p:cNvGrpSpPr>
          <p:nvPr/>
        </p:nvGrpSpPr>
        <p:grpSpPr bwMode="auto">
          <a:xfrm>
            <a:off x="2863850" y="1403351"/>
            <a:ext cx="1504950" cy="2474913"/>
            <a:chOff x="844" y="884"/>
            <a:chExt cx="948" cy="1559"/>
          </a:xfrm>
        </p:grpSpPr>
        <mc:AlternateContent xmlns:mc="http://schemas.openxmlformats.org/markup-compatibility/2006" xmlns:p14="http://schemas.microsoft.com/office/powerpoint/2010/main">
          <mc:Choice Requires="p14">
            <p:contentPart p14:bwMode="auto" r:id="rId4">
              <p14:nvContentPartPr>
                <p14:cNvPr id="30" name="Ink 4"/>
                <p14:cNvContentPartPr>
                  <a14:cpLocks xmlns:a14="http://schemas.microsoft.com/office/drawing/2010/main" noRot="1" noChangeAspect="1" noEditPoints="1" noChangeArrowheads="1" noChangeShapeType="1"/>
                </p14:cNvContentPartPr>
                <p14:nvPr/>
              </p14:nvContentPartPr>
              <p14:xfrm>
                <a:off x="1013" y="2143"/>
                <a:ext cx="362" cy="300"/>
              </p14:xfrm>
            </p:contentPart>
          </mc:Choice>
          <mc:Fallback xmlns="">
            <p:pic>
              <p:nvPicPr>
                <p:cNvPr id="30" name="Ink 4"/>
                <p:cNvPicPr>
                  <a:picLocks noRot="1" noChangeAspect="1" noEditPoints="1" noChangeArrowheads="1" noChangeShapeType="1"/>
                </p:cNvPicPr>
                <p:nvPr/>
              </p:nvPicPr>
              <p:blipFill>
                <a:blip r:embed="rId5"/>
                <a:stretch>
                  <a:fillRect/>
                </a:stretch>
              </p:blipFill>
              <p:spPr>
                <a:xfrm>
                  <a:off x="1006" y="2140"/>
                  <a:ext cx="377" cy="30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1" name="Ink 5"/>
                <p14:cNvContentPartPr>
                  <a14:cpLocks xmlns:a14="http://schemas.microsoft.com/office/drawing/2010/main" noRot="1" noChangeAspect="1" noEditPoints="1" noChangeArrowheads="1" noChangeShapeType="1"/>
                </p14:cNvContentPartPr>
                <p14:nvPr/>
              </p14:nvContentPartPr>
              <p14:xfrm>
                <a:off x="844" y="884"/>
                <a:ext cx="948" cy="1357"/>
              </p14:xfrm>
            </p:contentPart>
          </mc:Choice>
          <mc:Fallback xmlns="">
            <p:pic>
              <p:nvPicPr>
                <p:cNvPr id="31" name="Ink 5"/>
                <p:cNvPicPr>
                  <a:picLocks noRot="1" noChangeAspect="1" noEditPoints="1" noChangeArrowheads="1" noChangeShapeType="1"/>
                </p:cNvPicPr>
                <p:nvPr/>
              </p:nvPicPr>
              <p:blipFill>
                <a:blip r:embed="rId7"/>
                <a:stretch>
                  <a:fillRect/>
                </a:stretch>
              </p:blipFill>
              <p:spPr>
                <a:xfrm>
                  <a:off x="838" y="882"/>
                  <a:ext cx="956" cy="1367"/>
                </a:xfrm>
                <a:prstGeom prst="rect">
                  <a:avLst/>
                </a:prstGeom>
              </p:spPr>
            </p:pic>
          </mc:Fallback>
        </mc:AlternateContent>
      </p:grpSp>
      <p:grpSp>
        <p:nvGrpSpPr>
          <p:cNvPr id="32" name="Group 10"/>
          <p:cNvGrpSpPr>
            <a:grpSpLocks/>
          </p:cNvGrpSpPr>
          <p:nvPr/>
        </p:nvGrpSpPr>
        <p:grpSpPr bwMode="auto">
          <a:xfrm>
            <a:off x="2922589" y="3051176"/>
            <a:ext cx="3570287" cy="2657475"/>
            <a:chOff x="881" y="1922"/>
            <a:chExt cx="2249" cy="1674"/>
          </a:xfrm>
        </p:grpSpPr>
        <mc:AlternateContent xmlns:mc="http://schemas.openxmlformats.org/markup-compatibility/2006" xmlns:p14="http://schemas.microsoft.com/office/powerpoint/2010/main">
          <mc:Choice Requires="p14">
            <p:contentPart p14:bwMode="auto" r:id="rId8">
              <p14:nvContentPartPr>
                <p14:cNvPr id="33" name="Ink 7"/>
                <p14:cNvContentPartPr>
                  <a14:cpLocks xmlns:a14="http://schemas.microsoft.com/office/drawing/2010/main" noRot="1" noChangeAspect="1" noEditPoints="1" noChangeArrowheads="1" noChangeShapeType="1"/>
                </p14:cNvContentPartPr>
                <p14:nvPr/>
              </p14:nvContentPartPr>
              <p14:xfrm>
                <a:off x="881" y="2347"/>
                <a:ext cx="527" cy="1249"/>
              </p14:xfrm>
            </p:contentPart>
          </mc:Choice>
          <mc:Fallback xmlns="">
            <p:pic>
              <p:nvPicPr>
                <p:cNvPr id="33" name="Ink 7"/>
                <p:cNvPicPr>
                  <a:picLocks noRot="1" noChangeAspect="1" noEditPoints="1" noChangeArrowheads="1" noChangeShapeType="1"/>
                </p:cNvPicPr>
                <p:nvPr/>
              </p:nvPicPr>
              <p:blipFill>
                <a:blip r:embed="rId9"/>
                <a:stretch>
                  <a:fillRect/>
                </a:stretch>
              </p:blipFill>
              <p:spPr>
                <a:xfrm>
                  <a:off x="873" y="2342"/>
                  <a:ext cx="543" cy="1259"/>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4" name="Ink 8"/>
                <p14:cNvContentPartPr>
                  <a14:cpLocks xmlns:a14="http://schemas.microsoft.com/office/drawing/2010/main" noRot="1" noChangeAspect="1" noEditPoints="1" noChangeArrowheads="1" noChangeShapeType="1"/>
                </p14:cNvContentPartPr>
                <p14:nvPr/>
              </p14:nvContentPartPr>
              <p14:xfrm>
                <a:off x="1507" y="1996"/>
                <a:ext cx="938" cy="586"/>
              </p14:xfrm>
            </p:contentPart>
          </mc:Choice>
          <mc:Fallback xmlns="">
            <p:pic>
              <p:nvPicPr>
                <p:cNvPr id="34" name="Ink 8"/>
                <p:cNvPicPr>
                  <a:picLocks noRot="1" noChangeAspect="1" noEditPoints="1" noChangeArrowheads="1" noChangeShapeType="1"/>
                </p:cNvPicPr>
                <p:nvPr/>
              </p:nvPicPr>
              <p:blipFill>
                <a:blip r:embed="rId11"/>
                <a:stretch>
                  <a:fillRect/>
                </a:stretch>
              </p:blipFill>
              <p:spPr>
                <a:xfrm>
                  <a:off x="1501" y="1994"/>
                  <a:ext cx="946" cy="595"/>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5" name="Ink 9"/>
                <p14:cNvContentPartPr>
                  <a14:cpLocks xmlns:a14="http://schemas.microsoft.com/office/drawing/2010/main" noRot="1" noChangeAspect="1" noEditPoints="1" noChangeArrowheads="1" noChangeShapeType="1"/>
                </p14:cNvContentPartPr>
                <p14:nvPr/>
              </p14:nvContentPartPr>
              <p14:xfrm>
                <a:off x="1901" y="2410"/>
                <a:ext cx="61" cy="26"/>
              </p14:xfrm>
            </p:contentPart>
          </mc:Choice>
          <mc:Fallback xmlns="">
            <p:pic>
              <p:nvPicPr>
                <p:cNvPr id="35" name="Ink 9"/>
                <p:cNvPicPr>
                  <a:picLocks noRot="1" noChangeAspect="1" noEditPoints="1" noChangeArrowheads="1" noChangeShapeType="1"/>
                </p:cNvPicPr>
                <p:nvPr/>
              </p:nvPicPr>
              <p:blipFill>
                <a:blip r:embed="rId13"/>
                <a:stretch>
                  <a:fillRect/>
                </a:stretch>
              </p:blipFill>
              <p:spPr>
                <a:xfrm>
                  <a:off x="1897" y="2406"/>
                  <a:ext cx="67" cy="32"/>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6" name="Ink 10"/>
                <p14:cNvContentPartPr>
                  <a14:cpLocks xmlns:a14="http://schemas.microsoft.com/office/drawing/2010/main" noRot="1" noChangeAspect="1" noEditPoints="1" noChangeArrowheads="1" noChangeShapeType="1"/>
                </p14:cNvContentPartPr>
                <p14:nvPr/>
              </p14:nvContentPartPr>
              <p14:xfrm>
                <a:off x="1691" y="2297"/>
                <a:ext cx="618" cy="233"/>
              </p14:xfrm>
            </p:contentPart>
          </mc:Choice>
          <mc:Fallback xmlns="">
            <p:pic>
              <p:nvPicPr>
                <p:cNvPr id="36" name="Ink 10"/>
                <p:cNvPicPr>
                  <a:picLocks noRot="1" noChangeAspect="1" noEditPoints="1" noChangeArrowheads="1" noChangeShapeType="1"/>
                </p:cNvPicPr>
                <p:nvPr/>
              </p:nvPicPr>
              <p:blipFill>
                <a:blip r:embed="rId15"/>
                <a:stretch>
                  <a:fillRect/>
                </a:stretch>
              </p:blipFill>
              <p:spPr>
                <a:xfrm>
                  <a:off x="1685" y="2291"/>
                  <a:ext cx="625" cy="24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7" name="Ink 11"/>
                <p14:cNvContentPartPr>
                  <a14:cpLocks xmlns:a14="http://schemas.microsoft.com/office/drawing/2010/main" noRot="1" noChangeAspect="1" noEditPoints="1" noChangeArrowheads="1" noChangeShapeType="1"/>
                </p14:cNvContentPartPr>
                <p14:nvPr/>
              </p14:nvContentPartPr>
              <p14:xfrm>
                <a:off x="2384" y="1922"/>
                <a:ext cx="746" cy="623"/>
              </p14:xfrm>
            </p:contentPart>
          </mc:Choice>
          <mc:Fallback xmlns="">
            <p:pic>
              <p:nvPicPr>
                <p:cNvPr id="37" name="Ink 11"/>
                <p:cNvPicPr>
                  <a:picLocks noRot="1" noChangeAspect="1" noEditPoints="1" noChangeArrowheads="1" noChangeShapeType="1"/>
                </p:cNvPicPr>
                <p:nvPr/>
              </p:nvPicPr>
              <p:blipFill>
                <a:blip r:embed="rId17"/>
                <a:stretch>
                  <a:fillRect/>
                </a:stretch>
              </p:blipFill>
              <p:spPr>
                <a:xfrm>
                  <a:off x="2380" y="1919"/>
                  <a:ext cx="756" cy="634"/>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38" name="Ink 12"/>
              <p14:cNvContentPartPr>
                <a14:cpLocks xmlns:a14="http://schemas.microsoft.com/office/drawing/2010/main" noRot="1" noChangeAspect="1" noEditPoints="1" noChangeArrowheads="1" noChangeShapeType="1"/>
              </p14:cNvContentPartPr>
              <p14:nvPr/>
            </p14:nvContentPartPr>
            <p14:xfrm>
              <a:off x="5683251" y="4237038"/>
              <a:ext cx="9525" cy="23812"/>
            </p14:xfrm>
          </p:contentPart>
        </mc:Choice>
        <mc:Fallback xmlns="">
          <p:pic>
            <p:nvPicPr>
              <p:cNvPr id="38" name="Ink 12"/>
              <p:cNvPicPr>
                <a:picLocks noRot="1" noChangeAspect="1" noEditPoints="1" noChangeArrowheads="1" noChangeShapeType="1"/>
              </p:cNvPicPr>
              <p:nvPr/>
            </p:nvPicPr>
            <p:blipFill>
              <a:blip r:embed="rId19"/>
              <a:stretch>
                <a:fillRect/>
              </a:stretch>
            </p:blipFill>
            <p:spPr>
              <a:xfrm>
                <a:off x="5674711" y="4228065"/>
                <a:ext cx="26604" cy="41757"/>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9" name="Ink 13"/>
              <p14:cNvContentPartPr>
                <a14:cpLocks xmlns:a14="http://schemas.microsoft.com/office/drawing/2010/main" noRot="1" noChangeAspect="1" noEditPoints="1" noChangeArrowheads="1" noChangeShapeType="1"/>
              </p14:cNvContentPartPr>
              <p14:nvPr/>
            </p14:nvContentPartPr>
            <p14:xfrm>
              <a:off x="3662363" y="4667251"/>
              <a:ext cx="196850" cy="238125"/>
            </p14:xfrm>
          </p:contentPart>
        </mc:Choice>
        <mc:Fallback xmlns="">
          <p:pic>
            <p:nvPicPr>
              <p:cNvPr id="39" name="Ink 13"/>
              <p:cNvPicPr>
                <a:picLocks noRot="1" noChangeAspect="1" noEditPoints="1" noChangeArrowheads="1" noChangeShapeType="1"/>
              </p:cNvPicPr>
              <p:nvPr/>
            </p:nvPicPr>
            <p:blipFill>
              <a:blip r:embed="rId21"/>
              <a:stretch>
                <a:fillRect/>
              </a:stretch>
            </p:blipFill>
            <p:spPr>
              <a:xfrm>
                <a:off x="3653023" y="4657913"/>
                <a:ext cx="215529" cy="256801"/>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0" name="Ink 14"/>
              <p14:cNvContentPartPr>
                <a14:cpLocks xmlns:a14="http://schemas.microsoft.com/office/drawing/2010/main" noRot="1" noChangeAspect="1" noEditPoints="1" noChangeArrowheads="1" noChangeShapeType="1"/>
              </p14:cNvContentPartPr>
              <p14:nvPr/>
            </p14:nvContentPartPr>
            <p14:xfrm>
              <a:off x="4022726" y="4244976"/>
              <a:ext cx="2054225" cy="874713"/>
            </p14:xfrm>
          </p:contentPart>
        </mc:Choice>
        <mc:Fallback xmlns="">
          <p:pic>
            <p:nvPicPr>
              <p:cNvPr id="40" name="Ink 14"/>
              <p:cNvPicPr>
                <a:picLocks noRot="1" noChangeAspect="1" noEditPoints="1" noChangeArrowheads="1" noChangeShapeType="1"/>
              </p:cNvPicPr>
              <p:nvPr/>
            </p:nvPicPr>
            <p:blipFill>
              <a:blip r:embed="rId23"/>
              <a:stretch>
                <a:fillRect/>
              </a:stretch>
            </p:blipFill>
            <p:spPr>
              <a:xfrm>
                <a:off x="4013369" y="4235609"/>
                <a:ext cx="2072939" cy="893447"/>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1" name="Ink 15"/>
              <p14:cNvContentPartPr>
                <a14:cpLocks xmlns:a14="http://schemas.microsoft.com/office/drawing/2010/main" noRot="1" noChangeAspect="1" noEditPoints="1" noChangeArrowheads="1" noChangeShapeType="1"/>
              </p14:cNvContentPartPr>
              <p14:nvPr/>
            </p14:nvContentPartPr>
            <p14:xfrm>
              <a:off x="4567239" y="4708526"/>
              <a:ext cx="1038225" cy="347663"/>
            </p14:xfrm>
          </p:contentPart>
        </mc:Choice>
        <mc:Fallback xmlns="">
          <p:pic>
            <p:nvPicPr>
              <p:cNvPr id="41" name="Ink 15"/>
              <p:cNvPicPr>
                <a:picLocks noRot="1" noChangeAspect="1" noEditPoints="1" noChangeArrowheads="1" noChangeShapeType="1"/>
              </p:cNvPicPr>
              <p:nvPr/>
            </p:nvPicPr>
            <p:blipFill>
              <a:blip r:embed="rId25"/>
              <a:stretch>
                <a:fillRect/>
              </a:stretch>
            </p:blipFill>
            <p:spPr>
              <a:xfrm>
                <a:off x="4557879" y="4699169"/>
                <a:ext cx="1056945" cy="366378"/>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2" name="Ink 16"/>
              <p14:cNvContentPartPr>
                <a14:cpLocks xmlns:a14="http://schemas.microsoft.com/office/drawing/2010/main" noRot="1" noChangeAspect="1" noEditPoints="1" noChangeArrowheads="1" noChangeShapeType="1"/>
              </p14:cNvContentPartPr>
              <p14:nvPr/>
            </p14:nvContentPartPr>
            <p14:xfrm>
              <a:off x="6240463" y="4222751"/>
              <a:ext cx="239712" cy="790575"/>
            </p14:xfrm>
          </p:contentPart>
        </mc:Choice>
        <mc:Fallback xmlns="">
          <p:pic>
            <p:nvPicPr>
              <p:cNvPr id="42" name="Ink 16"/>
              <p:cNvPicPr>
                <a:picLocks noRot="1" noChangeAspect="1" noEditPoints="1" noChangeArrowheads="1" noChangeShapeType="1"/>
              </p:cNvPicPr>
              <p:nvPr/>
            </p:nvPicPr>
            <p:blipFill>
              <a:blip r:embed="rId27"/>
              <a:stretch>
                <a:fillRect/>
              </a:stretch>
            </p:blipFill>
            <p:spPr>
              <a:xfrm>
                <a:off x="6231091" y="4213395"/>
                <a:ext cx="258456" cy="809287"/>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3" name="Ink 17"/>
              <p14:cNvContentPartPr>
                <a14:cpLocks xmlns:a14="http://schemas.microsoft.com/office/drawing/2010/main" noRot="1" noChangeAspect="1" noEditPoints="1" noChangeArrowheads="1" noChangeShapeType="1"/>
              </p14:cNvContentPartPr>
              <p14:nvPr/>
            </p14:nvContentPartPr>
            <p14:xfrm>
              <a:off x="7145338" y="5191126"/>
              <a:ext cx="12700" cy="9525"/>
            </p14:xfrm>
          </p:contentPart>
        </mc:Choice>
        <mc:Fallback xmlns="">
          <p:pic>
            <p:nvPicPr>
              <p:cNvPr id="43" name="Ink 17"/>
              <p:cNvPicPr>
                <a:picLocks noRot="1" noChangeAspect="1" noEditPoints="1" noChangeArrowheads="1" noChangeShapeType="1"/>
              </p:cNvPicPr>
              <p:nvPr/>
            </p:nvPicPr>
            <p:blipFill>
              <a:blip r:embed="rId29"/>
              <a:stretch>
                <a:fillRect/>
              </a:stretch>
            </p:blipFill>
            <p:spPr>
              <a:xfrm>
                <a:off x="7136166" y="5182281"/>
                <a:ext cx="31044" cy="27214"/>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4" name="Ink 21"/>
              <p14:cNvContentPartPr>
                <a14:cpLocks xmlns:a14="http://schemas.microsoft.com/office/drawing/2010/main" noRot="1" noChangeAspect="1" noEditPoints="1" noChangeArrowheads="1" noChangeShapeType="1"/>
              </p14:cNvContentPartPr>
              <p14:nvPr/>
            </p14:nvContentPartPr>
            <p14:xfrm>
              <a:off x="3913188" y="5111751"/>
              <a:ext cx="2913062" cy="125413"/>
            </p14:xfrm>
          </p:contentPart>
        </mc:Choice>
        <mc:Fallback xmlns="">
          <p:pic>
            <p:nvPicPr>
              <p:cNvPr id="44" name="Ink 21"/>
              <p:cNvPicPr>
                <a:picLocks noRot="1" noChangeAspect="1" noEditPoints="1" noChangeArrowheads="1" noChangeShapeType="1"/>
              </p:cNvPicPr>
              <p:nvPr/>
            </p:nvPicPr>
            <p:blipFill>
              <a:blip r:embed="rId31"/>
              <a:stretch>
                <a:fillRect/>
              </a:stretch>
            </p:blipFill>
            <p:spPr>
              <a:xfrm>
                <a:off x="3903828" y="5102435"/>
                <a:ext cx="2931782" cy="144046"/>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5" name="Ink 22"/>
              <p14:cNvContentPartPr>
                <a14:cpLocks xmlns:a14="http://schemas.microsoft.com/office/drawing/2010/main" noRot="1" noChangeAspect="1" noEditPoints="1" noChangeArrowheads="1" noChangeShapeType="1"/>
              </p14:cNvContentPartPr>
              <p14:nvPr/>
            </p14:nvContentPartPr>
            <p14:xfrm>
              <a:off x="3956050" y="5808663"/>
              <a:ext cx="2846388" cy="195262"/>
            </p14:xfrm>
          </p:contentPart>
        </mc:Choice>
        <mc:Fallback xmlns="">
          <p:pic>
            <p:nvPicPr>
              <p:cNvPr id="45" name="Ink 22"/>
              <p:cNvPicPr>
                <a:picLocks noRot="1" noChangeAspect="1" noEditPoints="1" noChangeArrowheads="1" noChangeShapeType="1"/>
              </p:cNvPicPr>
              <p:nvPr/>
            </p:nvPicPr>
            <p:blipFill>
              <a:blip r:embed="rId33"/>
              <a:stretch>
                <a:fillRect/>
              </a:stretch>
            </p:blipFill>
            <p:spPr>
              <a:xfrm>
                <a:off x="3946690" y="5799313"/>
                <a:ext cx="2865107" cy="213961"/>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6" name="Ink 23"/>
              <p14:cNvContentPartPr>
                <a14:cpLocks xmlns:a14="http://schemas.microsoft.com/office/drawing/2010/main" noRot="1" noChangeAspect="1" noEditPoints="1" noChangeArrowheads="1" noChangeShapeType="1"/>
              </p14:cNvContentPartPr>
              <p14:nvPr/>
            </p14:nvContentPartPr>
            <p14:xfrm>
              <a:off x="4110038" y="5962650"/>
              <a:ext cx="2470150" cy="152400"/>
            </p14:xfrm>
          </p:contentPart>
        </mc:Choice>
        <mc:Fallback xmlns="">
          <p:pic>
            <p:nvPicPr>
              <p:cNvPr id="46" name="Ink 23"/>
              <p:cNvPicPr>
                <a:picLocks noRot="1" noChangeAspect="1" noEditPoints="1" noChangeArrowheads="1" noChangeShapeType="1"/>
              </p:cNvPicPr>
              <p:nvPr/>
            </p:nvPicPr>
            <p:blipFill>
              <a:blip r:embed="rId35"/>
              <a:stretch>
                <a:fillRect/>
              </a:stretch>
            </p:blipFill>
            <p:spPr>
              <a:xfrm>
                <a:off x="4100677" y="5953370"/>
                <a:ext cx="2488871" cy="170959"/>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7" name="[Ink 25]"/>
              <p14:cNvContentPartPr>
                <a14:cpLocks xmlns:a14="http://schemas.microsoft.com/office/drawing/2010/main" noRot="1" noChangeAspect="1" noEditPoints="1" noChangeArrowheads="1" noChangeShapeType="1"/>
              </p14:cNvContentPartPr>
              <p14:nvPr/>
            </p14:nvContentPartPr>
            <p14:xfrm>
              <a:off x="6597650" y="3017839"/>
              <a:ext cx="1784350" cy="536575"/>
            </p14:xfrm>
          </p:contentPart>
        </mc:Choice>
        <mc:Fallback xmlns="">
          <p:pic>
            <p:nvPicPr>
              <p:cNvPr id="47" name="[Ink 25]"/>
              <p:cNvPicPr>
                <a:picLocks noRot="1" noChangeAspect="1" noEditPoints="1" noChangeArrowheads="1" noChangeShapeType="1"/>
              </p:cNvPicPr>
              <p:nvPr/>
            </p:nvPicPr>
            <p:blipFill>
              <a:blip r:embed="rId37"/>
              <a:stretch>
                <a:fillRect/>
              </a:stretch>
            </p:blipFill>
            <p:spPr>
              <a:xfrm>
                <a:off x="6578572" y="3008476"/>
                <a:ext cx="1822146" cy="555301"/>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8" name="Ink 24"/>
              <p14:cNvContentPartPr>
                <a14:cpLocks xmlns:a14="http://schemas.microsoft.com/office/drawing/2010/main" noRot="1" noChangeAspect="1" noEditPoints="1" noChangeArrowheads="1" noChangeShapeType="1"/>
              </p14:cNvContentPartPr>
              <p14:nvPr/>
            </p14:nvContentPartPr>
            <p14:xfrm>
              <a:off x="6878748" y="5318125"/>
              <a:ext cx="817452" cy="355600"/>
            </p14:xfrm>
          </p:contentPart>
        </mc:Choice>
        <mc:Fallback xmlns="">
          <p:pic>
            <p:nvPicPr>
              <p:cNvPr id="48" name="Ink 24"/>
              <p:cNvPicPr>
                <a:picLocks noRot="1" noChangeAspect="1" noEditPoints="1" noChangeArrowheads="1" noChangeShapeType="1"/>
              </p:cNvPicPr>
              <p:nvPr/>
            </p:nvPicPr>
            <p:blipFill>
              <a:blip r:embed="rId39"/>
              <a:stretch>
                <a:fillRect/>
              </a:stretch>
            </p:blipFill>
            <p:spPr>
              <a:xfrm>
                <a:off x="6859721" y="5308805"/>
                <a:ext cx="855147" cy="374240"/>
              </a:xfrm>
              <a:prstGeom prst="rect">
                <a:avLst/>
              </a:prstGeom>
            </p:spPr>
          </p:pic>
        </mc:Fallback>
      </mc:AlternateContent>
      <p:sp>
        <p:nvSpPr>
          <p:cNvPr id="49" name="Title 56"/>
          <p:cNvSpPr>
            <a:spLocks noGrp="1"/>
          </p:cNvSpPr>
          <p:nvPr>
            <p:ph type="title"/>
          </p:nvPr>
        </p:nvSpPr>
        <p:spPr>
          <a:xfrm>
            <a:off x="2152650" y="76200"/>
            <a:ext cx="3036888" cy="1143000"/>
          </a:xfrm>
          <a:effectLst/>
        </p:spPr>
        <p:txBody>
          <a:bodyPr>
            <a:normAutofit fontScale="90000"/>
          </a:bodyPr>
          <a:lstStyle/>
          <a:p>
            <a:r>
              <a:rPr lang="en-US" dirty="0"/>
              <a:t>An object is an</a:t>
            </a:r>
            <a:endParaRPr lang="en-SG" dirty="0"/>
          </a:p>
        </p:txBody>
      </p:sp>
    </p:spTree>
    <p:extLst>
      <p:ext uri="{BB962C8B-B14F-4D97-AF65-F5344CB8AC3E}">
        <p14:creationId xmlns:p14="http://schemas.microsoft.com/office/powerpoint/2010/main" val="56456548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 program at runtime…</a:t>
            </a:r>
            <a:endParaRPr lang="en-SG" dirty="0"/>
          </a:p>
        </p:txBody>
      </p:sp>
      <p:grpSp>
        <p:nvGrpSpPr>
          <p:cNvPr id="4" name="Group 3"/>
          <p:cNvGrpSpPr>
            <a:grpSpLocks noChangeAspect="1"/>
          </p:cNvGrpSpPr>
          <p:nvPr/>
        </p:nvGrpSpPr>
        <p:grpSpPr>
          <a:xfrm>
            <a:off x="2707533" y="1689372"/>
            <a:ext cx="2493523" cy="2493523"/>
            <a:chOff x="5385880" y="2234119"/>
            <a:chExt cx="3330102" cy="3330102"/>
          </a:xfrm>
        </p:grpSpPr>
        <p:sp>
          <p:nvSpPr>
            <p:cNvPr id="5" name="Donut 4"/>
            <p:cNvSpPr/>
            <p:nvPr/>
          </p:nvSpPr>
          <p:spPr>
            <a:xfrm>
              <a:off x="5640421" y="2488660"/>
              <a:ext cx="2821021" cy="2821021"/>
            </a:xfrm>
            <a:prstGeom prst="donut">
              <a:avLst/>
            </a:prstGeom>
            <a:solidFill>
              <a:schemeClr val="bg1">
                <a:lumMod val="5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SG" sz="1400" b="1">
                <a:solidFill>
                  <a:schemeClr val="tx1"/>
                </a:solidFill>
              </a:endParaRPr>
            </a:p>
          </p:txBody>
        </p:sp>
        <p:sp>
          <p:nvSpPr>
            <p:cNvPr id="6" name="Donut 5"/>
            <p:cNvSpPr/>
            <p:nvPr/>
          </p:nvSpPr>
          <p:spPr>
            <a:xfrm>
              <a:off x="5385880" y="2234119"/>
              <a:ext cx="3330102" cy="3330102"/>
            </a:xfrm>
            <a:prstGeom prst="donut">
              <a:avLst>
                <a:gd name="adj" fmla="val 7437"/>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SG" sz="1400" b="1">
                <a:solidFill>
                  <a:schemeClr val="tx1"/>
                </a:solidFill>
              </a:endParaRPr>
            </a:p>
          </p:txBody>
        </p:sp>
        <p:cxnSp>
          <p:nvCxnSpPr>
            <p:cNvPr id="7" name="Straight Connector 6"/>
            <p:cNvCxnSpPr>
              <a:stCxn id="6" idx="0"/>
              <a:endCxn id="10" idx="4"/>
            </p:cNvCxnSpPr>
            <p:nvPr/>
          </p:nvCxnSpPr>
          <p:spPr>
            <a:xfrm rot="16200000" flipH="1" flipV="1">
              <a:off x="5860626" y="3406591"/>
              <a:ext cx="2362778" cy="17833"/>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10" idx="2"/>
              <a:endCxn id="6" idx="2"/>
            </p:cNvCxnSpPr>
            <p:nvPr/>
          </p:nvCxnSpPr>
          <p:spPr>
            <a:xfrm rot="10800000">
              <a:off x="5385880" y="3899171"/>
              <a:ext cx="956554" cy="10827"/>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6" idx="5"/>
            </p:cNvCxnSpPr>
            <p:nvPr/>
          </p:nvCxnSpPr>
          <p:spPr>
            <a:xfrm rot="16200000" flipH="1">
              <a:off x="7529208" y="4377447"/>
              <a:ext cx="718548" cy="679636"/>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0" name="Flowchart: Connector 9"/>
            <p:cNvSpPr/>
            <p:nvPr/>
          </p:nvSpPr>
          <p:spPr>
            <a:xfrm>
              <a:off x="6342434" y="3223096"/>
              <a:ext cx="1381328" cy="1373801"/>
            </a:xfrm>
            <a:prstGeom prst="flowChartConnector">
              <a:avLst/>
            </a:prstGeom>
            <a:solidFill>
              <a:schemeClr val="bg1">
                <a:lumMod val="5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b="1" dirty="0"/>
                <a:t>data1</a:t>
              </a:r>
            </a:p>
            <a:p>
              <a:pPr algn="ctr"/>
              <a:r>
                <a:rPr lang="en-US" sz="1400" b="1" dirty="0"/>
                <a:t>data2</a:t>
              </a:r>
              <a:endParaRPr lang="en-SG" sz="1400" b="1" dirty="0"/>
            </a:p>
          </p:txBody>
        </p:sp>
        <p:cxnSp>
          <p:nvCxnSpPr>
            <p:cNvPr id="11" name="Straight Connector 10"/>
            <p:cNvCxnSpPr>
              <a:stCxn id="10" idx="3"/>
              <a:endCxn id="6" idx="3"/>
            </p:cNvCxnSpPr>
            <p:nvPr/>
          </p:nvCxnSpPr>
          <p:spPr>
            <a:xfrm rot="5400000">
              <a:off x="5868729" y="4400543"/>
              <a:ext cx="680830" cy="671163"/>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7"/>
              <a:endCxn id="6" idx="7"/>
            </p:cNvCxnSpPr>
            <p:nvPr/>
          </p:nvCxnSpPr>
          <p:spPr>
            <a:xfrm rot="5400000" flipH="1" flipV="1">
              <a:off x="7523644" y="2719629"/>
              <a:ext cx="702483" cy="706829"/>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5720855">
              <a:off x="7315201" y="3806408"/>
              <a:ext cx="1322962" cy="411036"/>
            </a:xfrm>
            <a:prstGeom prst="rect">
              <a:avLst/>
            </a:prstGeom>
            <a:noFill/>
          </p:spPr>
          <p:txBody>
            <a:bodyPr wrap="square" rtlCol="0">
              <a:spAutoFit/>
            </a:bodyPr>
            <a:lstStyle/>
            <a:p>
              <a:r>
                <a:rPr lang="en-US" sz="1400" b="1" dirty="0">
                  <a:solidFill>
                    <a:schemeClr val="bg1"/>
                  </a:solidFill>
                </a:rPr>
                <a:t>function3</a:t>
              </a:r>
              <a:endParaRPr lang="en-SG" sz="1400" b="1" dirty="0">
                <a:solidFill>
                  <a:schemeClr val="bg1"/>
                </a:solidFill>
              </a:endParaRPr>
            </a:p>
          </p:txBody>
        </p:sp>
        <p:sp>
          <p:nvSpPr>
            <p:cNvPr id="14" name="TextBox 13"/>
            <p:cNvSpPr txBox="1"/>
            <p:nvPr/>
          </p:nvSpPr>
          <p:spPr>
            <a:xfrm rot="1297053">
              <a:off x="7242011" y="2749708"/>
              <a:ext cx="476614" cy="411036"/>
            </a:xfrm>
            <a:prstGeom prst="rect">
              <a:avLst/>
            </a:prstGeom>
            <a:noFill/>
          </p:spPr>
          <p:txBody>
            <a:bodyPr wrap="square" rtlCol="0">
              <a:spAutoFit/>
            </a:bodyPr>
            <a:lstStyle/>
            <a:p>
              <a:r>
                <a:rPr lang="en-US" sz="1400" b="1" dirty="0">
                  <a:solidFill>
                    <a:schemeClr val="bg1"/>
                  </a:solidFill>
                </a:rPr>
                <a:t>f2</a:t>
              </a:r>
              <a:endParaRPr lang="en-SG" sz="1400" b="1" dirty="0">
                <a:solidFill>
                  <a:schemeClr val="bg1"/>
                </a:solidFill>
              </a:endParaRPr>
            </a:p>
          </p:txBody>
        </p:sp>
        <p:sp>
          <p:nvSpPr>
            <p:cNvPr id="15" name="TextBox 14"/>
            <p:cNvSpPr txBox="1"/>
            <p:nvPr/>
          </p:nvSpPr>
          <p:spPr>
            <a:xfrm rot="18566422">
              <a:off x="5638801" y="3049844"/>
              <a:ext cx="1322962" cy="411036"/>
            </a:xfrm>
            <a:prstGeom prst="rect">
              <a:avLst/>
            </a:prstGeom>
            <a:noFill/>
          </p:spPr>
          <p:txBody>
            <a:bodyPr wrap="square" rtlCol="0">
              <a:spAutoFit/>
            </a:bodyPr>
            <a:lstStyle/>
            <a:p>
              <a:r>
                <a:rPr lang="en-US" sz="1400" b="1" dirty="0">
                  <a:solidFill>
                    <a:schemeClr val="bg1"/>
                  </a:solidFill>
                </a:rPr>
                <a:t>function1</a:t>
              </a:r>
              <a:endParaRPr lang="en-SG" sz="1400" b="1" dirty="0">
                <a:solidFill>
                  <a:schemeClr val="bg1"/>
                </a:solidFill>
              </a:endParaRPr>
            </a:p>
          </p:txBody>
        </p:sp>
      </p:grpSp>
      <p:grpSp>
        <p:nvGrpSpPr>
          <p:cNvPr id="16" name="Group 15"/>
          <p:cNvGrpSpPr/>
          <p:nvPr/>
        </p:nvGrpSpPr>
        <p:grpSpPr>
          <a:xfrm>
            <a:off x="6793149" y="2428673"/>
            <a:ext cx="3330102" cy="3330102"/>
            <a:chOff x="5385880" y="2234119"/>
            <a:chExt cx="3330102" cy="3330102"/>
          </a:xfrm>
        </p:grpSpPr>
        <p:sp>
          <p:nvSpPr>
            <p:cNvPr id="17" name="Donut 16"/>
            <p:cNvSpPr/>
            <p:nvPr/>
          </p:nvSpPr>
          <p:spPr>
            <a:xfrm>
              <a:off x="5640421" y="2488660"/>
              <a:ext cx="2821021" cy="2821021"/>
            </a:xfrm>
            <a:prstGeom prst="donut">
              <a:avLst/>
            </a:prstGeom>
            <a:solidFill>
              <a:schemeClr val="bg1">
                <a:lumMod val="5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SG" sz="2000" b="1">
                <a:solidFill>
                  <a:schemeClr val="tx1"/>
                </a:solidFill>
              </a:endParaRPr>
            </a:p>
          </p:txBody>
        </p:sp>
        <p:sp>
          <p:nvSpPr>
            <p:cNvPr id="18" name="Donut 17"/>
            <p:cNvSpPr/>
            <p:nvPr/>
          </p:nvSpPr>
          <p:spPr>
            <a:xfrm>
              <a:off x="5385880" y="2234119"/>
              <a:ext cx="3330102" cy="3330102"/>
            </a:xfrm>
            <a:prstGeom prst="donut">
              <a:avLst>
                <a:gd name="adj" fmla="val 74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SG" sz="2000" b="1">
                <a:solidFill>
                  <a:schemeClr val="tx1"/>
                </a:solidFill>
              </a:endParaRPr>
            </a:p>
          </p:txBody>
        </p:sp>
        <p:cxnSp>
          <p:nvCxnSpPr>
            <p:cNvPr id="19" name="Straight Connector 18"/>
            <p:cNvCxnSpPr>
              <a:stCxn id="18" idx="0"/>
              <a:endCxn id="22" idx="4"/>
            </p:cNvCxnSpPr>
            <p:nvPr/>
          </p:nvCxnSpPr>
          <p:spPr>
            <a:xfrm rot="16200000" flipH="1" flipV="1">
              <a:off x="5860626" y="3406591"/>
              <a:ext cx="2362778" cy="17833"/>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2" idx="2"/>
              <a:endCxn id="18" idx="2"/>
            </p:cNvCxnSpPr>
            <p:nvPr/>
          </p:nvCxnSpPr>
          <p:spPr>
            <a:xfrm rot="10800000">
              <a:off x="5385880" y="3899171"/>
              <a:ext cx="956554" cy="10827"/>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8" idx="5"/>
            </p:cNvCxnSpPr>
            <p:nvPr/>
          </p:nvCxnSpPr>
          <p:spPr>
            <a:xfrm rot="16200000" flipH="1">
              <a:off x="7529208" y="4377447"/>
              <a:ext cx="718548" cy="679636"/>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2" name="Flowchart: Connector 21"/>
            <p:cNvSpPr/>
            <p:nvPr/>
          </p:nvSpPr>
          <p:spPr>
            <a:xfrm>
              <a:off x="6342434" y="3223096"/>
              <a:ext cx="1381328" cy="1373801"/>
            </a:xfrm>
            <a:prstGeom prst="flowChartConnector">
              <a:avLst/>
            </a:prstGeom>
            <a:solidFill>
              <a:schemeClr val="bg1">
                <a:lumMod val="5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000" b="1" dirty="0"/>
                <a:t>data1</a:t>
              </a:r>
            </a:p>
            <a:p>
              <a:pPr algn="ctr"/>
              <a:r>
                <a:rPr lang="en-US" sz="2000" b="1" dirty="0"/>
                <a:t>data2</a:t>
              </a:r>
              <a:endParaRPr lang="en-SG" sz="2000" b="1" dirty="0"/>
            </a:p>
          </p:txBody>
        </p:sp>
        <p:cxnSp>
          <p:nvCxnSpPr>
            <p:cNvPr id="23" name="Straight Connector 22"/>
            <p:cNvCxnSpPr>
              <a:stCxn id="22" idx="3"/>
              <a:endCxn id="18" idx="3"/>
            </p:cNvCxnSpPr>
            <p:nvPr/>
          </p:nvCxnSpPr>
          <p:spPr>
            <a:xfrm rot="5400000">
              <a:off x="5868729" y="4400543"/>
              <a:ext cx="680830" cy="671163"/>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2" idx="7"/>
              <a:endCxn id="18" idx="7"/>
            </p:cNvCxnSpPr>
            <p:nvPr/>
          </p:nvCxnSpPr>
          <p:spPr>
            <a:xfrm rot="5400000" flipH="1" flipV="1">
              <a:off x="7523644" y="2719629"/>
              <a:ext cx="702483" cy="706829"/>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5720855">
              <a:off x="7315201" y="3811871"/>
              <a:ext cx="1322962" cy="400110"/>
            </a:xfrm>
            <a:prstGeom prst="rect">
              <a:avLst/>
            </a:prstGeom>
            <a:noFill/>
          </p:spPr>
          <p:txBody>
            <a:bodyPr wrap="square" rtlCol="0">
              <a:spAutoFit/>
            </a:bodyPr>
            <a:lstStyle/>
            <a:p>
              <a:r>
                <a:rPr lang="en-US" sz="2000" b="1" dirty="0">
                  <a:solidFill>
                    <a:schemeClr val="bg1"/>
                  </a:solidFill>
                </a:rPr>
                <a:t>function3</a:t>
              </a:r>
              <a:endParaRPr lang="en-SG" sz="2000" b="1" dirty="0">
                <a:solidFill>
                  <a:schemeClr val="bg1"/>
                </a:solidFill>
              </a:endParaRPr>
            </a:p>
          </p:txBody>
        </p:sp>
        <p:sp>
          <p:nvSpPr>
            <p:cNvPr id="26" name="TextBox 25"/>
            <p:cNvSpPr txBox="1"/>
            <p:nvPr/>
          </p:nvSpPr>
          <p:spPr>
            <a:xfrm rot="1297053">
              <a:off x="7242011" y="2755172"/>
              <a:ext cx="476613" cy="400110"/>
            </a:xfrm>
            <a:prstGeom prst="rect">
              <a:avLst/>
            </a:prstGeom>
            <a:noFill/>
          </p:spPr>
          <p:txBody>
            <a:bodyPr wrap="square" rtlCol="0">
              <a:spAutoFit/>
            </a:bodyPr>
            <a:lstStyle/>
            <a:p>
              <a:r>
                <a:rPr lang="en-US" sz="2000" b="1" dirty="0">
                  <a:solidFill>
                    <a:schemeClr val="bg1"/>
                  </a:solidFill>
                </a:rPr>
                <a:t>f2</a:t>
              </a:r>
              <a:endParaRPr lang="en-SG" sz="2000" b="1" dirty="0">
                <a:solidFill>
                  <a:schemeClr val="bg1"/>
                </a:solidFill>
              </a:endParaRPr>
            </a:p>
          </p:txBody>
        </p:sp>
        <p:sp>
          <p:nvSpPr>
            <p:cNvPr id="27" name="TextBox 26"/>
            <p:cNvSpPr txBox="1"/>
            <p:nvPr/>
          </p:nvSpPr>
          <p:spPr>
            <a:xfrm rot="18566422">
              <a:off x="5638801" y="3055308"/>
              <a:ext cx="1322962" cy="400110"/>
            </a:xfrm>
            <a:prstGeom prst="rect">
              <a:avLst/>
            </a:prstGeom>
            <a:noFill/>
          </p:spPr>
          <p:txBody>
            <a:bodyPr wrap="square" rtlCol="0">
              <a:spAutoFit/>
            </a:bodyPr>
            <a:lstStyle/>
            <a:p>
              <a:r>
                <a:rPr lang="en-US" sz="2000" b="1" dirty="0">
                  <a:solidFill>
                    <a:schemeClr val="bg1"/>
                  </a:solidFill>
                </a:rPr>
                <a:t>function1</a:t>
              </a:r>
              <a:endParaRPr lang="en-SG" sz="2000" b="1" dirty="0">
                <a:solidFill>
                  <a:schemeClr val="bg1"/>
                </a:solidFill>
              </a:endParaRPr>
            </a:p>
          </p:txBody>
        </p:sp>
      </p:grpSp>
      <p:grpSp>
        <p:nvGrpSpPr>
          <p:cNvPr id="28" name="Group 27"/>
          <p:cNvGrpSpPr>
            <a:grpSpLocks noChangeAspect="1"/>
          </p:cNvGrpSpPr>
          <p:nvPr/>
        </p:nvGrpSpPr>
        <p:grpSpPr>
          <a:xfrm>
            <a:off x="4182894" y="4863830"/>
            <a:ext cx="1994170" cy="1994170"/>
            <a:chOff x="5385880" y="2234119"/>
            <a:chExt cx="3330102" cy="3330102"/>
          </a:xfrm>
        </p:grpSpPr>
        <p:sp>
          <p:nvSpPr>
            <p:cNvPr id="29" name="Donut 28"/>
            <p:cNvSpPr/>
            <p:nvPr/>
          </p:nvSpPr>
          <p:spPr>
            <a:xfrm>
              <a:off x="5640421" y="2488660"/>
              <a:ext cx="2821021" cy="2821021"/>
            </a:xfrm>
            <a:prstGeom prst="donut">
              <a:avLst/>
            </a:prstGeom>
            <a:solidFill>
              <a:schemeClr val="bg1">
                <a:lumMod val="5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SG" sz="900" b="1">
                <a:solidFill>
                  <a:schemeClr val="tx1"/>
                </a:solidFill>
              </a:endParaRPr>
            </a:p>
          </p:txBody>
        </p:sp>
        <p:sp>
          <p:nvSpPr>
            <p:cNvPr id="30" name="Donut 29"/>
            <p:cNvSpPr/>
            <p:nvPr/>
          </p:nvSpPr>
          <p:spPr>
            <a:xfrm>
              <a:off x="5385880" y="2234119"/>
              <a:ext cx="3330102" cy="3330102"/>
            </a:xfrm>
            <a:prstGeom prst="donut">
              <a:avLst>
                <a:gd name="adj" fmla="val 7437"/>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sz="900" b="1">
                <a:solidFill>
                  <a:schemeClr val="tx1"/>
                </a:solidFill>
              </a:endParaRPr>
            </a:p>
          </p:txBody>
        </p:sp>
        <p:cxnSp>
          <p:nvCxnSpPr>
            <p:cNvPr id="31" name="Straight Connector 30"/>
            <p:cNvCxnSpPr>
              <a:stCxn id="30" idx="0"/>
              <a:endCxn id="34" idx="4"/>
            </p:cNvCxnSpPr>
            <p:nvPr/>
          </p:nvCxnSpPr>
          <p:spPr>
            <a:xfrm rot="16200000" flipH="1" flipV="1">
              <a:off x="5860626" y="3406591"/>
              <a:ext cx="2362778" cy="17833"/>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4" idx="2"/>
              <a:endCxn id="30" idx="2"/>
            </p:cNvCxnSpPr>
            <p:nvPr/>
          </p:nvCxnSpPr>
          <p:spPr>
            <a:xfrm rot="10800000">
              <a:off x="5385880" y="3899171"/>
              <a:ext cx="956554" cy="10827"/>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30" idx="5"/>
            </p:cNvCxnSpPr>
            <p:nvPr/>
          </p:nvCxnSpPr>
          <p:spPr>
            <a:xfrm rot="16200000" flipH="1">
              <a:off x="7529208" y="4377447"/>
              <a:ext cx="718548" cy="679636"/>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4" name="Flowchart: Connector 33"/>
            <p:cNvSpPr/>
            <p:nvPr/>
          </p:nvSpPr>
          <p:spPr>
            <a:xfrm>
              <a:off x="6342434" y="3223096"/>
              <a:ext cx="1381328" cy="1373801"/>
            </a:xfrm>
            <a:prstGeom prst="flowChartConnector">
              <a:avLst/>
            </a:prstGeom>
            <a:solidFill>
              <a:schemeClr val="bg1">
                <a:lumMod val="5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900" b="1" dirty="0"/>
                <a:t>data1</a:t>
              </a:r>
            </a:p>
            <a:p>
              <a:pPr algn="ctr"/>
              <a:r>
                <a:rPr lang="en-US" sz="900" b="1" dirty="0"/>
                <a:t>data2</a:t>
              </a:r>
              <a:endParaRPr lang="en-SG" sz="900" b="1" dirty="0"/>
            </a:p>
          </p:txBody>
        </p:sp>
        <p:cxnSp>
          <p:nvCxnSpPr>
            <p:cNvPr id="35" name="Straight Connector 34"/>
            <p:cNvCxnSpPr>
              <a:stCxn id="34" idx="3"/>
              <a:endCxn id="30" idx="3"/>
            </p:cNvCxnSpPr>
            <p:nvPr/>
          </p:nvCxnSpPr>
          <p:spPr>
            <a:xfrm rot="5400000">
              <a:off x="5868729" y="4400543"/>
              <a:ext cx="680830" cy="671163"/>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7"/>
              <a:endCxn id="30" idx="7"/>
            </p:cNvCxnSpPr>
            <p:nvPr/>
          </p:nvCxnSpPr>
          <p:spPr>
            <a:xfrm rot="5400000" flipH="1" flipV="1">
              <a:off x="7523644" y="2719629"/>
              <a:ext cx="702483" cy="706829"/>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rot="5720855">
              <a:off x="7315201" y="3819188"/>
              <a:ext cx="1322961" cy="385471"/>
            </a:xfrm>
            <a:prstGeom prst="rect">
              <a:avLst/>
            </a:prstGeom>
            <a:noFill/>
          </p:spPr>
          <p:txBody>
            <a:bodyPr wrap="square" rtlCol="0">
              <a:spAutoFit/>
            </a:bodyPr>
            <a:lstStyle/>
            <a:p>
              <a:r>
                <a:rPr lang="en-US" sz="900" b="1" dirty="0">
                  <a:solidFill>
                    <a:schemeClr val="bg1"/>
                  </a:solidFill>
                </a:rPr>
                <a:t>function3</a:t>
              </a:r>
              <a:endParaRPr lang="en-SG" sz="900" b="1" dirty="0">
                <a:solidFill>
                  <a:schemeClr val="bg1"/>
                </a:solidFill>
              </a:endParaRPr>
            </a:p>
          </p:txBody>
        </p:sp>
        <p:sp>
          <p:nvSpPr>
            <p:cNvPr id="38" name="TextBox 37"/>
            <p:cNvSpPr txBox="1"/>
            <p:nvPr/>
          </p:nvSpPr>
          <p:spPr>
            <a:xfrm rot="1297053">
              <a:off x="7242011" y="2762490"/>
              <a:ext cx="476613" cy="385471"/>
            </a:xfrm>
            <a:prstGeom prst="rect">
              <a:avLst/>
            </a:prstGeom>
            <a:noFill/>
          </p:spPr>
          <p:txBody>
            <a:bodyPr wrap="square" rtlCol="0">
              <a:spAutoFit/>
            </a:bodyPr>
            <a:lstStyle/>
            <a:p>
              <a:r>
                <a:rPr lang="en-US" sz="900" b="1" dirty="0">
                  <a:solidFill>
                    <a:schemeClr val="bg1"/>
                  </a:solidFill>
                </a:rPr>
                <a:t>f2</a:t>
              </a:r>
              <a:endParaRPr lang="en-SG" sz="900" b="1" dirty="0">
                <a:solidFill>
                  <a:schemeClr val="bg1"/>
                </a:solidFill>
              </a:endParaRPr>
            </a:p>
          </p:txBody>
        </p:sp>
        <p:sp>
          <p:nvSpPr>
            <p:cNvPr id="39" name="TextBox 38"/>
            <p:cNvSpPr txBox="1"/>
            <p:nvPr/>
          </p:nvSpPr>
          <p:spPr>
            <a:xfrm rot="18566422">
              <a:off x="5638801" y="3062624"/>
              <a:ext cx="1322961" cy="385471"/>
            </a:xfrm>
            <a:prstGeom prst="rect">
              <a:avLst/>
            </a:prstGeom>
            <a:noFill/>
          </p:spPr>
          <p:txBody>
            <a:bodyPr wrap="square" rtlCol="0">
              <a:spAutoFit/>
            </a:bodyPr>
            <a:lstStyle/>
            <a:p>
              <a:r>
                <a:rPr lang="en-US" sz="900" b="1" dirty="0">
                  <a:solidFill>
                    <a:schemeClr val="bg1"/>
                  </a:solidFill>
                </a:rPr>
                <a:t>function1</a:t>
              </a:r>
              <a:endParaRPr lang="en-SG" sz="900" b="1" dirty="0">
                <a:solidFill>
                  <a:schemeClr val="bg1"/>
                </a:solidFill>
              </a:endParaRPr>
            </a:p>
          </p:txBody>
        </p:sp>
      </p:grpSp>
      <mc:AlternateContent xmlns:mc="http://schemas.openxmlformats.org/markup-compatibility/2006" xmlns:p14="http://schemas.microsoft.com/office/powerpoint/2010/main">
        <mc:Choice Requires="p14">
          <p:contentPart p14:bwMode="auto" r:id="rId3">
            <p14:nvContentPartPr>
              <p14:cNvPr id="2430978" name="Ink 2"/>
              <p14:cNvContentPartPr>
                <a14:cpLocks xmlns:a14="http://schemas.microsoft.com/office/drawing/2010/main" noRot="1" noChangeAspect="1" noEditPoints="1" noChangeArrowheads="1" noChangeShapeType="1"/>
              </p14:cNvContentPartPr>
              <p14:nvPr/>
            </p14:nvContentPartPr>
            <p14:xfrm>
              <a:off x="1622426" y="2005013"/>
              <a:ext cx="1243013" cy="342900"/>
            </p14:xfrm>
          </p:contentPart>
        </mc:Choice>
        <mc:Fallback xmlns="">
          <p:pic>
            <p:nvPicPr>
              <p:cNvPr id="2430978" name="Ink 2"/>
              <p:cNvPicPr>
                <a:picLocks noRot="1" noChangeAspect="1" noEditPoints="1" noChangeArrowheads="1" noChangeShapeType="1"/>
              </p:cNvPicPr>
              <p:nvPr/>
            </p:nvPicPr>
            <p:blipFill>
              <a:blip r:embed="rId4"/>
              <a:stretch>
                <a:fillRect/>
              </a:stretch>
            </p:blipFill>
            <p:spPr>
              <a:xfrm>
                <a:off x="1594102" y="1976618"/>
                <a:ext cx="1299660" cy="39969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430979" name="Ink 3"/>
              <p14:cNvContentPartPr>
                <a14:cpLocks xmlns:a14="http://schemas.microsoft.com/office/drawing/2010/main" noRot="1" noChangeAspect="1" noEditPoints="1" noChangeArrowheads="1" noChangeShapeType="1"/>
              </p14:cNvContentPartPr>
              <p14:nvPr/>
            </p14:nvContentPartPr>
            <p14:xfrm>
              <a:off x="1571625" y="3452813"/>
              <a:ext cx="1339850" cy="785812"/>
            </p14:xfrm>
          </p:contentPart>
        </mc:Choice>
        <mc:Fallback xmlns="">
          <p:pic>
            <p:nvPicPr>
              <p:cNvPr id="2430979" name="Ink 3"/>
              <p:cNvPicPr>
                <a:picLocks noRot="1" noChangeAspect="1" noEditPoints="1" noChangeArrowheads="1" noChangeShapeType="1"/>
              </p:cNvPicPr>
              <p:nvPr/>
            </p:nvPicPr>
            <p:blipFill>
              <a:blip r:embed="rId6"/>
              <a:stretch>
                <a:fillRect/>
              </a:stretch>
            </p:blipFill>
            <p:spPr>
              <a:xfrm>
                <a:off x="1543186" y="3424375"/>
                <a:ext cx="1396727" cy="84268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430980" name="Ink 4"/>
              <p14:cNvContentPartPr>
                <a14:cpLocks xmlns:a14="http://schemas.microsoft.com/office/drawing/2010/main" noRot="1" noChangeAspect="1" noEditPoints="1" noChangeArrowheads="1" noChangeShapeType="1"/>
              </p14:cNvContentPartPr>
              <p14:nvPr/>
            </p14:nvContentPartPr>
            <p14:xfrm>
              <a:off x="2651125" y="2130426"/>
              <a:ext cx="217488" cy="219075"/>
            </p14:xfrm>
          </p:contentPart>
        </mc:Choice>
        <mc:Fallback xmlns="">
          <p:pic>
            <p:nvPicPr>
              <p:cNvPr id="2430980" name="Ink 4"/>
              <p:cNvPicPr>
                <a:picLocks noRot="1" noChangeAspect="1" noEditPoints="1" noChangeArrowheads="1" noChangeShapeType="1"/>
              </p:cNvPicPr>
              <p:nvPr/>
            </p:nvPicPr>
            <p:blipFill>
              <a:blip r:embed="rId8"/>
              <a:stretch>
                <a:fillRect/>
              </a:stretch>
            </p:blipFill>
            <p:spPr>
              <a:xfrm>
                <a:off x="2632104" y="2111392"/>
                <a:ext cx="255172" cy="256785"/>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30981" name="Ink 5"/>
              <p14:cNvContentPartPr>
                <a14:cpLocks xmlns:a14="http://schemas.microsoft.com/office/drawing/2010/main" noRot="1" noChangeAspect="1" noEditPoints="1" noChangeArrowheads="1" noChangeShapeType="1"/>
              </p14:cNvContentPartPr>
              <p14:nvPr/>
            </p14:nvContentPartPr>
            <p14:xfrm>
              <a:off x="4171950" y="3662364"/>
              <a:ext cx="508000" cy="1316037"/>
            </p14:xfrm>
          </p:contentPart>
        </mc:Choice>
        <mc:Fallback xmlns="">
          <p:pic>
            <p:nvPicPr>
              <p:cNvPr id="2430981" name="Ink 5"/>
              <p:cNvPicPr>
                <a:picLocks noRot="1" noChangeAspect="1" noEditPoints="1" noChangeArrowheads="1" noChangeShapeType="1"/>
              </p:cNvPicPr>
              <p:nvPr/>
            </p:nvPicPr>
            <p:blipFill>
              <a:blip r:embed="rId10"/>
              <a:stretch>
                <a:fillRect/>
              </a:stretch>
            </p:blipFill>
            <p:spPr>
              <a:xfrm>
                <a:off x="4143668" y="3633934"/>
                <a:ext cx="564564" cy="137289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30982" name="Ink 6"/>
              <p14:cNvContentPartPr>
                <a14:cpLocks xmlns:a14="http://schemas.microsoft.com/office/drawing/2010/main" noRot="1" noChangeAspect="1" noEditPoints="1" noChangeArrowheads="1" noChangeShapeType="1"/>
              </p14:cNvContentPartPr>
              <p14:nvPr/>
            </p14:nvContentPartPr>
            <p14:xfrm>
              <a:off x="4849813" y="3025775"/>
              <a:ext cx="2089150" cy="427038"/>
            </p14:xfrm>
          </p:contentPart>
        </mc:Choice>
        <mc:Fallback xmlns="">
          <p:pic>
            <p:nvPicPr>
              <p:cNvPr id="2430982" name="Ink 6"/>
              <p:cNvPicPr>
                <a:picLocks noRot="1" noChangeAspect="1" noEditPoints="1" noChangeArrowheads="1" noChangeShapeType="1"/>
              </p:cNvPicPr>
              <p:nvPr/>
            </p:nvPicPr>
            <p:blipFill>
              <a:blip r:embed="rId12"/>
              <a:stretch>
                <a:fillRect/>
              </a:stretch>
            </p:blipFill>
            <p:spPr>
              <a:xfrm>
                <a:off x="4821382" y="2997330"/>
                <a:ext cx="2146012" cy="483928"/>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430983" name="Ink 7"/>
              <p14:cNvContentPartPr>
                <a14:cpLocks xmlns:a14="http://schemas.microsoft.com/office/drawing/2010/main" noRot="1" noChangeAspect="1" noEditPoints="1" noChangeArrowheads="1" noChangeShapeType="1"/>
              </p14:cNvContentPartPr>
              <p14:nvPr/>
            </p14:nvContentPartPr>
            <p14:xfrm>
              <a:off x="9967914" y="2995613"/>
              <a:ext cx="700087" cy="315912"/>
            </p14:xfrm>
          </p:contentPart>
        </mc:Choice>
        <mc:Fallback xmlns="">
          <p:pic>
            <p:nvPicPr>
              <p:cNvPr id="2430983" name="Ink 7"/>
              <p:cNvPicPr>
                <a:picLocks noRot="1" noChangeAspect="1" noEditPoints="1" noChangeArrowheads="1" noChangeShapeType="1"/>
              </p:cNvPicPr>
              <p:nvPr/>
            </p:nvPicPr>
            <p:blipFill>
              <a:blip r:embed="rId14"/>
              <a:stretch>
                <a:fillRect/>
              </a:stretch>
            </p:blipFill>
            <p:spPr>
              <a:xfrm>
                <a:off x="9939479" y="2967188"/>
                <a:ext cx="756958" cy="372762"/>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30984" name="Ink 8"/>
              <p14:cNvContentPartPr>
                <a14:cpLocks xmlns:a14="http://schemas.microsoft.com/office/drawing/2010/main" noRot="1" noChangeAspect="1" noEditPoints="1" noChangeArrowheads="1" noChangeShapeType="1"/>
              </p14:cNvContentPartPr>
              <p14:nvPr/>
            </p14:nvContentPartPr>
            <p14:xfrm>
              <a:off x="4787901" y="3203576"/>
              <a:ext cx="779463" cy="1692275"/>
            </p14:xfrm>
          </p:contentPart>
        </mc:Choice>
        <mc:Fallback xmlns="">
          <p:pic>
            <p:nvPicPr>
              <p:cNvPr id="2430984" name="Ink 8"/>
              <p:cNvPicPr>
                <a:picLocks noRot="1" noChangeAspect="1" noEditPoints="1" noChangeArrowheads="1" noChangeShapeType="1"/>
              </p:cNvPicPr>
              <p:nvPr/>
            </p:nvPicPr>
            <p:blipFill>
              <a:blip r:embed="rId16"/>
              <a:stretch>
                <a:fillRect/>
              </a:stretch>
            </p:blipFill>
            <p:spPr>
              <a:xfrm>
                <a:off x="4759498" y="3175150"/>
                <a:ext cx="836269" cy="1749128"/>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430985" name="Ink 9"/>
              <p14:cNvContentPartPr>
                <a14:cpLocks xmlns:a14="http://schemas.microsoft.com/office/drawing/2010/main" noRot="1" noChangeAspect="1" noEditPoints="1" noChangeArrowheads="1" noChangeShapeType="1"/>
              </p14:cNvContentPartPr>
              <p14:nvPr/>
            </p14:nvContentPartPr>
            <p14:xfrm>
              <a:off x="9575800" y="3300414"/>
              <a:ext cx="425450" cy="541337"/>
            </p14:xfrm>
          </p:contentPart>
        </mc:Choice>
        <mc:Fallback xmlns="">
          <p:pic>
            <p:nvPicPr>
              <p:cNvPr id="2430985" name="Ink 9"/>
              <p:cNvPicPr>
                <a:picLocks noRot="1" noChangeAspect="1" noEditPoints="1" noChangeArrowheads="1" noChangeShapeType="1"/>
              </p:cNvPicPr>
              <p:nvPr/>
            </p:nvPicPr>
            <p:blipFill>
              <a:blip r:embed="rId18"/>
              <a:stretch>
                <a:fillRect/>
              </a:stretch>
            </p:blipFill>
            <p:spPr>
              <a:xfrm>
                <a:off x="9547413" y="3272017"/>
                <a:ext cx="482225" cy="598131"/>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430986" name="Ink 10"/>
              <p14:cNvContentPartPr>
                <a14:cpLocks xmlns:a14="http://schemas.microsoft.com/office/drawing/2010/main" noRot="1" noChangeAspect="1" noEditPoints="1" noChangeArrowheads="1" noChangeShapeType="1"/>
              </p14:cNvContentPartPr>
              <p14:nvPr/>
            </p14:nvContentPartPr>
            <p14:xfrm>
              <a:off x="5803900" y="4675188"/>
              <a:ext cx="1885950" cy="2182812"/>
            </p14:xfrm>
          </p:contentPart>
        </mc:Choice>
        <mc:Fallback xmlns="">
          <p:pic>
            <p:nvPicPr>
              <p:cNvPr id="2430986" name="Ink 10"/>
              <p:cNvPicPr>
                <a:picLocks noRot="1" noChangeAspect="1" noEditPoints="1" noChangeArrowheads="1" noChangeShapeType="1"/>
              </p:cNvPicPr>
              <p:nvPr/>
            </p:nvPicPr>
            <p:blipFill>
              <a:blip r:embed="rId20"/>
              <a:stretch>
                <a:fillRect/>
              </a:stretch>
            </p:blipFill>
            <p:spPr>
              <a:xfrm>
                <a:off x="5775478" y="4646751"/>
                <a:ext cx="1942795" cy="223968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30987" name="Ink 11"/>
              <p14:cNvContentPartPr>
                <a14:cpLocks xmlns:a14="http://schemas.microsoft.com/office/drawing/2010/main" noRot="1" noChangeAspect="1" noEditPoints="1" noChangeArrowheads="1" noChangeShapeType="1"/>
              </p14:cNvContentPartPr>
              <p14:nvPr/>
            </p14:nvContentPartPr>
            <p14:xfrm>
              <a:off x="5726114" y="4811714"/>
              <a:ext cx="1214437" cy="700087"/>
            </p14:xfrm>
          </p:contentPart>
        </mc:Choice>
        <mc:Fallback xmlns="">
          <p:pic>
            <p:nvPicPr>
              <p:cNvPr id="2430987" name="Ink 11"/>
              <p:cNvPicPr>
                <a:picLocks noRot="1" noChangeAspect="1" noEditPoints="1" noChangeArrowheads="1" noChangeShapeType="1"/>
              </p:cNvPicPr>
              <p:nvPr/>
            </p:nvPicPr>
            <p:blipFill>
              <a:blip r:embed="rId22"/>
              <a:stretch>
                <a:fillRect/>
              </a:stretch>
            </p:blipFill>
            <p:spPr>
              <a:xfrm>
                <a:off x="5697679" y="4783322"/>
                <a:ext cx="1271307" cy="75687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 name="Ink 2"/>
              <p14:cNvContentPartPr/>
              <p14:nvPr/>
            </p14:nvContentPartPr>
            <p14:xfrm>
              <a:off x="4474934" y="1470600"/>
              <a:ext cx="3965433" cy="2347126"/>
            </p14:xfrm>
          </p:contentPart>
        </mc:Choice>
        <mc:Fallback xmlns="">
          <p:pic>
            <p:nvPicPr>
              <p:cNvPr id="3" name="Ink 2"/>
              <p:cNvPicPr/>
              <p:nvPr/>
            </p:nvPicPr>
            <p:blipFill>
              <a:blip r:embed="rId24"/>
              <a:stretch>
                <a:fillRect/>
              </a:stretch>
            </p:blipFill>
            <p:spPr>
              <a:xfrm>
                <a:off x="4446494" y="1442161"/>
                <a:ext cx="4022313" cy="2404004"/>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0" name="Ink 39"/>
              <p14:cNvContentPartPr/>
              <p14:nvPr/>
            </p14:nvContentPartPr>
            <p14:xfrm>
              <a:off x="6256915" y="1224381"/>
              <a:ext cx="979920" cy="884520"/>
            </p14:xfrm>
          </p:contentPart>
        </mc:Choice>
        <mc:Fallback xmlns="">
          <p:pic>
            <p:nvPicPr>
              <p:cNvPr id="40" name="Ink 39"/>
              <p:cNvPicPr/>
              <p:nvPr/>
            </p:nvPicPr>
            <p:blipFill>
              <a:blip r:embed="rId26"/>
              <a:stretch>
                <a:fillRect/>
              </a:stretch>
            </p:blipFill>
            <p:spPr>
              <a:xfrm>
                <a:off x="6228475" y="1195941"/>
                <a:ext cx="1036800" cy="941400"/>
              </a:xfrm>
              <a:prstGeom prst="rect">
                <a:avLst/>
              </a:prstGeom>
            </p:spPr>
          </p:pic>
        </mc:Fallback>
      </mc:AlternateContent>
    </p:spTree>
    <p:extLst>
      <p:ext uri="{BB962C8B-B14F-4D97-AF65-F5344CB8AC3E}">
        <p14:creationId xmlns:p14="http://schemas.microsoft.com/office/powerpoint/2010/main" val="178331376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524000" y="622570"/>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360322" name="Ink 25"/>
              <p14:cNvContentPartPr>
                <a14:cpLocks xmlns:a14="http://schemas.microsoft.com/office/drawing/2010/main" noRot="1" noChangeAspect="1" noEditPoints="1" noChangeArrowheads="1" noChangeShapeType="1"/>
              </p14:cNvContentPartPr>
              <p14:nvPr/>
            </p14:nvContentPartPr>
            <p14:xfrm>
              <a:off x="8142289" y="4583113"/>
              <a:ext cx="1309687" cy="252412"/>
            </p14:xfrm>
          </p:contentPart>
        </mc:Choice>
        <mc:Fallback xmlns="">
          <p:pic>
            <p:nvPicPr>
              <p:cNvPr id="2360322" name="Ink 25"/>
              <p:cNvPicPr>
                <a:picLocks noRot="1" noChangeAspect="1" noEditPoints="1" noChangeArrowheads="1" noChangeShapeType="1"/>
              </p:cNvPicPr>
              <p:nvPr/>
            </p:nvPicPr>
            <p:blipFill>
              <a:blip r:embed="rId4"/>
              <a:stretch>
                <a:fillRect/>
              </a:stretch>
            </p:blipFill>
            <p:spPr>
              <a:xfrm>
                <a:off x="8132939" y="4573817"/>
                <a:ext cx="1328387" cy="271003"/>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60323" name="Ink 41"/>
              <p14:cNvContentPartPr>
                <a14:cpLocks xmlns:a14="http://schemas.microsoft.com/office/drawing/2010/main" noRot="1" noChangeAspect="1" noEditPoints="1" noChangeArrowheads="1" noChangeShapeType="1"/>
              </p14:cNvContentPartPr>
              <p14:nvPr/>
            </p14:nvContentPartPr>
            <p14:xfrm>
              <a:off x="8110538" y="2159000"/>
              <a:ext cx="1003300" cy="274638"/>
            </p14:xfrm>
          </p:contentPart>
        </mc:Choice>
        <mc:Fallback xmlns="">
          <p:pic>
            <p:nvPicPr>
              <p:cNvPr id="2360323" name="Ink 41"/>
              <p:cNvPicPr>
                <a:picLocks noRot="1" noChangeAspect="1" noEditPoints="1" noChangeArrowheads="1" noChangeShapeType="1"/>
              </p:cNvPicPr>
              <p:nvPr/>
            </p:nvPicPr>
            <p:blipFill>
              <a:blip r:embed="rId6"/>
              <a:stretch>
                <a:fillRect/>
              </a:stretch>
            </p:blipFill>
            <p:spPr>
              <a:xfrm>
                <a:off x="8101195" y="2149641"/>
                <a:ext cx="1021986" cy="293355"/>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60324" name="Ink 42"/>
              <p14:cNvContentPartPr>
                <a14:cpLocks xmlns:a14="http://schemas.microsoft.com/office/drawing/2010/main" noRot="1" noChangeAspect="1" noEditPoints="1" noChangeArrowheads="1" noChangeShapeType="1"/>
              </p14:cNvContentPartPr>
              <p14:nvPr/>
            </p14:nvContentPartPr>
            <p14:xfrm>
              <a:off x="8259764" y="6256338"/>
              <a:ext cx="1279525" cy="315912"/>
            </p14:xfrm>
          </p:contentPart>
        </mc:Choice>
        <mc:Fallback xmlns="">
          <p:pic>
            <p:nvPicPr>
              <p:cNvPr id="2360324" name="Ink 42"/>
              <p:cNvPicPr>
                <a:picLocks noRot="1" noChangeAspect="1" noEditPoints="1" noChangeArrowheads="1" noChangeShapeType="1"/>
              </p:cNvPicPr>
              <p:nvPr/>
            </p:nvPicPr>
            <p:blipFill>
              <a:blip r:embed="rId8"/>
              <a:stretch>
                <a:fillRect/>
              </a:stretch>
            </p:blipFill>
            <p:spPr>
              <a:xfrm>
                <a:off x="8250411" y="6246983"/>
                <a:ext cx="1298230" cy="33462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60325" name="Ink 43"/>
              <p14:cNvContentPartPr>
                <a14:cpLocks xmlns:a14="http://schemas.microsoft.com/office/drawing/2010/main" noRot="1" noChangeAspect="1" noEditPoints="1" noChangeArrowheads="1" noChangeShapeType="1"/>
              </p14:cNvContentPartPr>
              <p14:nvPr/>
            </p14:nvContentPartPr>
            <p14:xfrm>
              <a:off x="4076700" y="2433638"/>
              <a:ext cx="909638" cy="361950"/>
            </p14:xfrm>
          </p:contentPart>
        </mc:Choice>
        <mc:Fallback xmlns="">
          <p:pic>
            <p:nvPicPr>
              <p:cNvPr id="2360325" name="Ink 43"/>
              <p:cNvPicPr>
                <a:picLocks noRot="1" noChangeAspect="1" noEditPoints="1" noChangeArrowheads="1" noChangeShapeType="1"/>
              </p:cNvPicPr>
              <p:nvPr/>
            </p:nvPicPr>
            <p:blipFill>
              <a:blip r:embed="rId10"/>
              <a:stretch>
                <a:fillRect/>
              </a:stretch>
            </p:blipFill>
            <p:spPr>
              <a:xfrm>
                <a:off x="4067345" y="2424283"/>
                <a:ext cx="928349" cy="380659"/>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60326" name="Ink 6"/>
              <p14:cNvContentPartPr>
                <a14:cpLocks xmlns:a14="http://schemas.microsoft.com/office/drawing/2010/main" noRot="1" noChangeAspect="1" noEditPoints="1" noChangeArrowheads="1" noChangeShapeType="1"/>
              </p14:cNvContentPartPr>
              <p14:nvPr/>
            </p14:nvContentPartPr>
            <p14:xfrm>
              <a:off x="7843839" y="4241801"/>
              <a:ext cx="1785937" cy="925513"/>
            </p14:xfrm>
          </p:contentPart>
        </mc:Choice>
        <mc:Fallback xmlns="">
          <p:pic>
            <p:nvPicPr>
              <p:cNvPr id="2360326" name="Ink 6"/>
              <p:cNvPicPr>
                <a:picLocks noRot="1" noChangeAspect="1" noEditPoints="1" noChangeArrowheads="1" noChangeShapeType="1"/>
              </p:cNvPicPr>
              <p:nvPr/>
            </p:nvPicPr>
            <p:blipFill>
              <a:blip r:embed="rId12"/>
              <a:stretch>
                <a:fillRect/>
              </a:stretch>
            </p:blipFill>
            <p:spPr>
              <a:xfrm>
                <a:off x="7834479" y="4232449"/>
                <a:ext cx="1804657" cy="944217"/>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60327" name="Ink 7"/>
              <p14:cNvContentPartPr>
                <a14:cpLocks xmlns:a14="http://schemas.microsoft.com/office/drawing/2010/main" noRot="1" noChangeAspect="1" noEditPoints="1" noChangeArrowheads="1" noChangeShapeType="1"/>
              </p14:cNvContentPartPr>
              <p14:nvPr/>
            </p14:nvContentPartPr>
            <p14:xfrm>
              <a:off x="5345114" y="2533651"/>
              <a:ext cx="4383087" cy="4219575"/>
            </p14:xfrm>
          </p:contentPart>
        </mc:Choice>
        <mc:Fallback xmlns="">
          <p:pic>
            <p:nvPicPr>
              <p:cNvPr id="2360327" name="Ink 7"/>
              <p:cNvPicPr>
                <a:picLocks noRot="1" noChangeAspect="1" noEditPoints="1" noChangeArrowheads="1" noChangeShapeType="1"/>
              </p:cNvPicPr>
              <p:nvPr/>
            </p:nvPicPr>
            <p:blipFill>
              <a:blip r:embed="rId14"/>
              <a:stretch>
                <a:fillRect/>
              </a:stretch>
            </p:blipFill>
            <p:spPr>
              <a:xfrm>
                <a:off x="5335755" y="2524292"/>
                <a:ext cx="4401804" cy="4238293"/>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60328" name="Ink 8"/>
              <p14:cNvContentPartPr>
                <a14:cpLocks xmlns:a14="http://schemas.microsoft.com/office/drawing/2010/main" noRot="1" noChangeAspect="1" noEditPoints="1" noChangeArrowheads="1" noChangeShapeType="1"/>
              </p14:cNvContentPartPr>
              <p14:nvPr/>
            </p14:nvContentPartPr>
            <p14:xfrm>
              <a:off x="3933825" y="2274889"/>
              <a:ext cx="25400" cy="871537"/>
            </p14:xfrm>
          </p:contentPart>
        </mc:Choice>
        <mc:Fallback xmlns="">
          <p:pic>
            <p:nvPicPr>
              <p:cNvPr id="2360328" name="Ink 8"/>
              <p:cNvPicPr>
                <a:picLocks noRot="1" noChangeAspect="1" noEditPoints="1" noChangeArrowheads="1" noChangeShapeType="1"/>
              </p:cNvPicPr>
              <p:nvPr/>
            </p:nvPicPr>
            <p:blipFill>
              <a:blip r:embed="rId16"/>
              <a:stretch>
                <a:fillRect/>
              </a:stretch>
            </p:blipFill>
            <p:spPr>
              <a:xfrm>
                <a:off x="3924778" y="2265575"/>
                <a:ext cx="43493" cy="890164"/>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60329" name="Ink 9"/>
              <p14:cNvContentPartPr>
                <a14:cpLocks xmlns:a14="http://schemas.microsoft.com/office/drawing/2010/main" noRot="1" noChangeAspect="1" noEditPoints="1" noChangeArrowheads="1" noChangeShapeType="1"/>
              </p14:cNvContentPartPr>
              <p14:nvPr/>
            </p14:nvContentPartPr>
            <p14:xfrm>
              <a:off x="3929064" y="2192338"/>
              <a:ext cx="1392237" cy="1016000"/>
            </p14:xfrm>
          </p:contentPart>
        </mc:Choice>
        <mc:Fallback xmlns="">
          <p:pic>
            <p:nvPicPr>
              <p:cNvPr id="2360329" name="Ink 9"/>
              <p:cNvPicPr>
                <a:picLocks noRot="1" noChangeAspect="1" noEditPoints="1" noChangeArrowheads="1" noChangeShapeType="1"/>
              </p:cNvPicPr>
              <p:nvPr/>
            </p:nvPicPr>
            <p:blipFill>
              <a:blip r:embed="rId18"/>
              <a:stretch>
                <a:fillRect/>
              </a:stretch>
            </p:blipFill>
            <p:spPr>
              <a:xfrm>
                <a:off x="3919708" y="2182984"/>
                <a:ext cx="1410949" cy="103470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60330" name="Ink 10"/>
              <p14:cNvContentPartPr>
                <a14:cpLocks xmlns:a14="http://schemas.microsoft.com/office/drawing/2010/main" noRot="1" noChangeAspect="1" noEditPoints="1" noChangeArrowheads="1" noChangeShapeType="1"/>
              </p14:cNvContentPartPr>
              <p14:nvPr/>
            </p14:nvContentPartPr>
            <p14:xfrm>
              <a:off x="7826375" y="2036764"/>
              <a:ext cx="25400" cy="935037"/>
            </p14:xfrm>
          </p:contentPart>
        </mc:Choice>
        <mc:Fallback xmlns="">
          <p:pic>
            <p:nvPicPr>
              <p:cNvPr id="2360330" name="Ink 10"/>
              <p:cNvPicPr>
                <a:picLocks noRot="1" noChangeAspect="1" noEditPoints="1" noChangeArrowheads="1" noChangeShapeType="1"/>
              </p:cNvPicPr>
              <p:nvPr/>
            </p:nvPicPr>
            <p:blipFill>
              <a:blip r:embed="rId20"/>
              <a:stretch>
                <a:fillRect/>
              </a:stretch>
            </p:blipFill>
            <p:spPr>
              <a:xfrm>
                <a:off x="7816941" y="2027403"/>
                <a:ext cx="44269" cy="953759"/>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60331" name="Ink 11"/>
              <p14:cNvContentPartPr>
                <a14:cpLocks xmlns:a14="http://schemas.microsoft.com/office/drawing/2010/main" noRot="1" noChangeAspect="1" noEditPoints="1" noChangeArrowheads="1" noChangeShapeType="1"/>
              </p14:cNvContentPartPr>
              <p14:nvPr/>
            </p14:nvContentPartPr>
            <p14:xfrm>
              <a:off x="7800975" y="1955800"/>
              <a:ext cx="1550988" cy="920750"/>
            </p14:xfrm>
          </p:contentPart>
        </mc:Choice>
        <mc:Fallback xmlns="">
          <p:pic>
            <p:nvPicPr>
              <p:cNvPr id="2360331" name="Ink 11"/>
              <p:cNvPicPr>
                <a:picLocks noRot="1" noChangeAspect="1" noEditPoints="1" noChangeArrowheads="1" noChangeShapeType="1"/>
              </p:cNvPicPr>
              <p:nvPr/>
            </p:nvPicPr>
            <p:blipFill>
              <a:blip r:embed="rId22"/>
              <a:stretch>
                <a:fillRect/>
              </a:stretch>
            </p:blipFill>
            <p:spPr>
              <a:xfrm>
                <a:off x="7791625" y="1946438"/>
                <a:ext cx="1569688" cy="939475"/>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60332" name="Ink 12"/>
              <p14:cNvContentPartPr>
                <a14:cpLocks xmlns:a14="http://schemas.microsoft.com/office/drawing/2010/main" noRot="1" noChangeAspect="1" noEditPoints="1" noChangeArrowheads="1" noChangeShapeType="1"/>
              </p14:cNvContentPartPr>
              <p14:nvPr/>
            </p14:nvContentPartPr>
            <p14:xfrm>
              <a:off x="7826376" y="2882900"/>
              <a:ext cx="1592263" cy="65088"/>
            </p14:xfrm>
          </p:contentPart>
        </mc:Choice>
        <mc:Fallback xmlns="">
          <p:pic>
            <p:nvPicPr>
              <p:cNvPr id="2360332" name="Ink 12"/>
              <p:cNvPicPr>
                <a:picLocks noRot="1" noChangeAspect="1" noEditPoints="1" noChangeArrowheads="1" noChangeShapeType="1"/>
              </p:cNvPicPr>
              <p:nvPr/>
            </p:nvPicPr>
            <p:blipFill>
              <a:blip r:embed="rId24"/>
              <a:stretch>
                <a:fillRect/>
              </a:stretch>
            </p:blipFill>
            <p:spPr>
              <a:xfrm>
                <a:off x="7817037" y="2873550"/>
                <a:ext cx="1610941" cy="83787"/>
              </a:xfrm>
              <a:prstGeom prst="rect">
                <a:avLst/>
              </a:prstGeom>
            </p:spPr>
          </p:pic>
        </mc:Fallback>
      </mc:AlternateContent>
      <p:sp>
        <p:nvSpPr>
          <p:cNvPr id="34" name="TextBox 33"/>
          <p:cNvSpPr txBox="1"/>
          <p:nvPr/>
        </p:nvSpPr>
        <p:spPr>
          <a:xfrm>
            <a:off x="7116808" y="1061575"/>
            <a:ext cx="2762522" cy="830997"/>
          </a:xfrm>
          <a:prstGeom prst="rect">
            <a:avLst/>
          </a:prstGeom>
          <a:noFill/>
        </p:spPr>
        <p:txBody>
          <a:bodyPr wrap="square" rtlCol="0">
            <a:spAutoFit/>
          </a:bodyPr>
          <a:lstStyle/>
          <a:p>
            <a:r>
              <a:rPr lang="en-US" sz="2400" dirty="0">
                <a:solidFill>
                  <a:srgbClr val="7030A0"/>
                </a:solidFill>
              </a:rPr>
              <a:t>Data = DOB</a:t>
            </a:r>
          </a:p>
          <a:p>
            <a:r>
              <a:rPr lang="en-US" sz="2400" dirty="0">
                <a:solidFill>
                  <a:srgbClr val="7030A0"/>
                </a:solidFill>
              </a:rPr>
              <a:t>Behavior = </a:t>
            </a:r>
            <a:r>
              <a:rPr lang="en-US" sz="2400" dirty="0" err="1">
                <a:solidFill>
                  <a:srgbClr val="7030A0"/>
                </a:solidFill>
              </a:rPr>
              <a:t>getAge</a:t>
            </a:r>
            <a:r>
              <a:rPr lang="en-US" sz="2400" dirty="0">
                <a:solidFill>
                  <a:srgbClr val="7030A0"/>
                </a:solidFill>
              </a:rPr>
              <a:t>()</a:t>
            </a:r>
          </a:p>
        </p:txBody>
      </p:sp>
      <p:sp>
        <p:nvSpPr>
          <p:cNvPr id="35" name="TextBox 34"/>
          <p:cNvSpPr txBox="1"/>
          <p:nvPr/>
        </p:nvSpPr>
        <p:spPr>
          <a:xfrm>
            <a:off x="2713208" y="1322951"/>
            <a:ext cx="4500259" cy="830997"/>
          </a:xfrm>
          <a:prstGeom prst="rect">
            <a:avLst/>
          </a:prstGeom>
          <a:noFill/>
        </p:spPr>
        <p:txBody>
          <a:bodyPr wrap="square" rtlCol="0">
            <a:spAutoFit/>
          </a:bodyPr>
          <a:lstStyle/>
          <a:p>
            <a:r>
              <a:rPr lang="en-US" sz="2400" dirty="0">
                <a:solidFill>
                  <a:srgbClr val="00B050"/>
                </a:solidFill>
              </a:rPr>
              <a:t>Behavior = </a:t>
            </a:r>
            <a:r>
              <a:rPr lang="en-US" sz="2400" dirty="0" err="1">
                <a:solidFill>
                  <a:srgbClr val="00B050"/>
                </a:solidFill>
              </a:rPr>
              <a:t>calculateAvgAge</a:t>
            </a:r>
            <a:r>
              <a:rPr lang="en-US" sz="2400" dirty="0">
                <a:solidFill>
                  <a:srgbClr val="00B050"/>
                </a:solidFill>
              </a:rPr>
              <a:t>() </a:t>
            </a:r>
          </a:p>
          <a:p>
            <a:r>
              <a:rPr lang="en-US" sz="2400" dirty="0">
                <a:solidFill>
                  <a:srgbClr val="00B050"/>
                </a:solidFill>
              </a:rPr>
              <a:t>Data = students</a:t>
            </a:r>
          </a:p>
        </p:txBody>
      </p:sp>
      <p:grpSp>
        <p:nvGrpSpPr>
          <p:cNvPr id="38" name="Group 12"/>
          <p:cNvGrpSpPr/>
          <p:nvPr/>
        </p:nvGrpSpPr>
        <p:grpSpPr>
          <a:xfrm>
            <a:off x="4993774" y="2964035"/>
            <a:ext cx="3148515" cy="1333870"/>
            <a:chOff x="930161" y="5509315"/>
            <a:chExt cx="7398727" cy="1001769"/>
          </a:xfrm>
        </p:grpSpPr>
        <p:sp>
          <p:nvSpPr>
            <p:cNvPr id="39" name="TextBox 38"/>
            <p:cNvSpPr txBox="1"/>
            <p:nvPr/>
          </p:nvSpPr>
          <p:spPr>
            <a:xfrm>
              <a:off x="930161" y="5525309"/>
              <a:ext cx="7346731" cy="985775"/>
            </a:xfrm>
            <a:prstGeom prst="roundRect">
              <a:avLst/>
            </a:prstGeom>
            <a:solidFill>
              <a:schemeClr val="bg1">
                <a:lumMod val="85000"/>
                <a:alpha val="63000"/>
              </a:schemeClr>
            </a:solidFill>
            <a:effectLst/>
          </p:spPr>
          <p:txBody>
            <a:bodyPr wrap="square" rtlCol="0" anchor="b" anchorCtr="0">
              <a:noAutofit/>
            </a:bodyPr>
            <a:lstStyle/>
            <a:p>
              <a:pPr algn="ctr"/>
              <a:endParaRPr lang="en-US" sz="2400" b="1" dirty="0">
                <a:solidFill>
                  <a:srgbClr val="C00000"/>
                </a:solidFill>
                <a:effectLst>
                  <a:outerShdw blurRad="50800" dist="38100" dir="2700000" algn="tl" rotWithShape="0">
                    <a:prstClr val="black">
                      <a:alpha val="40000"/>
                    </a:prstClr>
                  </a:outerShdw>
                </a:effectLst>
              </a:endParaRPr>
            </a:p>
            <a:p>
              <a:pPr algn="ctr"/>
              <a:endParaRPr lang="en-SG" sz="2400" b="1" dirty="0">
                <a:solidFill>
                  <a:srgbClr val="C00000"/>
                </a:solidFill>
              </a:endParaRPr>
            </a:p>
          </p:txBody>
        </p:sp>
        <p:sp>
          <p:nvSpPr>
            <p:cNvPr id="40" name="Content Placeholder 2"/>
            <p:cNvSpPr txBox="1">
              <a:spLocks/>
            </p:cNvSpPr>
            <p:nvPr/>
          </p:nvSpPr>
          <p:spPr>
            <a:xfrm>
              <a:off x="930161" y="5509315"/>
              <a:ext cx="7398727" cy="977464"/>
            </a:xfrm>
            <a:prstGeom prst="rect">
              <a:avLst/>
            </a:prstGeom>
            <a:effectLst/>
          </p:spPr>
          <p:txBody>
            <a:bodyPr vert="horz" lIns="91440" tIns="45720" rIns="91440" bIns="45720" rtlCol="0">
              <a:noAutofit/>
            </a:bodyPr>
            <a:lstStyle/>
            <a:p>
              <a:pPr algn="ctr">
                <a:spcBef>
                  <a:spcPct val="20000"/>
                </a:spcBef>
                <a:defRPr/>
              </a:pPr>
              <a:r>
                <a:rPr lang="en-US" sz="4000" b="1" dirty="0">
                  <a:ln w="28575">
                    <a:solidFill>
                      <a:srgbClr val="C00000"/>
                    </a:solidFill>
                  </a:ln>
                  <a:solidFill>
                    <a:srgbClr val="FFFF99"/>
                  </a:solidFill>
                  <a:effectLst>
                    <a:outerShdw blurRad="50800" dist="38100" dir="2700000" algn="tl" rotWithShape="0">
                      <a:prstClr val="black">
                        <a:alpha val="40000"/>
                      </a:prstClr>
                    </a:outerShdw>
                  </a:effectLst>
                  <a:latin typeface="Rockwell Extra Bold" pitchFamily="18" charset="0"/>
                </a:rPr>
                <a:t>Object structure</a:t>
              </a:r>
              <a:endParaRPr lang="en-SG" sz="4000" b="1" dirty="0">
                <a:ln w="28575">
                  <a:solidFill>
                    <a:srgbClr val="C00000"/>
                  </a:solidFill>
                </a:ln>
                <a:solidFill>
                  <a:srgbClr val="FFFF99"/>
                </a:solidFill>
                <a:effectLst>
                  <a:outerShdw blurRad="50800" dist="38100" dir="2700000" algn="tl" rotWithShape="0">
                    <a:prstClr val="black">
                      <a:alpha val="40000"/>
                    </a:prstClr>
                  </a:outerShdw>
                </a:effectLst>
                <a:latin typeface="Rockwell Extra Bold" pitchFamily="18" charset="0"/>
              </a:endParaRPr>
            </a:p>
          </p:txBody>
        </p:sp>
      </p:grpSp>
      <p:grpSp>
        <p:nvGrpSpPr>
          <p:cNvPr id="44" name="Group 12"/>
          <p:cNvGrpSpPr/>
          <p:nvPr/>
        </p:nvGrpSpPr>
        <p:grpSpPr>
          <a:xfrm>
            <a:off x="2061811" y="243180"/>
            <a:ext cx="2432402" cy="811298"/>
            <a:chOff x="1045218" y="5509315"/>
            <a:chExt cx="7283670" cy="977464"/>
          </a:xfrm>
        </p:grpSpPr>
        <p:sp>
          <p:nvSpPr>
            <p:cNvPr id="45" name="TextBox 44"/>
            <p:cNvSpPr txBox="1"/>
            <p:nvPr/>
          </p:nvSpPr>
          <p:spPr>
            <a:xfrm>
              <a:off x="1786946" y="5525309"/>
              <a:ext cx="5932575" cy="810269"/>
            </a:xfrm>
            <a:prstGeom prst="roundRect">
              <a:avLst/>
            </a:prstGeom>
            <a:solidFill>
              <a:schemeClr val="bg1">
                <a:lumMod val="85000"/>
                <a:alpha val="63000"/>
              </a:schemeClr>
            </a:solidFill>
            <a:effectLst/>
          </p:spPr>
          <p:txBody>
            <a:bodyPr wrap="square" rtlCol="0" anchor="b" anchorCtr="0">
              <a:noAutofit/>
            </a:bodyPr>
            <a:lstStyle/>
            <a:p>
              <a:pPr algn="ctr"/>
              <a:endParaRPr lang="en-US" sz="2400" b="1" dirty="0">
                <a:solidFill>
                  <a:srgbClr val="C00000"/>
                </a:solidFill>
                <a:effectLst>
                  <a:outerShdw blurRad="50800" dist="38100" dir="2700000" algn="tl" rotWithShape="0">
                    <a:prstClr val="black">
                      <a:alpha val="40000"/>
                    </a:prstClr>
                  </a:outerShdw>
                </a:effectLst>
              </a:endParaRPr>
            </a:p>
            <a:p>
              <a:pPr algn="ctr"/>
              <a:endParaRPr lang="en-SG" sz="2400" b="1" dirty="0">
                <a:solidFill>
                  <a:srgbClr val="C00000"/>
                </a:solidFill>
              </a:endParaRPr>
            </a:p>
          </p:txBody>
        </p:sp>
        <p:sp>
          <p:nvSpPr>
            <p:cNvPr id="46" name="Content Placeholder 2"/>
            <p:cNvSpPr txBox="1">
              <a:spLocks/>
            </p:cNvSpPr>
            <p:nvPr/>
          </p:nvSpPr>
          <p:spPr>
            <a:xfrm>
              <a:off x="1045218" y="5509315"/>
              <a:ext cx="7283670" cy="977464"/>
            </a:xfrm>
            <a:prstGeom prst="rect">
              <a:avLst/>
            </a:prstGeom>
            <a:effectLst/>
          </p:spPr>
          <p:txBody>
            <a:bodyPr vert="horz" lIns="91440" tIns="45720" rIns="91440" bIns="45720" rtlCol="0">
              <a:noAutofit/>
            </a:bodyPr>
            <a:lstStyle/>
            <a:p>
              <a:pPr marL="342900" indent="-342900" algn="ctr">
                <a:spcBef>
                  <a:spcPct val="20000"/>
                </a:spcBef>
                <a:defRPr/>
              </a:pPr>
              <a:r>
                <a:rPr lang="en-US" sz="4000" b="1" dirty="0">
                  <a:ln w="28575">
                    <a:solidFill>
                      <a:srgbClr val="C00000"/>
                    </a:solidFill>
                  </a:ln>
                  <a:solidFill>
                    <a:srgbClr val="FFFF99"/>
                  </a:solidFill>
                  <a:effectLst>
                    <a:outerShdw blurRad="50800" dist="38100" dir="2700000" algn="tl" rotWithShape="0">
                      <a:prstClr val="black">
                        <a:alpha val="40000"/>
                      </a:prstClr>
                    </a:outerShdw>
                  </a:effectLst>
                  <a:latin typeface="Rockwell Extra Bold" pitchFamily="18" charset="0"/>
                </a:rPr>
                <a:t>Class</a:t>
              </a:r>
              <a:endParaRPr lang="en-SG" sz="4000" b="1" dirty="0">
                <a:ln w="28575">
                  <a:solidFill>
                    <a:srgbClr val="C00000"/>
                  </a:solidFill>
                </a:ln>
                <a:solidFill>
                  <a:srgbClr val="FFFF99"/>
                </a:solidFill>
                <a:effectLst>
                  <a:outerShdw blurRad="50800" dist="38100" dir="2700000" algn="tl" rotWithShape="0">
                    <a:prstClr val="black">
                      <a:alpha val="40000"/>
                    </a:prstClr>
                  </a:outerShdw>
                </a:effectLst>
                <a:latin typeface="Rockwell Extra Bold" pitchFamily="18" charset="0"/>
              </a:endParaRPr>
            </a:p>
          </p:txBody>
        </p:sp>
      </p:grpSp>
      <p:sp>
        <p:nvSpPr>
          <p:cNvPr id="47" name="TextBox 36"/>
          <p:cNvSpPr txBox="1"/>
          <p:nvPr/>
        </p:nvSpPr>
        <p:spPr>
          <a:xfrm>
            <a:off x="4179904" y="241289"/>
            <a:ext cx="5885156" cy="584775"/>
          </a:xfrm>
          <a:prstGeom prst="rect">
            <a:avLst/>
          </a:prstGeom>
          <a:noFill/>
        </p:spPr>
        <p:txBody>
          <a:bodyPr wrap="square" rtlCol="0">
            <a:spAutoFit/>
          </a:bodyPr>
          <a:lstStyle/>
          <a:p>
            <a:pPr algn="ctr"/>
            <a:r>
              <a:rPr lang="en-US" sz="3200" dirty="0">
                <a:solidFill>
                  <a:srgbClr val="C00000"/>
                </a:solidFill>
              </a:rPr>
              <a:t>A blueprint for creating objects.</a:t>
            </a:r>
            <a:endParaRPr lang="en-SG" sz="3200" dirty="0">
              <a:solidFill>
                <a:srgbClr val="C00000"/>
              </a:solidFill>
            </a:endParaRPr>
          </a:p>
        </p:txBody>
      </p:sp>
      <p:sp>
        <p:nvSpPr>
          <p:cNvPr id="48" name="TextBox 47"/>
          <p:cNvSpPr txBox="1"/>
          <p:nvPr/>
        </p:nvSpPr>
        <p:spPr>
          <a:xfrm>
            <a:off x="2522538" y="1000054"/>
            <a:ext cx="2193926" cy="461665"/>
          </a:xfrm>
          <a:prstGeom prst="rect">
            <a:avLst/>
          </a:prstGeom>
          <a:noFill/>
        </p:spPr>
        <p:txBody>
          <a:bodyPr wrap="square" rtlCol="0">
            <a:spAutoFit/>
          </a:bodyPr>
          <a:lstStyle/>
          <a:p>
            <a:r>
              <a:rPr lang="en-US" sz="2400" b="1" dirty="0">
                <a:solidFill>
                  <a:srgbClr val="00B050"/>
                </a:solidFill>
              </a:rPr>
              <a:t>Class: Admin</a:t>
            </a:r>
          </a:p>
        </p:txBody>
      </p:sp>
      <p:sp>
        <p:nvSpPr>
          <p:cNvPr id="49" name="TextBox 48"/>
          <p:cNvSpPr txBox="1"/>
          <p:nvPr/>
        </p:nvSpPr>
        <p:spPr>
          <a:xfrm>
            <a:off x="6834558" y="708394"/>
            <a:ext cx="2279281" cy="461665"/>
          </a:xfrm>
          <a:prstGeom prst="rect">
            <a:avLst/>
          </a:prstGeom>
          <a:noFill/>
        </p:spPr>
        <p:txBody>
          <a:bodyPr wrap="square" rtlCol="0">
            <a:spAutoFit/>
          </a:bodyPr>
          <a:lstStyle/>
          <a:p>
            <a:r>
              <a:rPr lang="en-US" sz="2400" b="1" dirty="0">
                <a:solidFill>
                  <a:srgbClr val="7030A0"/>
                </a:solidFill>
              </a:rPr>
              <a:t>Class: Student</a:t>
            </a:r>
          </a:p>
        </p:txBody>
      </p:sp>
      <p:grpSp>
        <p:nvGrpSpPr>
          <p:cNvPr id="28" name="Group 12"/>
          <p:cNvGrpSpPr/>
          <p:nvPr/>
        </p:nvGrpSpPr>
        <p:grpSpPr>
          <a:xfrm>
            <a:off x="1636186" y="4474826"/>
            <a:ext cx="4329464" cy="1356528"/>
            <a:chOff x="1045218" y="5509315"/>
            <a:chExt cx="7283670" cy="1496736"/>
          </a:xfrm>
        </p:grpSpPr>
        <p:sp>
          <p:nvSpPr>
            <p:cNvPr id="29" name="TextBox 28"/>
            <p:cNvSpPr txBox="1"/>
            <p:nvPr/>
          </p:nvSpPr>
          <p:spPr>
            <a:xfrm>
              <a:off x="1341534" y="5525307"/>
              <a:ext cx="6657764" cy="1480744"/>
            </a:xfrm>
            <a:prstGeom prst="roundRect">
              <a:avLst/>
            </a:prstGeom>
            <a:solidFill>
              <a:schemeClr val="bg1">
                <a:lumMod val="85000"/>
                <a:alpha val="63000"/>
              </a:schemeClr>
            </a:solidFill>
            <a:effectLst/>
          </p:spPr>
          <p:txBody>
            <a:bodyPr wrap="square" rtlCol="0" anchor="b" anchorCtr="0">
              <a:noAutofit/>
            </a:bodyPr>
            <a:lstStyle/>
            <a:p>
              <a:pPr algn="ctr"/>
              <a:endParaRPr lang="en-US" sz="2400" b="1" dirty="0">
                <a:solidFill>
                  <a:srgbClr val="C00000"/>
                </a:solidFill>
                <a:effectLst>
                  <a:outerShdw blurRad="50800" dist="38100" dir="2700000" algn="tl" rotWithShape="0">
                    <a:prstClr val="black">
                      <a:alpha val="40000"/>
                    </a:prstClr>
                  </a:outerShdw>
                </a:effectLst>
              </a:endParaRPr>
            </a:p>
            <a:p>
              <a:pPr algn="ctr"/>
              <a:endParaRPr lang="en-SG" sz="2400" b="1" dirty="0">
                <a:solidFill>
                  <a:srgbClr val="C00000"/>
                </a:solidFill>
              </a:endParaRPr>
            </a:p>
          </p:txBody>
        </p:sp>
        <p:sp>
          <p:nvSpPr>
            <p:cNvPr id="30" name="Content Placeholder 2"/>
            <p:cNvSpPr txBox="1">
              <a:spLocks/>
            </p:cNvSpPr>
            <p:nvPr/>
          </p:nvSpPr>
          <p:spPr>
            <a:xfrm>
              <a:off x="1045218" y="5509315"/>
              <a:ext cx="7283670" cy="977464"/>
            </a:xfrm>
            <a:prstGeom prst="rect">
              <a:avLst/>
            </a:prstGeom>
            <a:effectLst/>
          </p:spPr>
          <p:txBody>
            <a:bodyPr vert="horz" lIns="91440" tIns="45720" rIns="91440" bIns="45720" rtlCol="0">
              <a:noAutofit/>
            </a:bodyPr>
            <a:lstStyle/>
            <a:p>
              <a:pPr marL="342900" indent="-342900" algn="ctr">
                <a:spcBef>
                  <a:spcPct val="20000"/>
                </a:spcBef>
                <a:defRPr/>
              </a:pPr>
              <a:r>
                <a:rPr lang="en-US" sz="4000" b="1" dirty="0">
                  <a:ln w="28575">
                    <a:solidFill>
                      <a:srgbClr val="C00000"/>
                    </a:solidFill>
                  </a:ln>
                  <a:solidFill>
                    <a:srgbClr val="FFFF99"/>
                  </a:solidFill>
                  <a:effectLst>
                    <a:outerShdw blurRad="50800" dist="38100" dir="2700000" algn="tl" rotWithShape="0">
                      <a:prstClr val="black">
                        <a:alpha val="40000"/>
                      </a:prstClr>
                    </a:outerShdw>
                  </a:effectLst>
                  <a:latin typeface="Rockwell Extra Bold" pitchFamily="18" charset="0"/>
                </a:rPr>
                <a:t>Class-level </a:t>
              </a:r>
              <a:br>
                <a:rPr lang="en-US" sz="4000" b="1" dirty="0">
                  <a:ln w="28575">
                    <a:solidFill>
                      <a:srgbClr val="C00000"/>
                    </a:solidFill>
                  </a:ln>
                  <a:solidFill>
                    <a:srgbClr val="FFFF99"/>
                  </a:solidFill>
                  <a:effectLst>
                    <a:outerShdw blurRad="50800" dist="38100" dir="2700000" algn="tl" rotWithShape="0">
                      <a:prstClr val="black">
                        <a:alpha val="40000"/>
                      </a:prstClr>
                    </a:outerShdw>
                  </a:effectLst>
                  <a:latin typeface="Rockwell Extra Bold" pitchFamily="18" charset="0"/>
                </a:rPr>
              </a:br>
              <a:r>
                <a:rPr lang="en-US" sz="4000" b="1" dirty="0">
                  <a:ln w="28575">
                    <a:solidFill>
                      <a:srgbClr val="C00000"/>
                    </a:solidFill>
                  </a:ln>
                  <a:solidFill>
                    <a:srgbClr val="FFFF99"/>
                  </a:solidFill>
                  <a:effectLst>
                    <a:outerShdw blurRad="50800" dist="38100" dir="2700000" algn="tl" rotWithShape="0">
                      <a:prstClr val="black">
                        <a:alpha val="40000"/>
                      </a:prstClr>
                    </a:outerShdw>
                  </a:effectLst>
                  <a:latin typeface="Rockwell Extra Bold" pitchFamily="18" charset="0"/>
                </a:rPr>
                <a:t>members</a:t>
              </a:r>
              <a:endParaRPr lang="en-SG" sz="4000" b="1" dirty="0">
                <a:ln w="28575">
                  <a:solidFill>
                    <a:srgbClr val="C00000"/>
                  </a:solidFill>
                </a:ln>
                <a:solidFill>
                  <a:srgbClr val="FFFF99"/>
                </a:solidFill>
                <a:effectLst>
                  <a:outerShdw blurRad="50800" dist="38100" dir="2700000" algn="tl" rotWithShape="0">
                    <a:prstClr val="black">
                      <a:alpha val="40000"/>
                    </a:prstClr>
                  </a:outerShdw>
                </a:effectLst>
                <a:latin typeface="Rockwell Extra Bold" pitchFamily="18" charset="0"/>
              </a:endParaRPr>
            </a:p>
          </p:txBody>
        </p:sp>
      </p:grpSp>
      <p:sp>
        <p:nvSpPr>
          <p:cNvPr id="31" name="TextBox 30"/>
          <p:cNvSpPr txBox="1"/>
          <p:nvPr/>
        </p:nvSpPr>
        <p:spPr>
          <a:xfrm>
            <a:off x="4782057" y="5858130"/>
            <a:ext cx="2762522" cy="830997"/>
          </a:xfrm>
          <a:prstGeom prst="rect">
            <a:avLst/>
          </a:prstGeom>
          <a:noFill/>
        </p:spPr>
        <p:txBody>
          <a:bodyPr wrap="square" rtlCol="0">
            <a:spAutoFit/>
          </a:bodyPr>
          <a:lstStyle/>
          <a:p>
            <a:r>
              <a:rPr lang="en-US" sz="2400" dirty="0" err="1">
                <a:solidFill>
                  <a:srgbClr val="7030A0"/>
                </a:solidFill>
              </a:rPr>
              <a:t>totalStudents</a:t>
            </a:r>
            <a:endParaRPr lang="en-US" sz="2400" dirty="0">
              <a:solidFill>
                <a:srgbClr val="7030A0"/>
              </a:solidFill>
            </a:endParaRPr>
          </a:p>
          <a:p>
            <a:r>
              <a:rPr lang="en-US" sz="2400" dirty="0" err="1">
                <a:solidFill>
                  <a:srgbClr val="7030A0"/>
                </a:solidFill>
              </a:rPr>
              <a:t>getTotalStudents</a:t>
            </a:r>
            <a:r>
              <a:rPr lang="en-US" sz="2400" dirty="0">
                <a:solidFill>
                  <a:srgbClr val="7030A0"/>
                </a:solidFill>
              </a:rPr>
              <a:t>()</a:t>
            </a:r>
          </a:p>
        </p:txBody>
      </p:sp>
    </p:spTree>
    <p:extLst>
      <p:ext uri="{BB962C8B-B14F-4D97-AF65-F5344CB8AC3E}">
        <p14:creationId xmlns:p14="http://schemas.microsoft.com/office/powerpoint/2010/main" val="82006685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32010" y="213529"/>
            <a:ext cx="8005782" cy="4289891"/>
          </a:xfrm>
          <a:prstGeom prst="rect">
            <a:avLst/>
          </a:prstGeom>
        </p:spPr>
      </p:pic>
      <p:pic>
        <p:nvPicPr>
          <p:cNvPr id="6" name="Picture 5"/>
          <p:cNvPicPr>
            <a:picLocks noChangeAspect="1"/>
          </p:cNvPicPr>
          <p:nvPr/>
        </p:nvPicPr>
        <p:blipFill>
          <a:blip r:embed="rId3"/>
          <a:stretch>
            <a:fillRect/>
          </a:stretch>
        </p:blipFill>
        <p:spPr>
          <a:xfrm>
            <a:off x="2104100" y="4820662"/>
            <a:ext cx="8033692" cy="1568709"/>
          </a:xfrm>
          <a:prstGeom prst="rect">
            <a:avLst/>
          </a:prstGeom>
        </p:spPr>
      </p:pic>
    </p:spTree>
    <p:extLst>
      <p:ext uri="{BB962C8B-B14F-4D97-AF65-F5344CB8AC3E}">
        <p14:creationId xmlns:p14="http://schemas.microsoft.com/office/powerpoint/2010/main" val="251226854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PTLabsHighlightTextFragmentsShape3fceed9f-eac5-4176-91ed-f7db6a2df36a"/>
          <p:cNvSpPr/>
          <p:nvPr>
            <p:custDataLst>
              <p:tags r:id="rId1"/>
            </p:custDataLst>
          </p:nvPr>
        </p:nvSpPr>
        <p:spPr>
          <a:xfrm>
            <a:off x="2634298" y="228600"/>
            <a:ext cx="531876" cy="213360"/>
          </a:xfrm>
          <a:prstGeom prst="roundRect">
            <a:avLst>
              <a:gd name="adj" fmla="val 25000"/>
            </a:avLst>
          </a:prstGeom>
          <a:solidFill>
            <a:srgbClr val="FFFF00">
              <a:alpha val="5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PTLabsHighlightTextFragmentsShapeba8979c1-ecc3-444f-8adf-ebd5e2a8df6d"/>
          <p:cNvSpPr/>
          <p:nvPr>
            <p:custDataLst>
              <p:tags r:id="rId2"/>
            </p:custDataLst>
          </p:nvPr>
        </p:nvSpPr>
        <p:spPr>
          <a:xfrm>
            <a:off x="3059749" y="1295400"/>
            <a:ext cx="425513" cy="213360"/>
          </a:xfrm>
          <a:prstGeom prst="roundRect">
            <a:avLst>
              <a:gd name="adj" fmla="val 25000"/>
            </a:avLst>
          </a:prstGeom>
          <a:solidFill>
            <a:srgbClr val="FFFF00">
              <a:alpha val="5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PTLabsHighlightTextFragmentsShape669b9ec2-4028-4e63-acd8-30d5a3dac2b6"/>
          <p:cNvSpPr/>
          <p:nvPr>
            <p:custDataLst>
              <p:tags r:id="rId3"/>
            </p:custDataLst>
          </p:nvPr>
        </p:nvSpPr>
        <p:spPr>
          <a:xfrm>
            <a:off x="2740660" y="2788920"/>
            <a:ext cx="425514" cy="213360"/>
          </a:xfrm>
          <a:prstGeom prst="roundRect">
            <a:avLst>
              <a:gd name="adj" fmla="val 25000"/>
            </a:avLst>
          </a:prstGeom>
          <a:solidFill>
            <a:srgbClr val="FFFF00">
              <a:alpha val="5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PTLabsHighlightTextFragmentsShape957fba68-2959-4b8c-aa9a-18bbb7c7db34"/>
          <p:cNvSpPr/>
          <p:nvPr>
            <p:custDataLst>
              <p:tags r:id="rId4"/>
            </p:custDataLst>
          </p:nvPr>
        </p:nvSpPr>
        <p:spPr>
          <a:xfrm>
            <a:off x="2740660" y="1508760"/>
            <a:ext cx="425514" cy="213360"/>
          </a:xfrm>
          <a:prstGeom prst="roundRect">
            <a:avLst>
              <a:gd name="adj" fmla="val 25000"/>
            </a:avLst>
          </a:prstGeom>
          <a:solidFill>
            <a:srgbClr val="FFFF00">
              <a:alpha val="5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PTLabsHighlightTextFragmentsShape2f876b8d-438b-4cab-8a86-0a91e0251a81"/>
          <p:cNvSpPr/>
          <p:nvPr>
            <p:custDataLst>
              <p:tags r:id="rId5"/>
            </p:custDataLst>
          </p:nvPr>
        </p:nvSpPr>
        <p:spPr>
          <a:xfrm>
            <a:off x="3485199" y="3429000"/>
            <a:ext cx="850963" cy="213360"/>
          </a:xfrm>
          <a:prstGeom prst="roundRect">
            <a:avLst>
              <a:gd name="adj" fmla="val 25000"/>
            </a:avLst>
          </a:prstGeom>
          <a:solidFill>
            <a:srgbClr val="FFFF00">
              <a:alpha val="5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PTLabsHighlightTextFragmentsShapec3ad0f5c-ced7-45a1-94a9-a637e322eff3"/>
          <p:cNvSpPr/>
          <p:nvPr>
            <p:custDataLst>
              <p:tags r:id="rId6"/>
            </p:custDataLst>
          </p:nvPr>
        </p:nvSpPr>
        <p:spPr>
          <a:xfrm>
            <a:off x="3591561" y="4282440"/>
            <a:ext cx="2020951" cy="213360"/>
          </a:xfrm>
          <a:prstGeom prst="roundRect">
            <a:avLst>
              <a:gd name="adj" fmla="val 25000"/>
            </a:avLst>
          </a:prstGeom>
          <a:solidFill>
            <a:srgbClr val="FFFF00">
              <a:alpha val="5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ChangeArrowheads="1"/>
          </p:cNvSpPr>
          <p:nvPr/>
        </p:nvSpPr>
        <p:spPr bwMode="auto">
          <a:xfrm>
            <a:off x="1798320" y="274320"/>
            <a:ext cx="7086600" cy="6309360"/>
          </a:xfrm>
          <a:prstGeom prst="rect">
            <a:avLst/>
          </a:prstGeom>
          <a:noFill/>
          <a:ln>
            <a:noFill/>
          </a:ln>
          <a:effectLst/>
        </p:spPr>
        <p:txBody>
          <a:bodyPr vert="horz" wrap="square" lIns="91440" tIns="45720" rIns="91440" bIns="45720" numCol="1" anchor="ctr" anchorCtr="0" compatLnSpc="1">
            <a:prstTxWarp prst="textNoShape">
              <a:avLst/>
            </a:prstTxWarp>
            <a:noAutofit/>
          </a:bodyPr>
          <a:lstStyle/>
          <a:p>
            <a:pPr eaLnBrk="0" fontAlgn="base" hangingPunct="0">
              <a:spcBef>
                <a:spcPct val="0"/>
              </a:spcBef>
              <a:spcAft>
                <a:spcPct val="0"/>
              </a:spcAft>
            </a:pPr>
            <a:r>
              <a:rPr lang="en-US" altLang="en-US" sz="1400" b="1" dirty="0">
                <a:solidFill>
                  <a:srgbClr val="000080"/>
                </a:solidFill>
                <a:latin typeface="Courier New" panose="02070309020205020404" pitchFamily="49" charset="0"/>
                <a:cs typeface="Courier New" panose="02070309020205020404" pitchFamily="49" charset="0"/>
              </a:rPr>
              <a:t>public class </a:t>
            </a:r>
            <a:r>
              <a:rPr lang="en-US" altLang="en-US" sz="1400" dirty="0">
                <a:solidFill>
                  <a:srgbClr val="000000"/>
                </a:solidFill>
                <a:latin typeface="Courier New" panose="02070309020205020404" pitchFamily="49" charset="0"/>
                <a:cs typeface="Courier New" panose="02070309020205020404" pitchFamily="49" charset="0"/>
              </a:rPr>
              <a:t>Time {</a:t>
            </a: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private </a:t>
            </a:r>
            <a:r>
              <a:rPr lang="en-US" altLang="en-US" sz="1400" b="1" dirty="0" err="1">
                <a:solidFill>
                  <a:srgbClr val="000080"/>
                </a:solidFill>
                <a:latin typeface="Courier New" panose="02070309020205020404" pitchFamily="49" charset="0"/>
                <a:cs typeface="Courier New" panose="02070309020205020404" pitchFamily="49" charset="0"/>
              </a:rPr>
              <a:t>int</a:t>
            </a:r>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b="1" dirty="0">
                <a:solidFill>
                  <a:srgbClr val="660E7A"/>
                </a:solidFill>
                <a:latin typeface="Courier New" panose="02070309020205020404" pitchFamily="49" charset="0"/>
                <a:cs typeface="Courier New" panose="02070309020205020404" pitchFamily="49" charset="0"/>
              </a:rPr>
              <a:t>hours</a:t>
            </a:r>
            <a:r>
              <a:rPr lang="en-US" altLang="en-US" sz="1400" dirty="0">
                <a:solidFill>
                  <a:srgbClr val="000000"/>
                </a:solidFill>
                <a:latin typeface="Courier New" panose="02070309020205020404" pitchFamily="49" charset="0"/>
                <a:cs typeface="Courier New" panose="02070309020205020404" pitchFamily="49" charset="0"/>
              </a:rPr>
              <a:t>;</a:t>
            </a: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private </a:t>
            </a:r>
            <a:r>
              <a:rPr lang="en-US" altLang="en-US" sz="1400" b="1" dirty="0" err="1">
                <a:solidFill>
                  <a:srgbClr val="000080"/>
                </a:solidFill>
                <a:latin typeface="Courier New" panose="02070309020205020404" pitchFamily="49" charset="0"/>
                <a:cs typeface="Courier New" panose="02070309020205020404" pitchFamily="49" charset="0"/>
              </a:rPr>
              <a:t>int</a:t>
            </a:r>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b="1" dirty="0">
                <a:solidFill>
                  <a:srgbClr val="660E7A"/>
                </a:solidFill>
                <a:latin typeface="Courier New" panose="02070309020205020404" pitchFamily="49" charset="0"/>
                <a:cs typeface="Courier New" panose="02070309020205020404" pitchFamily="49" charset="0"/>
              </a:rPr>
              <a:t>minutes</a:t>
            </a:r>
            <a:r>
              <a:rPr lang="en-US" altLang="en-US" sz="1400" dirty="0">
                <a:solidFill>
                  <a:srgbClr val="000000"/>
                </a:solidFill>
                <a:latin typeface="Courier New" panose="02070309020205020404" pitchFamily="49" charset="0"/>
                <a:cs typeface="Courier New" panose="02070309020205020404" pitchFamily="49" charset="0"/>
              </a:rPr>
              <a:t>;</a:t>
            </a: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private </a:t>
            </a:r>
            <a:r>
              <a:rPr lang="en-US" altLang="en-US" sz="1400" b="1" dirty="0" err="1">
                <a:solidFill>
                  <a:srgbClr val="000080"/>
                </a:solidFill>
                <a:latin typeface="Courier New" panose="02070309020205020404" pitchFamily="49" charset="0"/>
                <a:cs typeface="Courier New" panose="02070309020205020404" pitchFamily="49" charset="0"/>
              </a:rPr>
              <a:t>int</a:t>
            </a:r>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b="1" dirty="0">
                <a:solidFill>
                  <a:srgbClr val="660E7A"/>
                </a:solidFill>
                <a:latin typeface="Courier New" panose="02070309020205020404" pitchFamily="49" charset="0"/>
                <a:cs typeface="Courier New" panose="02070309020205020404" pitchFamily="49" charset="0"/>
              </a:rPr>
              <a:t>seconds</a:t>
            </a:r>
            <a:r>
              <a:rPr lang="en-US" altLang="en-US" sz="1400" dirty="0">
                <a:solidFill>
                  <a:srgbClr val="000000"/>
                </a:solidFill>
                <a:latin typeface="Courier New" panose="02070309020205020404" pitchFamily="49" charset="0"/>
                <a:cs typeface="Courier New" panose="02070309020205020404" pitchFamily="49" charset="0"/>
              </a:rPr>
              <a:t>;</a:t>
            </a:r>
            <a:br>
              <a:rPr lang="en-US" altLang="en-US" sz="1400" dirty="0">
                <a:solidFill>
                  <a:srgbClr val="000000"/>
                </a:solidFill>
                <a:latin typeface="Courier New" panose="02070309020205020404" pitchFamily="49" charset="0"/>
                <a:cs typeface="Courier New" panose="02070309020205020404" pitchFamily="49" charset="0"/>
              </a:rPr>
            </a:b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public </a:t>
            </a:r>
            <a:r>
              <a:rPr lang="en-US" altLang="en-US" sz="1400" dirty="0">
                <a:solidFill>
                  <a:srgbClr val="000000"/>
                </a:solidFill>
                <a:latin typeface="Courier New" panose="02070309020205020404" pitchFamily="49" charset="0"/>
                <a:cs typeface="Courier New" panose="02070309020205020404" pitchFamily="49" charset="0"/>
              </a:rPr>
              <a:t>Time(</a:t>
            </a:r>
            <a:r>
              <a:rPr lang="en-US" altLang="en-US" sz="1400" b="1" dirty="0" err="1">
                <a:solidFill>
                  <a:srgbClr val="000080"/>
                </a:solidFill>
                <a:latin typeface="Courier New" panose="02070309020205020404" pitchFamily="49" charset="0"/>
                <a:cs typeface="Courier New" panose="02070309020205020404" pitchFamily="49" charset="0"/>
              </a:rPr>
              <a:t>int</a:t>
            </a:r>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dirty="0">
                <a:solidFill>
                  <a:srgbClr val="000000"/>
                </a:solidFill>
                <a:latin typeface="Courier New" panose="02070309020205020404" pitchFamily="49" charset="0"/>
                <a:cs typeface="Courier New" panose="02070309020205020404" pitchFamily="49" charset="0"/>
              </a:rPr>
              <a:t>hours, </a:t>
            </a:r>
            <a:r>
              <a:rPr lang="en-US" altLang="en-US" sz="1400" b="1" dirty="0" err="1">
                <a:solidFill>
                  <a:srgbClr val="000080"/>
                </a:solidFill>
                <a:latin typeface="Courier New" panose="02070309020205020404" pitchFamily="49" charset="0"/>
                <a:cs typeface="Courier New" panose="02070309020205020404" pitchFamily="49" charset="0"/>
              </a:rPr>
              <a:t>int</a:t>
            </a:r>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dirty="0">
                <a:solidFill>
                  <a:srgbClr val="000000"/>
                </a:solidFill>
                <a:latin typeface="Courier New" panose="02070309020205020404" pitchFamily="49" charset="0"/>
                <a:cs typeface="Courier New" panose="02070309020205020404" pitchFamily="49" charset="0"/>
              </a:rPr>
              <a:t>minutes, </a:t>
            </a:r>
            <a:r>
              <a:rPr lang="en-US" altLang="en-US" sz="1400" b="1" dirty="0" err="1">
                <a:solidFill>
                  <a:srgbClr val="000080"/>
                </a:solidFill>
                <a:latin typeface="Courier New" panose="02070309020205020404" pitchFamily="49" charset="0"/>
                <a:cs typeface="Courier New" panose="02070309020205020404" pitchFamily="49" charset="0"/>
              </a:rPr>
              <a:t>int</a:t>
            </a:r>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dirty="0">
                <a:solidFill>
                  <a:srgbClr val="000000"/>
                </a:solidFill>
                <a:latin typeface="Courier New" panose="02070309020205020404" pitchFamily="49" charset="0"/>
                <a:cs typeface="Courier New" panose="02070309020205020404" pitchFamily="49" charset="0"/>
              </a:rPr>
              <a:t>seconds) {</a:t>
            </a: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err="1">
                <a:solidFill>
                  <a:srgbClr val="000080"/>
                </a:solidFill>
                <a:latin typeface="Courier New" panose="02070309020205020404" pitchFamily="49" charset="0"/>
                <a:cs typeface="Courier New" panose="02070309020205020404" pitchFamily="49" charset="0"/>
              </a:rPr>
              <a:t>this</a:t>
            </a:r>
            <a:r>
              <a:rPr lang="en-US" altLang="en-US" sz="1400" dirty="0" err="1">
                <a:solidFill>
                  <a:srgbClr val="000000"/>
                </a:solidFill>
                <a:latin typeface="Courier New" panose="02070309020205020404" pitchFamily="49" charset="0"/>
                <a:cs typeface="Courier New" panose="02070309020205020404" pitchFamily="49" charset="0"/>
              </a:rPr>
              <a:t>.</a:t>
            </a:r>
            <a:r>
              <a:rPr lang="en-US" altLang="en-US" sz="1400" b="1" dirty="0" err="1">
                <a:solidFill>
                  <a:srgbClr val="660E7A"/>
                </a:solidFill>
                <a:latin typeface="Courier New" panose="02070309020205020404" pitchFamily="49" charset="0"/>
                <a:cs typeface="Courier New" panose="02070309020205020404" pitchFamily="49" charset="0"/>
              </a:rPr>
              <a:t>hours</a:t>
            </a:r>
            <a:r>
              <a:rPr lang="en-US" altLang="en-US" sz="1400" b="1" dirty="0">
                <a:solidFill>
                  <a:srgbClr val="660E7A"/>
                </a:solidFill>
                <a:latin typeface="Courier New" panose="02070309020205020404" pitchFamily="49" charset="0"/>
                <a:cs typeface="Courier New" panose="02070309020205020404" pitchFamily="49" charset="0"/>
              </a:rPr>
              <a:t> </a:t>
            </a:r>
            <a:r>
              <a:rPr lang="en-US" altLang="en-US" sz="1400" dirty="0">
                <a:solidFill>
                  <a:srgbClr val="000000"/>
                </a:solidFill>
                <a:latin typeface="Courier New" panose="02070309020205020404" pitchFamily="49" charset="0"/>
                <a:cs typeface="Courier New" panose="02070309020205020404" pitchFamily="49" charset="0"/>
              </a:rPr>
              <a:t>= hours;</a:t>
            </a: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err="1">
                <a:solidFill>
                  <a:srgbClr val="000080"/>
                </a:solidFill>
                <a:latin typeface="Courier New" panose="02070309020205020404" pitchFamily="49" charset="0"/>
                <a:cs typeface="Courier New" panose="02070309020205020404" pitchFamily="49" charset="0"/>
              </a:rPr>
              <a:t>this</a:t>
            </a:r>
            <a:r>
              <a:rPr lang="en-US" altLang="en-US" sz="1400" dirty="0" err="1">
                <a:solidFill>
                  <a:srgbClr val="000000"/>
                </a:solidFill>
                <a:latin typeface="Courier New" panose="02070309020205020404" pitchFamily="49" charset="0"/>
                <a:cs typeface="Courier New" panose="02070309020205020404" pitchFamily="49" charset="0"/>
              </a:rPr>
              <a:t>.</a:t>
            </a:r>
            <a:r>
              <a:rPr lang="en-US" altLang="en-US" sz="1400" b="1" dirty="0" err="1">
                <a:solidFill>
                  <a:srgbClr val="660E7A"/>
                </a:solidFill>
                <a:latin typeface="Courier New" panose="02070309020205020404" pitchFamily="49" charset="0"/>
                <a:cs typeface="Courier New" panose="02070309020205020404" pitchFamily="49" charset="0"/>
              </a:rPr>
              <a:t>minutes</a:t>
            </a:r>
            <a:r>
              <a:rPr lang="en-US" altLang="en-US" sz="1400" b="1" dirty="0">
                <a:solidFill>
                  <a:srgbClr val="660E7A"/>
                </a:solidFill>
                <a:latin typeface="Courier New" panose="02070309020205020404" pitchFamily="49" charset="0"/>
                <a:cs typeface="Courier New" panose="02070309020205020404" pitchFamily="49" charset="0"/>
              </a:rPr>
              <a:t> </a:t>
            </a:r>
            <a:r>
              <a:rPr lang="en-US" altLang="en-US" sz="1400" dirty="0">
                <a:solidFill>
                  <a:srgbClr val="000000"/>
                </a:solidFill>
                <a:latin typeface="Courier New" panose="02070309020205020404" pitchFamily="49" charset="0"/>
                <a:cs typeface="Courier New" panose="02070309020205020404" pitchFamily="49" charset="0"/>
              </a:rPr>
              <a:t>= minutes;</a:t>
            </a: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err="1">
                <a:solidFill>
                  <a:srgbClr val="000080"/>
                </a:solidFill>
                <a:latin typeface="Courier New" panose="02070309020205020404" pitchFamily="49" charset="0"/>
                <a:cs typeface="Courier New" panose="02070309020205020404" pitchFamily="49" charset="0"/>
              </a:rPr>
              <a:t>this</a:t>
            </a:r>
            <a:r>
              <a:rPr lang="en-US" altLang="en-US" sz="1400" dirty="0" err="1">
                <a:solidFill>
                  <a:srgbClr val="000000"/>
                </a:solidFill>
                <a:latin typeface="Courier New" panose="02070309020205020404" pitchFamily="49" charset="0"/>
                <a:cs typeface="Courier New" panose="02070309020205020404" pitchFamily="49" charset="0"/>
              </a:rPr>
              <a:t>.</a:t>
            </a:r>
            <a:r>
              <a:rPr lang="en-US" altLang="en-US" sz="1400" b="1" dirty="0" err="1">
                <a:solidFill>
                  <a:srgbClr val="660E7A"/>
                </a:solidFill>
                <a:latin typeface="Courier New" panose="02070309020205020404" pitchFamily="49" charset="0"/>
                <a:cs typeface="Courier New" panose="02070309020205020404" pitchFamily="49" charset="0"/>
              </a:rPr>
              <a:t>seconds</a:t>
            </a:r>
            <a:r>
              <a:rPr lang="en-US" altLang="en-US" sz="1400" b="1" dirty="0">
                <a:solidFill>
                  <a:srgbClr val="660E7A"/>
                </a:solidFill>
                <a:latin typeface="Courier New" panose="02070309020205020404" pitchFamily="49" charset="0"/>
                <a:cs typeface="Courier New" panose="02070309020205020404" pitchFamily="49" charset="0"/>
              </a:rPr>
              <a:t> </a:t>
            </a:r>
            <a:r>
              <a:rPr lang="en-US" altLang="en-US" sz="1400" dirty="0">
                <a:solidFill>
                  <a:srgbClr val="000000"/>
                </a:solidFill>
                <a:latin typeface="Courier New" panose="02070309020205020404" pitchFamily="49" charset="0"/>
                <a:cs typeface="Courier New" panose="02070309020205020404" pitchFamily="49" charset="0"/>
              </a:rPr>
              <a:t>= seconds;</a:t>
            </a: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br>
              <a:rPr lang="en-US" altLang="en-US" sz="1400" dirty="0">
                <a:solidFill>
                  <a:srgbClr val="000000"/>
                </a:solidFill>
                <a:latin typeface="Courier New" panose="02070309020205020404" pitchFamily="49" charset="0"/>
                <a:cs typeface="Courier New" panose="02070309020205020404" pitchFamily="49" charset="0"/>
              </a:rPr>
            </a:b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public </a:t>
            </a:r>
            <a:r>
              <a:rPr lang="en-US" altLang="en-US" sz="1400" dirty="0">
                <a:solidFill>
                  <a:srgbClr val="000000"/>
                </a:solidFill>
                <a:latin typeface="Courier New" panose="02070309020205020404" pitchFamily="49" charset="0"/>
                <a:cs typeface="Courier New" panose="02070309020205020404" pitchFamily="49" charset="0"/>
              </a:rPr>
              <a:t>Time() {</a:t>
            </a: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this</a:t>
            </a:r>
            <a:r>
              <a:rPr lang="en-US" altLang="en-US" sz="1400" dirty="0">
                <a:solidFill>
                  <a:srgbClr val="000000"/>
                </a:solidFill>
                <a:latin typeface="Courier New" panose="02070309020205020404" pitchFamily="49" charset="0"/>
                <a:cs typeface="Courier New" panose="02070309020205020404" pitchFamily="49" charset="0"/>
              </a:rPr>
              <a:t>(</a:t>
            </a:r>
            <a:r>
              <a:rPr lang="en-US" altLang="en-US" sz="1400" dirty="0">
                <a:solidFill>
                  <a:srgbClr val="0000FF"/>
                </a:solidFill>
                <a:latin typeface="Courier New" panose="02070309020205020404" pitchFamily="49" charset="0"/>
                <a:cs typeface="Courier New" panose="02070309020205020404" pitchFamily="49" charset="0"/>
              </a:rPr>
              <a:t>0</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a:solidFill>
                  <a:srgbClr val="0000FF"/>
                </a:solidFill>
                <a:latin typeface="Courier New" panose="02070309020205020404" pitchFamily="49" charset="0"/>
                <a:cs typeface="Courier New" panose="02070309020205020404" pitchFamily="49" charset="0"/>
              </a:rPr>
              <a:t>0</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a:solidFill>
                  <a:srgbClr val="0000FF"/>
                </a:solidFill>
                <a:latin typeface="Courier New" panose="02070309020205020404" pitchFamily="49" charset="0"/>
                <a:cs typeface="Courier New" panose="02070309020205020404" pitchFamily="49" charset="0"/>
              </a:rPr>
              <a:t>0</a:t>
            </a:r>
            <a:r>
              <a:rPr lang="en-US" altLang="en-US" sz="1400" dirty="0">
                <a:solidFill>
                  <a:srgbClr val="000000"/>
                </a:solidFill>
                <a:latin typeface="Courier New" panose="02070309020205020404" pitchFamily="49" charset="0"/>
                <a:cs typeface="Courier New" panose="02070309020205020404" pitchFamily="49" charset="0"/>
              </a:rPr>
              <a:t>);</a:t>
            </a: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br>
              <a:rPr lang="en-US" altLang="en-US" sz="1400" dirty="0">
                <a:solidFill>
                  <a:srgbClr val="000000"/>
                </a:solidFill>
                <a:latin typeface="Courier New" panose="02070309020205020404" pitchFamily="49" charset="0"/>
                <a:cs typeface="Courier New" panose="02070309020205020404" pitchFamily="49" charset="0"/>
              </a:rPr>
            </a:b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public </a:t>
            </a:r>
            <a:r>
              <a:rPr lang="en-US" altLang="en-US" sz="1400" b="1" dirty="0" err="1">
                <a:solidFill>
                  <a:srgbClr val="000080"/>
                </a:solidFill>
                <a:latin typeface="Courier New" panose="02070309020205020404" pitchFamily="49" charset="0"/>
                <a:cs typeface="Courier New" panose="02070309020205020404" pitchFamily="49" charset="0"/>
              </a:rPr>
              <a:t>int</a:t>
            </a:r>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getHours</a:t>
            </a:r>
            <a:r>
              <a:rPr lang="en-US" altLang="en-US" sz="1400" dirty="0">
                <a:solidFill>
                  <a:srgbClr val="000000"/>
                </a:solidFill>
                <a:latin typeface="Courier New" panose="02070309020205020404" pitchFamily="49" charset="0"/>
                <a:cs typeface="Courier New" panose="02070309020205020404" pitchFamily="49" charset="0"/>
              </a:rPr>
              <a:t>() {</a:t>
            </a: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return </a:t>
            </a:r>
            <a:r>
              <a:rPr lang="en-US" altLang="en-US" sz="1400" b="1" dirty="0">
                <a:solidFill>
                  <a:srgbClr val="660E7A"/>
                </a:solidFill>
                <a:latin typeface="Courier New" panose="02070309020205020404" pitchFamily="49" charset="0"/>
                <a:cs typeface="Courier New" panose="02070309020205020404" pitchFamily="49" charset="0"/>
              </a:rPr>
              <a:t>hours</a:t>
            </a:r>
            <a:r>
              <a:rPr lang="en-US" altLang="en-US" sz="1400" dirty="0">
                <a:solidFill>
                  <a:srgbClr val="000000"/>
                </a:solidFill>
                <a:latin typeface="Courier New" panose="02070309020205020404" pitchFamily="49" charset="0"/>
                <a:cs typeface="Courier New" panose="02070309020205020404" pitchFamily="49" charset="0"/>
              </a:rPr>
              <a:t>;</a:t>
            </a: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br>
              <a:rPr lang="en-US" altLang="en-US" sz="1400" dirty="0">
                <a:solidFill>
                  <a:srgbClr val="000000"/>
                </a:solidFill>
                <a:latin typeface="Courier New" panose="02070309020205020404" pitchFamily="49" charset="0"/>
                <a:cs typeface="Courier New" panose="02070309020205020404" pitchFamily="49" charset="0"/>
              </a:rPr>
            </a:b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public void </a:t>
            </a:r>
            <a:r>
              <a:rPr lang="en-US" altLang="en-US" sz="1400" dirty="0" err="1">
                <a:solidFill>
                  <a:srgbClr val="000000"/>
                </a:solidFill>
                <a:latin typeface="Courier New" panose="02070309020205020404" pitchFamily="49" charset="0"/>
                <a:cs typeface="Courier New" panose="02070309020205020404" pitchFamily="49" charset="0"/>
              </a:rPr>
              <a:t>setHours</a:t>
            </a:r>
            <a:r>
              <a:rPr lang="en-US" altLang="en-US" sz="1400" dirty="0">
                <a:solidFill>
                  <a:srgbClr val="000000"/>
                </a:solidFill>
                <a:latin typeface="Courier New" panose="02070309020205020404" pitchFamily="49" charset="0"/>
                <a:cs typeface="Courier New" panose="02070309020205020404" pitchFamily="49" charset="0"/>
              </a:rPr>
              <a:t>(</a:t>
            </a:r>
            <a:r>
              <a:rPr lang="en-US" altLang="en-US" sz="1400" b="1" dirty="0" err="1">
                <a:solidFill>
                  <a:srgbClr val="000080"/>
                </a:solidFill>
                <a:latin typeface="Courier New" panose="02070309020205020404" pitchFamily="49" charset="0"/>
                <a:cs typeface="Courier New" panose="02070309020205020404" pitchFamily="49" charset="0"/>
              </a:rPr>
              <a:t>int</a:t>
            </a:r>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dirty="0">
                <a:solidFill>
                  <a:srgbClr val="000000"/>
                </a:solidFill>
                <a:latin typeface="Courier New" panose="02070309020205020404" pitchFamily="49" charset="0"/>
                <a:cs typeface="Courier New" panose="02070309020205020404" pitchFamily="49" charset="0"/>
              </a:rPr>
              <a:t>hours) {</a:t>
            </a: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err="1">
                <a:solidFill>
                  <a:srgbClr val="000080"/>
                </a:solidFill>
                <a:latin typeface="Courier New" panose="02070309020205020404" pitchFamily="49" charset="0"/>
                <a:cs typeface="Courier New" panose="02070309020205020404" pitchFamily="49" charset="0"/>
              </a:rPr>
              <a:t>this</a:t>
            </a:r>
            <a:r>
              <a:rPr lang="en-US" altLang="en-US" sz="1400" dirty="0" err="1">
                <a:solidFill>
                  <a:srgbClr val="000000"/>
                </a:solidFill>
                <a:latin typeface="Courier New" panose="02070309020205020404" pitchFamily="49" charset="0"/>
                <a:cs typeface="Courier New" panose="02070309020205020404" pitchFamily="49" charset="0"/>
              </a:rPr>
              <a:t>.</a:t>
            </a:r>
            <a:r>
              <a:rPr lang="en-US" altLang="en-US" sz="1400" b="1" dirty="0" err="1">
                <a:solidFill>
                  <a:srgbClr val="660E7A"/>
                </a:solidFill>
                <a:latin typeface="Courier New" panose="02070309020205020404" pitchFamily="49" charset="0"/>
                <a:cs typeface="Courier New" panose="02070309020205020404" pitchFamily="49" charset="0"/>
              </a:rPr>
              <a:t>hours</a:t>
            </a:r>
            <a:r>
              <a:rPr lang="en-US" altLang="en-US" sz="1400" b="1" dirty="0">
                <a:solidFill>
                  <a:srgbClr val="660E7A"/>
                </a:solidFill>
                <a:latin typeface="Courier New" panose="02070309020205020404" pitchFamily="49" charset="0"/>
                <a:cs typeface="Courier New" panose="02070309020205020404" pitchFamily="49" charset="0"/>
              </a:rPr>
              <a:t> </a:t>
            </a:r>
            <a:r>
              <a:rPr lang="en-US" altLang="en-US" sz="1400" dirty="0">
                <a:solidFill>
                  <a:srgbClr val="000000"/>
                </a:solidFill>
                <a:latin typeface="Courier New" panose="02070309020205020404" pitchFamily="49" charset="0"/>
                <a:cs typeface="Courier New" panose="02070309020205020404" pitchFamily="49" charset="0"/>
              </a:rPr>
              <a:t>= hours;</a:t>
            </a: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br>
              <a:rPr lang="en-US" altLang="en-US" sz="1400" dirty="0">
                <a:solidFill>
                  <a:srgbClr val="000000"/>
                </a:solidFill>
                <a:latin typeface="Courier New" panose="02070309020205020404" pitchFamily="49" charset="0"/>
                <a:cs typeface="Courier New" panose="02070309020205020404" pitchFamily="49" charset="0"/>
              </a:rPr>
            </a:b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public </a:t>
            </a:r>
            <a:r>
              <a:rPr lang="en-US" altLang="en-US" sz="1400" b="1" dirty="0" err="1">
                <a:solidFill>
                  <a:srgbClr val="000080"/>
                </a:solidFill>
                <a:latin typeface="Courier New" panose="02070309020205020404" pitchFamily="49" charset="0"/>
                <a:cs typeface="Courier New" panose="02070309020205020404" pitchFamily="49" charset="0"/>
              </a:rPr>
              <a:t>int</a:t>
            </a:r>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secondsSinceMidnight</a:t>
            </a:r>
            <a:r>
              <a:rPr lang="en-US" altLang="en-US" sz="1400" dirty="0">
                <a:solidFill>
                  <a:srgbClr val="000000"/>
                </a:solidFill>
                <a:latin typeface="Courier New" panose="02070309020205020404" pitchFamily="49" charset="0"/>
                <a:cs typeface="Courier New" panose="02070309020205020404" pitchFamily="49" charset="0"/>
              </a:rPr>
              <a:t>() {</a:t>
            </a: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return </a:t>
            </a:r>
            <a:r>
              <a:rPr lang="en-US" altLang="en-US" sz="1400" b="1" dirty="0">
                <a:solidFill>
                  <a:srgbClr val="660E7A"/>
                </a:solidFill>
                <a:latin typeface="Courier New" panose="02070309020205020404" pitchFamily="49" charset="0"/>
                <a:cs typeface="Courier New" panose="02070309020205020404" pitchFamily="49" charset="0"/>
              </a:rPr>
              <a:t>hours </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a:solidFill>
                  <a:srgbClr val="0000FF"/>
                </a:solidFill>
                <a:latin typeface="Courier New" panose="02070309020205020404" pitchFamily="49" charset="0"/>
                <a:cs typeface="Courier New" panose="02070309020205020404" pitchFamily="49" charset="0"/>
              </a:rPr>
              <a:t>60 </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a:solidFill>
                  <a:srgbClr val="0000FF"/>
                </a:solidFill>
                <a:latin typeface="Courier New" panose="02070309020205020404" pitchFamily="49" charset="0"/>
                <a:cs typeface="Courier New" panose="02070309020205020404" pitchFamily="49" charset="0"/>
              </a:rPr>
              <a:t>60 </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660E7A"/>
                </a:solidFill>
                <a:latin typeface="Courier New" panose="02070309020205020404" pitchFamily="49" charset="0"/>
                <a:cs typeface="Courier New" panose="02070309020205020404" pitchFamily="49" charset="0"/>
              </a:rPr>
              <a:t>minutes </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a:solidFill>
                  <a:srgbClr val="0000FF"/>
                </a:solidFill>
                <a:latin typeface="Courier New" panose="02070309020205020404" pitchFamily="49" charset="0"/>
                <a:cs typeface="Courier New" panose="02070309020205020404" pitchFamily="49" charset="0"/>
              </a:rPr>
              <a:t>60 </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660E7A"/>
                </a:solidFill>
                <a:latin typeface="Courier New" panose="02070309020205020404" pitchFamily="49" charset="0"/>
                <a:cs typeface="Courier New" panose="02070309020205020404" pitchFamily="49" charset="0"/>
              </a:rPr>
              <a:t>seconds</a:t>
            </a:r>
            <a:r>
              <a:rPr lang="en-US" altLang="en-US" sz="1400" dirty="0">
                <a:solidFill>
                  <a:srgbClr val="000000"/>
                </a:solidFill>
                <a:latin typeface="Courier New" panose="02070309020205020404" pitchFamily="49" charset="0"/>
                <a:cs typeface="Courier New" panose="02070309020205020404" pitchFamily="49" charset="0"/>
              </a:rPr>
              <a:t>;</a:t>
            </a: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br>
              <a:rPr lang="en-US" altLang="en-US" sz="1400" dirty="0">
                <a:solidFill>
                  <a:srgbClr val="000000"/>
                </a:solidFill>
                <a:latin typeface="Courier New" panose="02070309020205020404" pitchFamily="49" charset="0"/>
                <a:cs typeface="Courier New" panose="02070309020205020404" pitchFamily="49" charset="0"/>
              </a:rPr>
            </a:b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 ...</a:t>
            </a:r>
            <a:br>
              <a:rPr lang="en-US" altLang="en-US" sz="1400" dirty="0">
                <a:solidFill>
                  <a:srgbClr val="000000"/>
                </a:solidFill>
                <a:latin typeface="Courier New" panose="02070309020205020404" pitchFamily="49" charset="0"/>
                <a:cs typeface="Courier New" panose="02070309020205020404" pitchFamily="49" charset="0"/>
              </a:rPr>
            </a:b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a:t>
            </a:r>
            <a:endParaRPr lang="en-US" altLang="en-US" sz="3600" dirty="0">
              <a:latin typeface="Arial" panose="020B0604020202020204" pitchFamily="34" charset="0"/>
            </a:endParaRPr>
          </a:p>
        </p:txBody>
      </p:sp>
    </p:spTree>
    <p:extLst>
      <p:ext uri="{BB962C8B-B14F-4D97-AF65-F5344CB8AC3E}">
        <p14:creationId xmlns:p14="http://schemas.microsoft.com/office/powerpoint/2010/main" val="385976296"/>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HIGHLIGHTTEXTFRAGMENT" val="PPTLabsHighlightTextFragmentsShape3fceed9f-eac5-4176-91ed-f7db6a2df36a"/>
</p:tagLst>
</file>

<file path=ppt/tags/tag2.xml><?xml version="1.0" encoding="utf-8"?>
<p:tagLst xmlns:a="http://schemas.openxmlformats.org/drawingml/2006/main" xmlns:r="http://schemas.openxmlformats.org/officeDocument/2006/relationships" xmlns:p="http://schemas.openxmlformats.org/presentationml/2006/main">
  <p:tag name="HIGHLIGHTTEXTFRAGMENT" val="PPTLabsHighlightTextFragmentsShapeba8979c1-ecc3-444f-8adf-ebd5e2a8df6d"/>
</p:tagLst>
</file>

<file path=ppt/tags/tag3.xml><?xml version="1.0" encoding="utf-8"?>
<p:tagLst xmlns:a="http://schemas.openxmlformats.org/drawingml/2006/main" xmlns:r="http://schemas.openxmlformats.org/officeDocument/2006/relationships" xmlns:p="http://schemas.openxmlformats.org/presentationml/2006/main">
  <p:tag name="HIGHLIGHTTEXTFRAGMENT" val="PPTLabsHighlightTextFragmentsShape669b9ec2-4028-4e63-acd8-30d5a3dac2b6"/>
</p:tagLst>
</file>

<file path=ppt/tags/tag4.xml><?xml version="1.0" encoding="utf-8"?>
<p:tagLst xmlns:a="http://schemas.openxmlformats.org/drawingml/2006/main" xmlns:r="http://schemas.openxmlformats.org/officeDocument/2006/relationships" xmlns:p="http://schemas.openxmlformats.org/presentationml/2006/main">
  <p:tag name="HIGHLIGHTTEXTFRAGMENT" val="PPTLabsHighlightTextFragmentsShape957fba68-2959-4b8c-aa9a-18bbb7c7db34"/>
</p:tagLst>
</file>

<file path=ppt/tags/tag5.xml><?xml version="1.0" encoding="utf-8"?>
<p:tagLst xmlns:a="http://schemas.openxmlformats.org/drawingml/2006/main" xmlns:r="http://schemas.openxmlformats.org/officeDocument/2006/relationships" xmlns:p="http://schemas.openxmlformats.org/presentationml/2006/main">
  <p:tag name="HIGHLIGHTTEXTFRAGMENT" val="PPTLabsHighlightTextFragmentsShape2f876b8d-438b-4cab-8a86-0a91e0251a81"/>
</p:tagLst>
</file>

<file path=ppt/tags/tag6.xml><?xml version="1.0" encoding="utf-8"?>
<p:tagLst xmlns:a="http://schemas.openxmlformats.org/drawingml/2006/main" xmlns:r="http://schemas.openxmlformats.org/officeDocument/2006/relationships" xmlns:p="http://schemas.openxmlformats.org/presentationml/2006/main">
  <p:tag name="HIGHLIGHTTEXTFRAGMENT" val="PPTLabsHighlightTextFragmentsShapec3ad0f5c-ced7-45a1-94a9-a637e322eff3"/>
</p:tagLst>
</file>

<file path=ppt/theme/theme1.xml><?xml version="1.0" encoding="utf-8"?>
<a:theme xmlns:a="http://schemas.openxmlformats.org/drawingml/2006/main" name="2_green-U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0_green-U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3072</TotalTime>
  <Words>612</Words>
  <Application>Microsoft Office PowerPoint</Application>
  <PresentationFormat>Widescreen</PresentationFormat>
  <Paragraphs>139</Paragraphs>
  <Slides>26</Slides>
  <Notes>8</Notes>
  <HiddenSlides>1</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26</vt:i4>
      </vt:variant>
    </vt:vector>
  </HeadingPairs>
  <TitlesOfParts>
    <vt:vector size="34" baseType="lpstr">
      <vt:lpstr>Arial</vt:lpstr>
      <vt:lpstr>Calibri</vt:lpstr>
      <vt:lpstr>Calibri Light</vt:lpstr>
      <vt:lpstr>Courier New</vt:lpstr>
      <vt:lpstr>Rockwell Extra Bold</vt:lpstr>
      <vt:lpstr>2_green-UP</vt:lpstr>
      <vt:lpstr>10_green-UP</vt:lpstr>
      <vt:lpstr>Office Theme</vt:lpstr>
      <vt:lpstr>TIC2002 Software Engineering Lecture 3</vt:lpstr>
      <vt:lpstr>Highlights from previous lecture</vt:lpstr>
      <vt:lpstr>PowerPoint Presentation</vt:lpstr>
      <vt:lpstr>An object</vt:lpstr>
      <vt:lpstr>An object is an</vt:lpstr>
      <vt:lpstr>OO program at runtime…</vt:lpstr>
      <vt:lpstr>PowerPoint Presentation</vt:lpstr>
      <vt:lpstr>PowerPoint Presentation</vt:lpstr>
      <vt:lpstr>PowerPoint Presentation</vt:lpstr>
      <vt:lpstr>Revision Control Software</vt:lpstr>
      <vt:lpstr>PowerPoint Presentation</vt:lpstr>
      <vt:lpstr>This week’s 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 the remaining time, as usual, …</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TE3201 Software Engineering</dc:title>
  <dc:creator>ReviewerX</dc:creator>
  <cp:lastModifiedBy>Damith Chatura Rajapakse</cp:lastModifiedBy>
  <cp:revision>140</cp:revision>
  <dcterms:created xsi:type="dcterms:W3CDTF">2018-01-14T07:22:18Z</dcterms:created>
  <dcterms:modified xsi:type="dcterms:W3CDTF">2022-08-23T08:11:43Z</dcterms:modified>
</cp:coreProperties>
</file>