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9"/>
  </p:notesMasterIdLst>
  <p:sldIdLst>
    <p:sldId id="256" r:id="rId3"/>
    <p:sldId id="369" r:id="rId4"/>
    <p:sldId id="339" r:id="rId5"/>
    <p:sldId id="368" r:id="rId6"/>
    <p:sldId id="345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PAKSE, Damith Chatura" initials="DC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84073" autoAdjust="0"/>
  </p:normalViewPr>
  <p:slideViewPr>
    <p:cSldViewPr snapToGrid="0">
      <p:cViewPr varScale="1">
        <p:scale>
          <a:sx n="74" d="100"/>
          <a:sy n="74" d="100"/>
        </p:scale>
        <p:origin x="14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D314-8BCF-42F4-BEBE-F6852BC790C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B26C-B05C-4612-891A-71FAA725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4B26C-B05C-4612-891A-71FAA7259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4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418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7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16/8/2022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00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16/8/2022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44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16/8/2022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22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16/8/2022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69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16/8/2022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83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16/8/2022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61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16/8/2022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4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8596"/>
            <a:ext cx="7886700" cy="4938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16/8/2022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22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16/8/2022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040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16/8/2022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66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16/8/2022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3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3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divi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15" y="3278656"/>
            <a:ext cx="7886700" cy="665652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1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6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06D2-AEA6-4512-BEA9-61A2CCAB031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16/8/2022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2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2804"/>
            <a:ext cx="7772400" cy="1517301"/>
          </a:xfrm>
        </p:spPr>
        <p:txBody>
          <a:bodyPr/>
          <a:lstStyle/>
          <a:p>
            <a:r>
              <a:rPr lang="en-US" sz="3200" dirty="0"/>
              <a:t>TIC2002 Software Engineering</a:t>
            </a:r>
            <a:br>
              <a:rPr lang="en-US" sz="4800" dirty="0"/>
            </a:br>
            <a:r>
              <a:rPr lang="en-US" sz="4400" b="1" dirty="0"/>
              <a:t>Lecture 2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66090"/>
            <a:ext cx="6858000" cy="628319"/>
          </a:xfrm>
        </p:spPr>
        <p:txBody>
          <a:bodyPr/>
          <a:lstStyle/>
          <a:p>
            <a:r>
              <a:rPr lang="en-US" dirty="0"/>
              <a:t>AY2022/23 Semester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889628"/>
            <a:ext cx="8150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Things to do while waiting for the lecture to start (7.05pm)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Finish week 1 topics/tasks if you haven’t done so already. Ask for my help if you encounter any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Install </a:t>
            </a:r>
            <a:r>
              <a:rPr lang="en-US" dirty="0" err="1">
                <a:solidFill>
                  <a:srgbClr val="0070C0"/>
                </a:solidFill>
              </a:rPr>
              <a:t>Sourcetree</a:t>
            </a:r>
            <a:r>
              <a:rPr lang="en-US" dirty="0">
                <a:solidFill>
                  <a:srgbClr val="0070C0"/>
                </a:solidFill>
              </a:rPr>
              <a:t> in your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Read this week’s topics to prepare for the lecture</a:t>
            </a:r>
          </a:p>
        </p:txBody>
      </p:sp>
    </p:spTree>
    <p:extLst>
      <p:ext uri="{BB962C8B-B14F-4D97-AF65-F5344CB8AC3E}">
        <p14:creationId xmlns:p14="http://schemas.microsoft.com/office/powerpoint/2010/main" val="7665518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mithch\AppData\Local\Temp\SNAGHTMLc2821d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9"/>
          <a:stretch/>
        </p:blipFill>
        <p:spPr bwMode="auto">
          <a:xfrm>
            <a:off x="-13855" y="166255"/>
            <a:ext cx="2992294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296381" y="993644"/>
            <a:ext cx="4847619" cy="7142857"/>
            <a:chOff x="4296381" y="993644"/>
            <a:chExt cx="4847619" cy="714285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6381" y="993644"/>
              <a:ext cx="4847619" cy="714285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988629" y="4565072"/>
              <a:ext cx="839755" cy="177282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ular Callout 9">
            <a:extLst>
              <a:ext uri="{FF2B5EF4-FFF2-40B4-BE49-F238E27FC236}">
                <a16:creationId xmlns:a16="http://schemas.microsoft.com/office/drawing/2014/main" id="{713A01A2-DFAF-4DD5-B1AB-8E77A1FA3747}"/>
              </a:ext>
            </a:extLst>
          </p:cNvPr>
          <p:cNvSpPr/>
          <p:nvPr/>
        </p:nvSpPr>
        <p:spPr>
          <a:xfrm>
            <a:off x="716054" y="4215174"/>
            <a:ext cx="2441511" cy="699796"/>
          </a:xfrm>
          <a:prstGeom prst="wedgeRectCallout">
            <a:avLst>
              <a:gd name="adj1" fmla="val 65780"/>
              <a:gd name="adj2" fmla="val 19594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Participation dashboard will be set up next week.</a:t>
            </a:r>
          </a:p>
        </p:txBody>
      </p:sp>
    </p:spTree>
    <p:extLst>
      <p:ext uri="{BB962C8B-B14F-4D97-AF65-F5344CB8AC3E}">
        <p14:creationId xmlns:p14="http://schemas.microsoft.com/office/powerpoint/2010/main" val="3278472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80" y="1384661"/>
            <a:ext cx="8290352" cy="3796937"/>
          </a:xfrm>
          <a:prstGeom prst="rect">
            <a:avLst/>
          </a:prstGeom>
          <a:solidFill>
            <a:srgbClr val="FFFFFF">
              <a:alpha val="0"/>
            </a:srgbClr>
          </a:solidFill>
          <a:ln/>
          <a:sp3d/>
        </p:spPr>
      </p:pic>
      <p:sp>
        <p:nvSpPr>
          <p:cNvPr id="2" name="Rectangle 1"/>
          <p:cNvSpPr/>
          <p:nvPr/>
        </p:nvSpPr>
        <p:spPr>
          <a:xfrm>
            <a:off x="653143" y="2472613"/>
            <a:ext cx="3769567" cy="17354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3143" y="4236100"/>
            <a:ext cx="3769567" cy="97349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2537926" y="878943"/>
            <a:ext cx="2612572" cy="699796"/>
          </a:xfrm>
          <a:prstGeom prst="wedgeRectCallout">
            <a:avLst>
              <a:gd name="adj1" fmla="val -23800"/>
              <a:gd name="adj2" fmla="val 68109"/>
            </a:avLst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There are many short lecture videos given for these topics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53143" y="5370705"/>
            <a:ext cx="2808516" cy="821098"/>
          </a:xfrm>
          <a:prstGeom prst="wedgeRectCallout">
            <a:avLst>
              <a:gd name="adj1" fmla="val -20585"/>
              <a:gd name="adj2" fmla="val -70557"/>
            </a:avLst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These topics contains activities you can do to self-test your knowledge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433526" y="3508311"/>
            <a:ext cx="2441511" cy="699796"/>
          </a:xfrm>
          <a:prstGeom prst="wedgeRectCallout">
            <a:avLst>
              <a:gd name="adj1" fmla="val -24871"/>
              <a:gd name="adj2" fmla="val -79891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There is a quiz to self-test your OOP knowledge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585995" y="4694853"/>
            <a:ext cx="2068286" cy="821098"/>
          </a:xfrm>
          <a:prstGeom prst="wedgeRectCallout">
            <a:avLst>
              <a:gd name="adj1" fmla="val -57126"/>
              <a:gd name="adj2" fmla="val -21694"/>
            </a:avLst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You can do these two topics first if you wish</a:t>
            </a:r>
          </a:p>
        </p:txBody>
      </p:sp>
    </p:spTree>
    <p:extLst>
      <p:ext uri="{BB962C8B-B14F-4D97-AF65-F5344CB8AC3E}">
        <p14:creationId xmlns:p14="http://schemas.microsoft.com/office/powerpoint/2010/main" val="3097323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8149" y="141288"/>
            <a:ext cx="8229600" cy="5715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Revision Control Software (</a:t>
            </a:r>
            <a:r>
              <a:rPr lang="en-US" sz="3200" dirty="0" err="1">
                <a:solidFill>
                  <a:srgbClr val="00B050"/>
                </a:solidFill>
              </a:rPr>
              <a:t>Git</a:t>
            </a:r>
            <a:r>
              <a:rPr lang="en-US" sz="3200" dirty="0">
                <a:solidFill>
                  <a:srgbClr val="00B050"/>
                </a:solidFill>
              </a:rPr>
              <a:t> + </a:t>
            </a:r>
            <a:r>
              <a:rPr lang="en-US" sz="3200" dirty="0" err="1">
                <a:solidFill>
                  <a:srgbClr val="00B050"/>
                </a:solidFill>
              </a:rPr>
              <a:t>SourceTree</a:t>
            </a:r>
            <a:r>
              <a:rPr lang="en-US" sz="3200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9" y="846138"/>
            <a:ext cx="8566940" cy="58348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4666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31585"/>
            <a:ext cx="7886700" cy="665652"/>
          </a:xfrm>
        </p:spPr>
        <p:txBody>
          <a:bodyPr/>
          <a:lstStyle/>
          <a:p>
            <a:r>
              <a:rPr lang="en-US" dirty="0"/>
              <a:t>For the remaining time, as usual,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238596"/>
            <a:ext cx="7886700" cy="4556413"/>
          </a:xfrm>
        </p:spPr>
        <p:txBody>
          <a:bodyPr>
            <a:normAutofit/>
          </a:bodyPr>
          <a:lstStyle/>
          <a:p>
            <a:r>
              <a:rPr lang="en-US" dirty="0"/>
              <a:t>Follow the schedule page and try to achieve tasks allocated for this week</a:t>
            </a:r>
          </a:p>
          <a:p>
            <a:r>
              <a:rPr lang="en-US" dirty="0"/>
              <a:t>Ask for help if you encounter problems or need guidance – </a:t>
            </a:r>
            <a:r>
              <a:rPr lang="en-US" dirty="0">
                <a:solidFill>
                  <a:srgbClr val="0070C0"/>
                </a:solidFill>
              </a:rPr>
              <a:t>via MS Teams</a:t>
            </a:r>
          </a:p>
        </p:txBody>
      </p:sp>
    </p:spTree>
    <p:extLst>
      <p:ext uri="{BB962C8B-B14F-4D97-AF65-F5344CB8AC3E}">
        <p14:creationId xmlns:p14="http://schemas.microsoft.com/office/powerpoint/2010/main" val="7120859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2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2687</TotalTime>
  <Words>153</Words>
  <Application>Microsoft Office PowerPoint</Application>
  <PresentationFormat>On-screen Show (4:3)</PresentationFormat>
  <Paragraphs>17</Paragraphs>
  <Slides>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2_green-UP</vt:lpstr>
      <vt:lpstr>TIC2002 Software Engineering Lecture 2</vt:lpstr>
      <vt:lpstr>PowerPoint Presentation</vt:lpstr>
      <vt:lpstr>PowerPoint Presentation</vt:lpstr>
      <vt:lpstr>Revision Control Software (Git + SourceTree)</vt:lpstr>
      <vt:lpstr>For the remaining time, as usual, …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TE3201 Software Engineering</dc:title>
  <dc:creator>ReviewerX</dc:creator>
  <cp:lastModifiedBy>Damith Chatura Rajapakse</cp:lastModifiedBy>
  <cp:revision>132</cp:revision>
  <dcterms:created xsi:type="dcterms:W3CDTF">2018-01-14T07:22:18Z</dcterms:created>
  <dcterms:modified xsi:type="dcterms:W3CDTF">2022-08-16T11:35:05Z</dcterms:modified>
</cp:coreProperties>
</file>