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8229600" cy="10972800" type="B4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202"/>
    <a:srgbClr val="191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5620"/>
    <p:restoredTop sz="99868" autoAdjust="0"/>
  </p:normalViewPr>
  <p:slideViewPr>
    <p:cSldViewPr snapToGrid="0" snapToObjects="1">
      <p:cViewPr>
        <p:scale>
          <a:sx n="68" d="100"/>
          <a:sy n="68" d="100"/>
        </p:scale>
        <p:origin x="-1600" y="-736"/>
      </p:cViewPr>
      <p:guideLst>
        <p:guide orient="horz" pos="3456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3408681"/>
            <a:ext cx="699516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6217920"/>
            <a:ext cx="576072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39D1-F9CB-D34D-908B-37C76B4EC692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F056-4473-5948-B960-83C0F0E8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7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39D1-F9CB-D34D-908B-37C76B4EC692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F056-4473-5948-B960-83C0F0E8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9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439422"/>
            <a:ext cx="1851660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439422"/>
            <a:ext cx="541782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39D1-F9CB-D34D-908B-37C76B4EC692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F056-4473-5948-B960-83C0F0E8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9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39D1-F9CB-D34D-908B-37C76B4EC692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F056-4473-5948-B960-83C0F0E8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4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7051041"/>
            <a:ext cx="6995160" cy="21793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4650742"/>
            <a:ext cx="6995160" cy="24002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39D1-F9CB-D34D-908B-37C76B4EC692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F056-4473-5948-B960-83C0F0E8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7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2560321"/>
            <a:ext cx="3634740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2560321"/>
            <a:ext cx="3634740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39D1-F9CB-D34D-908B-37C76B4EC692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F056-4473-5948-B960-83C0F0E8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7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2456181"/>
            <a:ext cx="3636169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3479800"/>
            <a:ext cx="3636169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3" y="2456181"/>
            <a:ext cx="3637598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3" y="3479800"/>
            <a:ext cx="3637598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39D1-F9CB-D34D-908B-37C76B4EC692}" type="datetimeFigureOut">
              <a:rPr lang="en-US" smtClean="0"/>
              <a:t>3/23/15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F056-4473-5948-B960-83C0F0E8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4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39D1-F9CB-D34D-908B-37C76B4EC692}" type="datetimeFigureOut">
              <a:rPr lang="en-US" smtClean="0"/>
              <a:t>3/23/15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F056-4473-5948-B960-83C0F0E8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5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39D1-F9CB-D34D-908B-37C76B4EC692}" type="datetimeFigureOut">
              <a:rPr lang="en-US" smtClean="0"/>
              <a:t>3/23/15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F056-4473-5948-B960-83C0F0E8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36880"/>
            <a:ext cx="2707482" cy="1859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436881"/>
            <a:ext cx="4600575" cy="93649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2296161"/>
            <a:ext cx="2707482" cy="75057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39D1-F9CB-D34D-908B-37C76B4EC692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F056-4473-5948-B960-83C0F0E8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1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7680960"/>
            <a:ext cx="4937760" cy="9067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980440"/>
            <a:ext cx="4937760" cy="6583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8587741"/>
            <a:ext cx="4937760" cy="12877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39D1-F9CB-D34D-908B-37C76B4EC692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F056-4473-5948-B960-83C0F0E8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9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439421"/>
            <a:ext cx="740664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2560321"/>
            <a:ext cx="7406640" cy="724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10170161"/>
            <a:ext cx="19202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39D1-F9CB-D34D-908B-37C76B4EC692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10170161"/>
            <a:ext cx="26060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10170161"/>
            <a:ext cx="19202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1F056-4473-5948-B960-83C0F0E8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8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6317" y="765255"/>
            <a:ext cx="4826000" cy="9940456"/>
            <a:chOff x="1701800" y="317007"/>
            <a:chExt cx="4826000" cy="9940456"/>
          </a:xfrm>
        </p:grpSpPr>
        <p:pic>
          <p:nvPicPr>
            <p:cNvPr id="4" name="Picture 3" descr="bigstock-human-proportion-25048619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00" b="99600" l="37695" r="9375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08"/>
            <a:stretch/>
          </p:blipFill>
          <p:spPr>
            <a:xfrm>
              <a:off x="1701800" y="317007"/>
              <a:ext cx="4826000" cy="994045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630127" y="4725615"/>
              <a:ext cx="1200960" cy="993502"/>
            </a:xfrm>
            <a:prstGeom prst="rect">
              <a:avLst/>
            </a:prstGeom>
            <a:solidFill>
              <a:srgbClr val="1916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736973" y="4968414"/>
            <a:ext cx="3315344" cy="0"/>
          </a:xfrm>
          <a:prstGeom prst="line">
            <a:avLst/>
          </a:prstGeom>
          <a:ln>
            <a:solidFill>
              <a:srgbClr val="DF020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36973" y="2636759"/>
            <a:ext cx="3315344" cy="0"/>
          </a:xfrm>
          <a:prstGeom prst="line">
            <a:avLst/>
          </a:prstGeom>
          <a:ln>
            <a:solidFill>
              <a:srgbClr val="DF020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36973" y="4326951"/>
            <a:ext cx="3315344" cy="0"/>
          </a:xfrm>
          <a:prstGeom prst="line">
            <a:avLst/>
          </a:prstGeom>
          <a:ln>
            <a:solidFill>
              <a:srgbClr val="DF020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36973" y="8295922"/>
            <a:ext cx="3315344" cy="0"/>
          </a:xfrm>
          <a:prstGeom prst="line">
            <a:avLst/>
          </a:prstGeom>
          <a:ln>
            <a:solidFill>
              <a:srgbClr val="DF020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33640" y="760538"/>
            <a:ext cx="1123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STATURE</a:t>
            </a:r>
            <a:endParaRPr lang="en-US" sz="1600" b="1" dirty="0">
              <a:latin typeface="Arial"/>
              <a:cs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736973" y="996157"/>
            <a:ext cx="3315344" cy="0"/>
          </a:xfrm>
          <a:prstGeom prst="line">
            <a:avLst/>
          </a:prstGeom>
          <a:ln>
            <a:solidFill>
              <a:srgbClr val="DF020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36973" y="10446772"/>
            <a:ext cx="3315344" cy="0"/>
          </a:xfrm>
          <a:prstGeom prst="line">
            <a:avLst/>
          </a:prstGeom>
          <a:ln>
            <a:solidFill>
              <a:srgbClr val="DF020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3640" y="10216732"/>
            <a:ext cx="1123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STATURE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33640" y="2433416"/>
            <a:ext cx="2700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SUPRASTERNAL HEIGHT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3640" y="4758047"/>
            <a:ext cx="2977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WAIST HEIGHT OMPHALION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33640" y="8092579"/>
            <a:ext cx="2364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PATELLA MID HEIGHT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33640" y="4123608"/>
            <a:ext cx="2696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WAIST HEIGHT NATURAL</a:t>
            </a:r>
            <a:endParaRPr lang="en-US" sz="1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07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6317" y="765255"/>
            <a:ext cx="4826000" cy="9940456"/>
            <a:chOff x="1701800" y="317007"/>
            <a:chExt cx="4826000" cy="9940456"/>
          </a:xfrm>
        </p:grpSpPr>
        <p:pic>
          <p:nvPicPr>
            <p:cNvPr id="4" name="Picture 3" descr="bigstock-human-proportion-25048619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00" b="99600" l="37695" r="9375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08"/>
            <a:stretch/>
          </p:blipFill>
          <p:spPr>
            <a:xfrm>
              <a:off x="1701800" y="317007"/>
              <a:ext cx="4826000" cy="994045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630127" y="4725615"/>
              <a:ext cx="1200960" cy="993502"/>
            </a:xfrm>
            <a:prstGeom prst="rect">
              <a:avLst/>
            </a:prstGeom>
            <a:solidFill>
              <a:srgbClr val="1916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1736973" y="4326951"/>
            <a:ext cx="3315344" cy="0"/>
          </a:xfrm>
          <a:prstGeom prst="line">
            <a:avLst/>
          </a:prstGeom>
          <a:ln>
            <a:solidFill>
              <a:srgbClr val="DF020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36973" y="8295922"/>
            <a:ext cx="3315344" cy="0"/>
          </a:xfrm>
          <a:prstGeom prst="line">
            <a:avLst/>
          </a:prstGeom>
          <a:ln>
            <a:solidFill>
              <a:srgbClr val="DF020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36973" y="10446772"/>
            <a:ext cx="3315344" cy="0"/>
          </a:xfrm>
          <a:prstGeom prst="line">
            <a:avLst/>
          </a:prstGeom>
          <a:ln>
            <a:solidFill>
              <a:srgbClr val="DF020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3640" y="10216732"/>
            <a:ext cx="1096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GROUND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33640" y="8092579"/>
            <a:ext cx="2364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PATELLA MID HEIGHT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33640" y="4123608"/>
            <a:ext cx="2696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WAIST HEIGHT NATURAL</a:t>
            </a:r>
            <a:endParaRPr lang="en-US" sz="1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87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gstock-human-proportion-25048619.jp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00" b="98600" l="75630" r="989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243"/>
          <a:stretch/>
        </p:blipFill>
        <p:spPr>
          <a:xfrm>
            <a:off x="691052" y="783934"/>
            <a:ext cx="2157357" cy="994045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494172" y="4968414"/>
            <a:ext cx="33153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94172" y="2636759"/>
            <a:ext cx="33153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94172" y="3841347"/>
            <a:ext cx="33153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94172" y="8053121"/>
            <a:ext cx="33153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5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20</Words>
  <Application>Microsoft Macintosh PowerPoint</Application>
  <PresentationFormat>Custom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Baylor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Baggett</dc:creator>
  <cp:lastModifiedBy>Aaron Baggett</cp:lastModifiedBy>
  <cp:revision>5</cp:revision>
  <dcterms:created xsi:type="dcterms:W3CDTF">2012-09-08T20:38:03Z</dcterms:created>
  <dcterms:modified xsi:type="dcterms:W3CDTF">2015-03-24T02:27:39Z</dcterms:modified>
</cp:coreProperties>
</file>