
<file path=[Content_Types].xml><?xml version="1.0" encoding="utf-8"?>
<Types xmlns="http://schemas.openxmlformats.org/package/2006/content-types">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02920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2"/>
    <p:restoredTop sz="96617"/>
  </p:normalViewPr>
  <p:slideViewPr>
    <p:cSldViewPr snapToGrid="0" snapToObjects="1">
      <p:cViewPr>
        <p:scale>
          <a:sx n="28" d="100"/>
          <a:sy n="28" d="100"/>
        </p:scale>
        <p:origin x="112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809625" y="685800"/>
            <a:ext cx="5238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2514600" y="7680967"/>
            <a:ext cx="45262799" cy="21724623"/>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b="0" i="0" u="none" strike="noStrike" cap="none">
                <a:solidFill>
                  <a:srgbClr val="888888"/>
                </a:solidFill>
                <a:latin typeface="Calibri"/>
                <a:ea typeface="Calibri"/>
                <a:cs typeface="Calibri"/>
                <a:sym typeface="Calibri"/>
              </a:defRPr>
            </a:lvl1pPr>
            <a:lvl2pPr marL="0" marR="0" lvl="1" indent="0" algn="r" rtl="0">
              <a:spcBef>
                <a:spcPts val="0"/>
              </a:spcBef>
              <a:buNone/>
              <a:defRPr sz="3866" b="0" i="0" u="none" strike="noStrike" cap="none">
                <a:solidFill>
                  <a:srgbClr val="888888"/>
                </a:solidFill>
                <a:latin typeface="Calibri"/>
                <a:ea typeface="Calibri"/>
                <a:cs typeface="Calibri"/>
                <a:sym typeface="Calibri"/>
              </a:defRPr>
            </a:lvl2pPr>
            <a:lvl3pPr marL="0" marR="0" lvl="2" indent="0" algn="r" rtl="0">
              <a:spcBef>
                <a:spcPts val="0"/>
              </a:spcBef>
              <a:buNone/>
              <a:defRPr sz="3866" b="0" i="0" u="none" strike="noStrike" cap="none">
                <a:solidFill>
                  <a:srgbClr val="888888"/>
                </a:solidFill>
                <a:latin typeface="Calibri"/>
                <a:ea typeface="Calibri"/>
                <a:cs typeface="Calibri"/>
                <a:sym typeface="Calibri"/>
              </a:defRPr>
            </a:lvl3pPr>
            <a:lvl4pPr marL="0" marR="0" lvl="3" indent="0" algn="r" rtl="0">
              <a:spcBef>
                <a:spcPts val="0"/>
              </a:spcBef>
              <a:buNone/>
              <a:defRPr sz="3866" b="0" i="0" u="none" strike="noStrike" cap="none">
                <a:solidFill>
                  <a:srgbClr val="888888"/>
                </a:solidFill>
                <a:latin typeface="Calibri"/>
                <a:ea typeface="Calibri"/>
                <a:cs typeface="Calibri"/>
                <a:sym typeface="Calibri"/>
              </a:defRPr>
            </a:lvl4pPr>
            <a:lvl5pPr marL="0" marR="0" lvl="4" indent="0" algn="r" rtl="0">
              <a:spcBef>
                <a:spcPts val="0"/>
              </a:spcBef>
              <a:buNone/>
              <a:defRPr sz="3866" b="0" i="0" u="none" strike="noStrike" cap="none">
                <a:solidFill>
                  <a:srgbClr val="888888"/>
                </a:solidFill>
                <a:latin typeface="Calibri"/>
                <a:ea typeface="Calibri"/>
                <a:cs typeface="Calibri"/>
                <a:sym typeface="Calibri"/>
              </a:defRPr>
            </a:lvl5pPr>
            <a:lvl6pPr marL="0" marR="0" lvl="5" indent="0" algn="r" rtl="0">
              <a:spcBef>
                <a:spcPts val="0"/>
              </a:spcBef>
              <a:buNone/>
              <a:defRPr sz="3866" b="0" i="0" u="none" strike="noStrike" cap="none">
                <a:solidFill>
                  <a:srgbClr val="888888"/>
                </a:solidFill>
                <a:latin typeface="Calibri"/>
                <a:ea typeface="Calibri"/>
                <a:cs typeface="Calibri"/>
                <a:sym typeface="Calibri"/>
              </a:defRPr>
            </a:lvl6pPr>
            <a:lvl7pPr marL="0" marR="0" lvl="6" indent="0" algn="r" rtl="0">
              <a:spcBef>
                <a:spcPts val="0"/>
              </a:spcBef>
              <a:buNone/>
              <a:defRPr sz="3866" b="0" i="0" u="none" strike="noStrike" cap="none">
                <a:solidFill>
                  <a:srgbClr val="888888"/>
                </a:solidFill>
                <a:latin typeface="Calibri"/>
                <a:ea typeface="Calibri"/>
                <a:cs typeface="Calibri"/>
                <a:sym typeface="Calibri"/>
              </a:defRPr>
            </a:lvl7pPr>
            <a:lvl8pPr marL="0" marR="0" lvl="7" indent="0" algn="r" rtl="0">
              <a:spcBef>
                <a:spcPts val="0"/>
              </a:spcBef>
              <a:buNone/>
              <a:defRPr sz="3866" b="0" i="0" u="none" strike="noStrike" cap="none">
                <a:solidFill>
                  <a:srgbClr val="888888"/>
                </a:solidFill>
                <a:latin typeface="Calibri"/>
                <a:ea typeface="Calibri"/>
                <a:cs typeface="Calibri"/>
                <a:sym typeface="Calibri"/>
              </a:defRPr>
            </a:lvl8pPr>
            <a:lvl9pPr marL="0" marR="0" lvl="8" indent="0" algn="r" rtl="0">
              <a:spcBef>
                <a:spcPts val="0"/>
              </a:spcBef>
              <a:buNone/>
              <a:defRPr sz="386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14283689" y="-4088121"/>
            <a:ext cx="21724623" cy="45262799"/>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134766143" y="46576385"/>
            <a:ext cx="134820660" cy="5431710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25712820" y="-7321625"/>
            <a:ext cx="134820660" cy="162113125"/>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3771900" y="10226051"/>
            <a:ext cx="42748200" cy="705612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subTitle" idx="1"/>
          </p:nvPr>
        </p:nvSpPr>
        <p:spPr>
          <a:xfrm>
            <a:off x="7543800" y="18653759"/>
            <a:ext cx="35204401" cy="8412480"/>
          </a:xfrm>
          <a:prstGeom prst="rect">
            <a:avLst/>
          </a:prstGeom>
          <a:noFill/>
          <a:ln>
            <a:noFill/>
          </a:ln>
        </p:spPr>
        <p:txBody>
          <a:bodyPr spcFirstLastPara="1" wrap="square" lIns="91425" tIns="91425" rIns="91425" bIns="91425" anchor="t" anchorCtr="0"/>
          <a:lstStyle>
            <a:lvl1pPr marR="0" lvl="0" algn="ctr" rtl="0">
              <a:spcBef>
                <a:spcPts val="2053"/>
              </a:spcBef>
              <a:spcAft>
                <a:spcPts val="0"/>
              </a:spcAft>
              <a:buClr>
                <a:srgbClr val="888888"/>
              </a:buClr>
              <a:buSzPts val="10266"/>
              <a:buFont typeface="Arial"/>
              <a:buNone/>
              <a:defRPr sz="10266" b="0" i="0" u="none" strike="noStrike" cap="none">
                <a:solidFill>
                  <a:srgbClr val="888888"/>
                </a:solidFill>
                <a:latin typeface="Calibri"/>
                <a:ea typeface="Calibri"/>
                <a:cs typeface="Calibri"/>
                <a:sym typeface="Calibri"/>
              </a:defRPr>
            </a:lvl1pPr>
            <a:lvl2pPr marR="0" lvl="1" algn="ctr" rtl="0">
              <a:spcBef>
                <a:spcPts val="1787"/>
              </a:spcBef>
              <a:spcAft>
                <a:spcPts val="0"/>
              </a:spcAft>
              <a:buClr>
                <a:srgbClr val="888888"/>
              </a:buClr>
              <a:buSzPts val="8935"/>
              <a:buFont typeface="Arial"/>
              <a:buNone/>
              <a:defRPr sz="8935" b="0" i="0" u="none" strike="noStrike" cap="none">
                <a:solidFill>
                  <a:srgbClr val="888888"/>
                </a:solidFill>
                <a:latin typeface="Calibri"/>
                <a:ea typeface="Calibri"/>
                <a:cs typeface="Calibri"/>
                <a:sym typeface="Calibri"/>
              </a:defRPr>
            </a:lvl2pPr>
            <a:lvl3pPr marR="0" lvl="2" algn="ctr" rtl="0">
              <a:spcBef>
                <a:spcPts val="1534"/>
              </a:spcBef>
              <a:spcAft>
                <a:spcPts val="0"/>
              </a:spcAft>
              <a:buClr>
                <a:srgbClr val="888888"/>
              </a:buClr>
              <a:buSzPts val="7669"/>
              <a:buFont typeface="Arial"/>
              <a:buNone/>
              <a:defRPr sz="7669" b="0" i="0" u="none" strike="noStrike" cap="none">
                <a:solidFill>
                  <a:srgbClr val="888888"/>
                </a:solidFill>
                <a:latin typeface="Calibri"/>
                <a:ea typeface="Calibri"/>
                <a:cs typeface="Calibri"/>
                <a:sym typeface="Calibri"/>
              </a:defRPr>
            </a:lvl3pPr>
            <a:lvl4pPr marR="0" lvl="3"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4pPr>
            <a:lvl5pPr marR="0" lvl="4"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5pPr>
            <a:lvl6pPr marR="0" lvl="5"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6pPr>
            <a:lvl7pPr marR="0" lvl="6"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7pPr>
            <a:lvl8pPr marR="0" lvl="7"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8pPr>
            <a:lvl9pPr marR="0" lvl="8"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972720" y="21153123"/>
            <a:ext cx="42748200" cy="653796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2800"/>
              <a:buFont typeface="Calibri"/>
              <a:buNone/>
              <a:defRPr sz="128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3972720" y="13952228"/>
            <a:ext cx="42748200" cy="7200900"/>
          </a:xfrm>
          <a:prstGeom prst="rect">
            <a:avLst/>
          </a:prstGeom>
          <a:noFill/>
          <a:ln>
            <a:noFill/>
          </a:ln>
        </p:spPr>
        <p:txBody>
          <a:bodyPr spcFirstLastPara="1" wrap="square" lIns="91425" tIns="91425" rIns="91425" bIns="91425" anchor="b" anchorCtr="0"/>
          <a:lstStyle>
            <a:lvl1pPr marL="457200" marR="0" lvl="0" indent="-228600" algn="l"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1pPr>
            <a:lvl2pPr marL="914400" marR="0" lvl="1" indent="-228600" algn="l" rtl="0">
              <a:spcBef>
                <a:spcPts val="1147"/>
              </a:spcBef>
              <a:spcAft>
                <a:spcPts val="0"/>
              </a:spcAft>
              <a:buClr>
                <a:srgbClr val="888888"/>
              </a:buClr>
              <a:buSzPts val="5735"/>
              <a:buFont typeface="Arial"/>
              <a:buNone/>
              <a:defRPr sz="5735" b="0" i="0" u="none" strike="noStrike" cap="none">
                <a:solidFill>
                  <a:srgbClr val="888888"/>
                </a:solidFill>
                <a:latin typeface="Calibri"/>
                <a:ea typeface="Calibri"/>
                <a:cs typeface="Calibri"/>
                <a:sym typeface="Calibri"/>
              </a:defRPr>
            </a:lvl2pPr>
            <a:lvl3pPr marL="1371600" marR="0" lvl="2" indent="-228600" algn="l" rtl="0">
              <a:spcBef>
                <a:spcPts val="1027"/>
              </a:spcBef>
              <a:spcAft>
                <a:spcPts val="0"/>
              </a:spcAft>
              <a:buClr>
                <a:srgbClr val="888888"/>
              </a:buClr>
              <a:buSzPts val="5134"/>
              <a:buFont typeface="Arial"/>
              <a:buNone/>
              <a:defRPr sz="5134" b="0" i="0" u="none" strike="noStrike" cap="none">
                <a:solidFill>
                  <a:srgbClr val="888888"/>
                </a:solidFill>
                <a:latin typeface="Calibri"/>
                <a:ea typeface="Calibri"/>
                <a:cs typeface="Calibri"/>
                <a:sym typeface="Calibri"/>
              </a:defRPr>
            </a:lvl3pPr>
            <a:lvl4pPr marL="1828800" marR="0" lvl="3"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4pPr>
            <a:lvl5pPr marL="2286000" marR="0" lvl="4"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5pPr>
            <a:lvl6pPr marL="2743200" marR="0" lvl="5"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6pPr>
            <a:lvl7pPr marL="3200400" marR="0" lvl="6"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7pPr>
            <a:lvl8pPr marL="3657600" marR="0" lvl="7"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8pPr>
            <a:lvl9pPr marL="4114800" marR="0" lvl="8"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12066591" y="36865569"/>
            <a:ext cx="108215115" cy="104279697"/>
          </a:xfrm>
          <a:prstGeom prst="rect">
            <a:avLst/>
          </a:prstGeom>
          <a:noFill/>
          <a:ln>
            <a:noFill/>
          </a:ln>
        </p:spPr>
        <p:txBody>
          <a:bodyPr spcFirstLastPara="1" wrap="square" lIns="91425" tIns="91425" rIns="91425" bIns="91425" anchor="t" anchorCtr="0"/>
          <a:lstStyle>
            <a:lvl1pPr marL="457200" marR="0" lvl="0"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1pPr>
            <a:lvl2pPr marL="914400" marR="0" lvl="1"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2pPr>
            <a:lvl3pPr marL="1371600" marR="0" lvl="2"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3pPr>
            <a:lvl4pPr marL="1828800" marR="0" lvl="3"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4pPr>
            <a:lvl5pPr marL="2286000" marR="0" lvl="4"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5pPr>
            <a:lvl6pPr marL="2743200" marR="0" lvl="5"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6pPr>
            <a:lvl7pPr marL="3200400" marR="0" lvl="6"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7pPr>
            <a:lvl8pPr marL="3657600" marR="0" lvl="7"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8pPr>
            <a:lvl9pPr marL="4114800" marR="0" lvl="8"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121119900" y="36865569"/>
            <a:ext cx="108215115" cy="104279697"/>
          </a:xfrm>
          <a:prstGeom prst="rect">
            <a:avLst/>
          </a:prstGeom>
          <a:noFill/>
          <a:ln>
            <a:noFill/>
          </a:ln>
        </p:spPr>
        <p:txBody>
          <a:bodyPr spcFirstLastPara="1" wrap="square" lIns="91425" tIns="91425" rIns="91425" bIns="91425" anchor="t" anchorCtr="0"/>
          <a:lstStyle>
            <a:lvl1pPr marL="457200" marR="0" lvl="0"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1pPr>
            <a:lvl2pPr marL="914400" marR="0" lvl="1"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2pPr>
            <a:lvl3pPr marL="1371600" marR="0" lvl="2"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3pPr>
            <a:lvl4pPr marL="1828800" marR="0" lvl="3"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4pPr>
            <a:lvl5pPr marL="2286000" marR="0" lvl="4"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5pPr>
            <a:lvl6pPr marL="2743200" marR="0" lvl="5"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6pPr>
            <a:lvl7pPr marL="3200400" marR="0" lvl="6"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7pPr>
            <a:lvl8pPr marL="3657600" marR="0" lvl="7"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8pPr>
            <a:lvl9pPr marL="4114800" marR="0" lvl="8"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2514604" y="7368552"/>
            <a:ext cx="22221032" cy="3070859"/>
          </a:xfrm>
          <a:prstGeom prst="rect">
            <a:avLst/>
          </a:prstGeom>
          <a:noFill/>
          <a:ln>
            <a:noFill/>
          </a:ln>
        </p:spPr>
        <p:txBody>
          <a:bodyPr spcFirstLastPara="1" wrap="square" lIns="91425" tIns="91425" rIns="91425" bIns="91425" anchor="b" anchorCtr="0"/>
          <a:lstStyle>
            <a:lvl1pPr marL="457200" marR="0" lvl="0" indent="-228600" algn="l" rtl="0">
              <a:spcBef>
                <a:spcPts val="1534"/>
              </a:spcBef>
              <a:spcAft>
                <a:spcPts val="0"/>
              </a:spcAft>
              <a:buClr>
                <a:schemeClr val="dk1"/>
              </a:buClr>
              <a:buSzPts val="7669"/>
              <a:buFont typeface="Arial"/>
              <a:buNone/>
              <a:defRPr sz="7669" b="1" i="0" u="none" strike="noStrike" cap="none">
                <a:solidFill>
                  <a:schemeClr val="dk1"/>
                </a:solidFill>
                <a:latin typeface="Calibri"/>
                <a:ea typeface="Calibri"/>
                <a:cs typeface="Calibri"/>
                <a:sym typeface="Calibri"/>
              </a:defRPr>
            </a:lvl1pPr>
            <a:lvl2pPr marL="914400" marR="0" lvl="1" indent="-228600" algn="l" rtl="0">
              <a:spcBef>
                <a:spcPts val="1280"/>
              </a:spcBef>
              <a:spcAft>
                <a:spcPts val="0"/>
              </a:spcAft>
              <a:buClr>
                <a:schemeClr val="dk1"/>
              </a:buClr>
              <a:buSzPts val="6401"/>
              <a:buFont typeface="Arial"/>
              <a:buNone/>
              <a:defRPr sz="6401" b="1" i="0" u="none" strike="noStrike" cap="none">
                <a:solidFill>
                  <a:schemeClr val="dk1"/>
                </a:solidFill>
                <a:latin typeface="Calibri"/>
                <a:ea typeface="Calibri"/>
                <a:cs typeface="Calibri"/>
                <a:sym typeface="Calibri"/>
              </a:defRPr>
            </a:lvl2pPr>
            <a:lvl3pPr marL="1371600" marR="0" lvl="2" indent="-228600" algn="l" rtl="0">
              <a:spcBef>
                <a:spcPts val="1147"/>
              </a:spcBef>
              <a:spcAft>
                <a:spcPts val="0"/>
              </a:spcAft>
              <a:buClr>
                <a:schemeClr val="dk1"/>
              </a:buClr>
              <a:buSzPts val="5735"/>
              <a:buFont typeface="Arial"/>
              <a:buNone/>
              <a:defRPr sz="5735" b="1" i="0" u="none" strike="noStrike" cap="none">
                <a:solidFill>
                  <a:schemeClr val="dk1"/>
                </a:solidFill>
                <a:latin typeface="Calibri"/>
                <a:ea typeface="Calibri"/>
                <a:cs typeface="Calibri"/>
                <a:sym typeface="Calibri"/>
              </a:defRPr>
            </a:lvl3pPr>
            <a:lvl4pPr marL="1828800" marR="0" lvl="3"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4pPr>
            <a:lvl5pPr marL="2286000" marR="0" lvl="4"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5pPr>
            <a:lvl6pPr marL="2743200" marR="0" lvl="5"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6pPr>
            <a:lvl7pPr marL="3200400" marR="0" lvl="6"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7pPr>
            <a:lvl8pPr marL="3657600" marR="0" lvl="7"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8pPr>
            <a:lvl9pPr marL="4114800" marR="0" lvl="8"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2514604" y="10439410"/>
            <a:ext cx="22221032" cy="18966182"/>
          </a:xfrm>
          <a:prstGeom prst="rect">
            <a:avLst/>
          </a:prstGeom>
          <a:noFill/>
          <a:ln>
            <a:noFill/>
          </a:ln>
        </p:spPr>
        <p:txBody>
          <a:bodyPr spcFirstLastPara="1" wrap="square" lIns="91425" tIns="91425" rIns="91425" bIns="91425" anchor="t" anchorCtr="0"/>
          <a:lstStyle>
            <a:lvl1pPr marL="457200" marR="0" lvl="0"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1pPr>
            <a:lvl2pPr marL="914400" marR="0" lvl="1"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2pPr>
            <a:lvl3pPr marL="1371600" marR="0" lvl="2"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3pPr>
            <a:lvl4pPr marL="1828800" marR="0" lvl="3"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4pPr>
            <a:lvl5pPr marL="2286000" marR="0" lvl="4"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5pPr>
            <a:lvl6pPr marL="2743200" marR="0" lvl="5"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6pPr>
            <a:lvl7pPr marL="3200400" marR="0" lvl="6"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7pPr>
            <a:lvl8pPr marL="3657600" marR="0" lvl="7"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8pPr>
            <a:lvl9pPr marL="4114800" marR="0" lvl="8"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25547641" y="7368552"/>
            <a:ext cx="22229764" cy="3070859"/>
          </a:xfrm>
          <a:prstGeom prst="rect">
            <a:avLst/>
          </a:prstGeom>
          <a:noFill/>
          <a:ln>
            <a:noFill/>
          </a:ln>
        </p:spPr>
        <p:txBody>
          <a:bodyPr spcFirstLastPara="1" wrap="square" lIns="91425" tIns="91425" rIns="91425" bIns="91425" anchor="b" anchorCtr="0"/>
          <a:lstStyle>
            <a:lvl1pPr marL="457200" marR="0" lvl="0" indent="-228600" algn="l" rtl="0">
              <a:spcBef>
                <a:spcPts val="1534"/>
              </a:spcBef>
              <a:spcAft>
                <a:spcPts val="0"/>
              </a:spcAft>
              <a:buClr>
                <a:schemeClr val="dk1"/>
              </a:buClr>
              <a:buSzPts val="7669"/>
              <a:buFont typeface="Arial"/>
              <a:buNone/>
              <a:defRPr sz="7669" b="1" i="0" u="none" strike="noStrike" cap="none">
                <a:solidFill>
                  <a:schemeClr val="dk1"/>
                </a:solidFill>
                <a:latin typeface="Calibri"/>
                <a:ea typeface="Calibri"/>
                <a:cs typeface="Calibri"/>
                <a:sym typeface="Calibri"/>
              </a:defRPr>
            </a:lvl1pPr>
            <a:lvl2pPr marL="914400" marR="0" lvl="1" indent="-228600" algn="l" rtl="0">
              <a:spcBef>
                <a:spcPts val="1280"/>
              </a:spcBef>
              <a:spcAft>
                <a:spcPts val="0"/>
              </a:spcAft>
              <a:buClr>
                <a:schemeClr val="dk1"/>
              </a:buClr>
              <a:buSzPts val="6401"/>
              <a:buFont typeface="Arial"/>
              <a:buNone/>
              <a:defRPr sz="6401" b="1" i="0" u="none" strike="noStrike" cap="none">
                <a:solidFill>
                  <a:schemeClr val="dk1"/>
                </a:solidFill>
                <a:latin typeface="Calibri"/>
                <a:ea typeface="Calibri"/>
                <a:cs typeface="Calibri"/>
                <a:sym typeface="Calibri"/>
              </a:defRPr>
            </a:lvl2pPr>
            <a:lvl3pPr marL="1371600" marR="0" lvl="2" indent="-228600" algn="l" rtl="0">
              <a:spcBef>
                <a:spcPts val="1147"/>
              </a:spcBef>
              <a:spcAft>
                <a:spcPts val="0"/>
              </a:spcAft>
              <a:buClr>
                <a:schemeClr val="dk1"/>
              </a:buClr>
              <a:buSzPts val="5735"/>
              <a:buFont typeface="Arial"/>
              <a:buNone/>
              <a:defRPr sz="5735" b="1" i="0" u="none" strike="noStrike" cap="none">
                <a:solidFill>
                  <a:schemeClr val="dk1"/>
                </a:solidFill>
                <a:latin typeface="Calibri"/>
                <a:ea typeface="Calibri"/>
                <a:cs typeface="Calibri"/>
                <a:sym typeface="Calibri"/>
              </a:defRPr>
            </a:lvl3pPr>
            <a:lvl4pPr marL="1828800" marR="0" lvl="3"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4pPr>
            <a:lvl5pPr marL="2286000" marR="0" lvl="4"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5pPr>
            <a:lvl6pPr marL="2743200" marR="0" lvl="5"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6pPr>
            <a:lvl7pPr marL="3200400" marR="0" lvl="6"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7pPr>
            <a:lvl8pPr marL="3657600" marR="0" lvl="7"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8pPr>
            <a:lvl9pPr marL="4114800" marR="0" lvl="8"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25547641" y="10439410"/>
            <a:ext cx="22229764" cy="18966182"/>
          </a:xfrm>
          <a:prstGeom prst="rect">
            <a:avLst/>
          </a:prstGeom>
          <a:noFill/>
          <a:ln>
            <a:noFill/>
          </a:ln>
        </p:spPr>
        <p:txBody>
          <a:bodyPr spcFirstLastPara="1" wrap="square" lIns="91425" tIns="91425" rIns="91425" bIns="91425" anchor="t" anchorCtr="0"/>
          <a:lstStyle>
            <a:lvl1pPr marL="457200" marR="0" lvl="0"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1pPr>
            <a:lvl2pPr marL="914400" marR="0" lvl="1"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2pPr>
            <a:lvl3pPr marL="1371600" marR="0" lvl="2"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3pPr>
            <a:lvl4pPr marL="1828800" marR="0" lvl="3"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4pPr>
            <a:lvl5pPr marL="2286000" marR="0" lvl="4"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5pPr>
            <a:lvl6pPr marL="2743200" marR="0" lvl="5"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6pPr>
            <a:lvl7pPr marL="3200400" marR="0" lvl="6"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7pPr>
            <a:lvl8pPr marL="3657600" marR="0" lvl="7"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8pPr>
            <a:lvl9pPr marL="4114800" marR="0" lvl="8"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514606" y="1310639"/>
            <a:ext cx="16545721" cy="557784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6401"/>
              <a:buFont typeface="Calibri"/>
              <a:buNone/>
              <a:defRPr sz="6401"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19662775" y="1310648"/>
            <a:ext cx="28114626" cy="28094939"/>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2514606" y="6888488"/>
            <a:ext cx="16545721" cy="22517100"/>
          </a:xfrm>
          <a:prstGeom prst="rect">
            <a:avLst/>
          </a:prstGeom>
          <a:noFill/>
          <a:ln>
            <a:noFill/>
          </a:ln>
        </p:spPr>
        <p:txBody>
          <a:bodyPr spcFirstLastPara="1" wrap="square" lIns="91425" tIns="91425" rIns="91425" bIns="91425" anchor="t" anchorCtr="0"/>
          <a:lstStyle>
            <a:lvl1pPr marL="457200" marR="0" lvl="0" indent="-228600" algn="l" rtl="0">
              <a:spcBef>
                <a:spcPts val="894"/>
              </a:spcBef>
              <a:spcAft>
                <a:spcPts val="0"/>
              </a:spcAft>
              <a:buClr>
                <a:schemeClr val="dk1"/>
              </a:buClr>
              <a:buSzPts val="4469"/>
              <a:buFont typeface="Arial"/>
              <a:buNone/>
              <a:defRPr sz="4469" b="0" i="0" u="none" strike="noStrike" cap="none">
                <a:solidFill>
                  <a:schemeClr val="dk1"/>
                </a:solidFill>
                <a:latin typeface="Calibri"/>
                <a:ea typeface="Calibri"/>
                <a:cs typeface="Calibri"/>
                <a:sym typeface="Calibri"/>
              </a:defRPr>
            </a:lvl1pPr>
            <a:lvl2pPr marL="914400" marR="0" lvl="1" indent="-228600" algn="l" rtl="0">
              <a:spcBef>
                <a:spcPts val="773"/>
              </a:spcBef>
              <a:spcAft>
                <a:spcPts val="0"/>
              </a:spcAft>
              <a:buClr>
                <a:schemeClr val="dk1"/>
              </a:buClr>
              <a:buSzPts val="3866"/>
              <a:buFont typeface="Arial"/>
              <a:buNone/>
              <a:defRPr sz="3866" b="0" i="0" u="none" strike="noStrike" cap="none">
                <a:solidFill>
                  <a:schemeClr val="dk1"/>
                </a:solidFill>
                <a:latin typeface="Calibri"/>
                <a:ea typeface="Calibri"/>
                <a:cs typeface="Calibri"/>
                <a:sym typeface="Calibri"/>
              </a:defRPr>
            </a:lvl2pPr>
            <a:lvl3pPr marL="1371600" marR="0" lvl="2" indent="-22860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3pPr>
            <a:lvl4pPr marL="1828800" marR="0" lvl="3"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4pPr>
            <a:lvl5pPr marL="2286000" marR="0" lvl="4"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5pPr>
            <a:lvl6pPr marL="2743200" marR="0" lvl="5"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6pPr>
            <a:lvl7pPr marL="3200400" marR="0" lvl="6"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7pPr>
            <a:lvl8pPr marL="3657600" marR="0" lvl="7"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8pPr>
            <a:lvl9pPr marL="4114800" marR="0" lvl="8"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9857582" y="23042884"/>
            <a:ext cx="30175200" cy="272034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6401"/>
              <a:buFont typeface="Calibri"/>
              <a:buNone/>
              <a:defRPr sz="6401"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9857582" y="2941322"/>
            <a:ext cx="30175200" cy="19751040"/>
          </a:xfrm>
          <a:prstGeom prst="rect">
            <a:avLst/>
          </a:prstGeom>
          <a:noFill/>
          <a:ln>
            <a:noFill/>
          </a:ln>
        </p:spPr>
        <p:txBody>
          <a:bodyPr spcFirstLastPara="1" wrap="square" lIns="91425" tIns="91425" rIns="91425" bIns="91425" anchor="t" anchorCtr="0"/>
          <a:lstStyle>
            <a:lvl1pPr marR="0" lvl="0" algn="l" rtl="0">
              <a:spcBef>
                <a:spcPts val="2053"/>
              </a:spcBef>
              <a:spcAft>
                <a:spcPts val="0"/>
              </a:spcAft>
              <a:buClr>
                <a:schemeClr val="dk1"/>
              </a:buClr>
              <a:buSzPts val="10266"/>
              <a:buFont typeface="Arial"/>
              <a:buNone/>
              <a:defRPr sz="10266" b="0" i="0" u="none" strike="noStrike" cap="none">
                <a:solidFill>
                  <a:schemeClr val="dk1"/>
                </a:solidFill>
                <a:latin typeface="Calibri"/>
                <a:ea typeface="Calibri"/>
                <a:cs typeface="Calibri"/>
                <a:sym typeface="Calibri"/>
              </a:defRPr>
            </a:lvl1pPr>
            <a:lvl2pPr marR="0" lvl="1" algn="l" rtl="0">
              <a:spcBef>
                <a:spcPts val="1787"/>
              </a:spcBef>
              <a:spcAft>
                <a:spcPts val="0"/>
              </a:spcAft>
              <a:buClr>
                <a:schemeClr val="dk1"/>
              </a:buClr>
              <a:buSzPts val="8935"/>
              <a:buFont typeface="Arial"/>
              <a:buNone/>
              <a:defRPr sz="8935" b="0" i="0" u="none" strike="noStrike" cap="none">
                <a:solidFill>
                  <a:schemeClr val="dk1"/>
                </a:solidFill>
                <a:latin typeface="Calibri"/>
                <a:ea typeface="Calibri"/>
                <a:cs typeface="Calibri"/>
                <a:sym typeface="Calibri"/>
              </a:defRPr>
            </a:lvl2pPr>
            <a:lvl3pPr marR="0" lvl="2" algn="l" rtl="0">
              <a:spcBef>
                <a:spcPts val="1534"/>
              </a:spcBef>
              <a:spcAft>
                <a:spcPts val="0"/>
              </a:spcAft>
              <a:buClr>
                <a:schemeClr val="dk1"/>
              </a:buClr>
              <a:buSzPts val="7669"/>
              <a:buFont typeface="Arial"/>
              <a:buNone/>
              <a:defRPr sz="7669" b="0" i="0" u="none" strike="noStrike" cap="none">
                <a:solidFill>
                  <a:schemeClr val="dk1"/>
                </a:solidFill>
                <a:latin typeface="Calibri"/>
                <a:ea typeface="Calibri"/>
                <a:cs typeface="Calibri"/>
                <a:sym typeface="Calibri"/>
              </a:defRPr>
            </a:lvl3pPr>
            <a:lvl4pPr marR="0" lvl="3"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4pPr>
            <a:lvl5pPr marR="0" lvl="4"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5pPr>
            <a:lvl6pPr marR="0" lvl="5"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6pPr>
            <a:lvl7pPr marR="0" lvl="6"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7pPr>
            <a:lvl8pPr marR="0" lvl="7"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8pPr>
            <a:lvl9pPr marR="0" lvl="8"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9857582" y="25763225"/>
            <a:ext cx="30175200" cy="3863340"/>
          </a:xfrm>
          <a:prstGeom prst="rect">
            <a:avLst/>
          </a:prstGeom>
          <a:noFill/>
          <a:ln>
            <a:noFill/>
          </a:ln>
        </p:spPr>
        <p:txBody>
          <a:bodyPr spcFirstLastPara="1" wrap="square" lIns="91425" tIns="91425" rIns="91425" bIns="91425" anchor="t" anchorCtr="0"/>
          <a:lstStyle>
            <a:lvl1pPr marL="457200" marR="0" lvl="0" indent="-228600" algn="l" rtl="0">
              <a:spcBef>
                <a:spcPts val="894"/>
              </a:spcBef>
              <a:spcAft>
                <a:spcPts val="0"/>
              </a:spcAft>
              <a:buClr>
                <a:schemeClr val="dk1"/>
              </a:buClr>
              <a:buSzPts val="4469"/>
              <a:buFont typeface="Arial"/>
              <a:buNone/>
              <a:defRPr sz="4469" b="0" i="0" u="none" strike="noStrike" cap="none">
                <a:solidFill>
                  <a:schemeClr val="dk1"/>
                </a:solidFill>
                <a:latin typeface="Calibri"/>
                <a:ea typeface="Calibri"/>
                <a:cs typeface="Calibri"/>
                <a:sym typeface="Calibri"/>
              </a:defRPr>
            </a:lvl1pPr>
            <a:lvl2pPr marL="914400" marR="0" lvl="1" indent="-228600" algn="l" rtl="0">
              <a:spcBef>
                <a:spcPts val="773"/>
              </a:spcBef>
              <a:spcAft>
                <a:spcPts val="0"/>
              </a:spcAft>
              <a:buClr>
                <a:schemeClr val="dk1"/>
              </a:buClr>
              <a:buSzPts val="3866"/>
              <a:buFont typeface="Arial"/>
              <a:buNone/>
              <a:defRPr sz="3866" b="0" i="0" u="none" strike="noStrike" cap="none">
                <a:solidFill>
                  <a:schemeClr val="dk1"/>
                </a:solidFill>
                <a:latin typeface="Calibri"/>
                <a:ea typeface="Calibri"/>
                <a:cs typeface="Calibri"/>
                <a:sym typeface="Calibri"/>
              </a:defRPr>
            </a:lvl2pPr>
            <a:lvl3pPr marL="1371600" marR="0" lvl="2" indent="-22860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3pPr>
            <a:lvl4pPr marL="1828800" marR="0" lvl="3"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4pPr>
            <a:lvl5pPr marL="2286000" marR="0" lvl="4"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5pPr>
            <a:lvl6pPr marL="2743200" marR="0" lvl="5"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6pPr>
            <a:lvl7pPr marL="3200400" marR="0" lvl="6"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7pPr>
            <a:lvl8pPr marL="3657600" marR="0" lvl="7"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8pPr>
            <a:lvl9pPr marL="4114800" marR="0" lvl="8"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2514600" y="7680967"/>
            <a:ext cx="45262799" cy="21724623"/>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b="0" i="0" u="none" strike="noStrike" cap="none">
                <a:solidFill>
                  <a:srgbClr val="888888"/>
                </a:solidFill>
                <a:latin typeface="Calibri"/>
                <a:ea typeface="Calibri"/>
                <a:cs typeface="Calibri"/>
                <a:sym typeface="Calibri"/>
              </a:defRPr>
            </a:lvl1pPr>
            <a:lvl2pPr marL="0" marR="0" lvl="1" indent="0" algn="r" rtl="0">
              <a:spcBef>
                <a:spcPts val="0"/>
              </a:spcBef>
              <a:buNone/>
              <a:defRPr sz="3866" b="0" i="0" u="none" strike="noStrike" cap="none">
                <a:solidFill>
                  <a:srgbClr val="888888"/>
                </a:solidFill>
                <a:latin typeface="Calibri"/>
                <a:ea typeface="Calibri"/>
                <a:cs typeface="Calibri"/>
                <a:sym typeface="Calibri"/>
              </a:defRPr>
            </a:lvl2pPr>
            <a:lvl3pPr marL="0" marR="0" lvl="2" indent="0" algn="r" rtl="0">
              <a:spcBef>
                <a:spcPts val="0"/>
              </a:spcBef>
              <a:buNone/>
              <a:defRPr sz="3866" b="0" i="0" u="none" strike="noStrike" cap="none">
                <a:solidFill>
                  <a:srgbClr val="888888"/>
                </a:solidFill>
                <a:latin typeface="Calibri"/>
                <a:ea typeface="Calibri"/>
                <a:cs typeface="Calibri"/>
                <a:sym typeface="Calibri"/>
              </a:defRPr>
            </a:lvl3pPr>
            <a:lvl4pPr marL="0" marR="0" lvl="3" indent="0" algn="r" rtl="0">
              <a:spcBef>
                <a:spcPts val="0"/>
              </a:spcBef>
              <a:buNone/>
              <a:defRPr sz="3866" b="0" i="0" u="none" strike="noStrike" cap="none">
                <a:solidFill>
                  <a:srgbClr val="888888"/>
                </a:solidFill>
                <a:latin typeface="Calibri"/>
                <a:ea typeface="Calibri"/>
                <a:cs typeface="Calibri"/>
                <a:sym typeface="Calibri"/>
              </a:defRPr>
            </a:lvl4pPr>
            <a:lvl5pPr marL="0" marR="0" lvl="4" indent="0" algn="r" rtl="0">
              <a:spcBef>
                <a:spcPts val="0"/>
              </a:spcBef>
              <a:buNone/>
              <a:defRPr sz="3866" b="0" i="0" u="none" strike="noStrike" cap="none">
                <a:solidFill>
                  <a:srgbClr val="888888"/>
                </a:solidFill>
                <a:latin typeface="Calibri"/>
                <a:ea typeface="Calibri"/>
                <a:cs typeface="Calibri"/>
                <a:sym typeface="Calibri"/>
              </a:defRPr>
            </a:lvl5pPr>
            <a:lvl6pPr marL="0" marR="0" lvl="5" indent="0" algn="r" rtl="0">
              <a:spcBef>
                <a:spcPts val="0"/>
              </a:spcBef>
              <a:buNone/>
              <a:defRPr sz="3866" b="0" i="0" u="none" strike="noStrike" cap="none">
                <a:solidFill>
                  <a:srgbClr val="888888"/>
                </a:solidFill>
                <a:latin typeface="Calibri"/>
                <a:ea typeface="Calibri"/>
                <a:cs typeface="Calibri"/>
                <a:sym typeface="Calibri"/>
              </a:defRPr>
            </a:lvl6pPr>
            <a:lvl7pPr marL="0" marR="0" lvl="6" indent="0" algn="r" rtl="0">
              <a:spcBef>
                <a:spcPts val="0"/>
              </a:spcBef>
              <a:buNone/>
              <a:defRPr sz="3866" b="0" i="0" u="none" strike="noStrike" cap="none">
                <a:solidFill>
                  <a:srgbClr val="888888"/>
                </a:solidFill>
                <a:latin typeface="Calibri"/>
                <a:ea typeface="Calibri"/>
                <a:cs typeface="Calibri"/>
                <a:sym typeface="Calibri"/>
              </a:defRPr>
            </a:lvl7pPr>
            <a:lvl8pPr marL="0" marR="0" lvl="7" indent="0" algn="r" rtl="0">
              <a:spcBef>
                <a:spcPts val="0"/>
              </a:spcBef>
              <a:buNone/>
              <a:defRPr sz="3866" b="0" i="0" u="none" strike="noStrike" cap="none">
                <a:solidFill>
                  <a:srgbClr val="888888"/>
                </a:solidFill>
                <a:latin typeface="Calibri"/>
                <a:ea typeface="Calibri"/>
                <a:cs typeface="Calibri"/>
                <a:sym typeface="Calibri"/>
              </a:defRPr>
            </a:lvl8pPr>
            <a:lvl9pPr marL="0" marR="0" lvl="8" indent="0" algn="r" rtl="0">
              <a:spcBef>
                <a:spcPts val="0"/>
              </a:spcBef>
              <a:buNone/>
              <a:defRPr sz="386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nul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0" y="5021196"/>
            <a:ext cx="16118100" cy="6476641"/>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3200" dirty="0">
                <a:solidFill>
                  <a:schemeClr val="dk1"/>
                </a:solidFill>
              </a:rPr>
              <a:t>Overwatch League is one of several burgeoning professional, competitive eSports leagues with 12 franchises, or teams, across the U.S. and South Korea. Overwatch is classified as a team-based multiplayer online first-person shooter video game. In 2016, the franchise winning the Overwatch League regular season championship earned a total prize pool of $3.5 million, while the industry at-large generated $493 million.</a:t>
            </a:r>
            <a:endParaRPr sz="3200" dirty="0">
              <a:solidFill>
                <a:schemeClr val="dk1"/>
              </a:solidFill>
            </a:endParaRPr>
          </a:p>
          <a:p>
            <a:pPr marL="0" marR="0" lvl="0" indent="0" algn="l" rtl="0">
              <a:lnSpc>
                <a:spcPct val="110000"/>
              </a:lnSpc>
              <a:spcBef>
                <a:spcPts val="799"/>
              </a:spcBef>
              <a:spcAft>
                <a:spcPts val="0"/>
              </a:spcAft>
              <a:buNone/>
            </a:pPr>
            <a:endParaRPr sz="32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3200" dirty="0">
                <a:solidFill>
                  <a:schemeClr val="dk1"/>
                </a:solidFill>
              </a:rPr>
              <a:t>As other professional sports leagues (e.g., MLB, NBA, NFL) continually apply data analytics to the forecasting of player and team performance, eSports leagues are in a similar position. In the context of Overwatch League, all game play statistics are generated and made available for public review. Examples include, players' skill rankings, results of in-game competitions, character role, and duration of game play, to name a few.</a:t>
            </a:r>
            <a:endParaRPr sz="3200" dirty="0">
              <a:solidFill>
                <a:schemeClr val="dk1"/>
              </a:solidFill>
            </a:endParaRPr>
          </a:p>
        </p:txBody>
      </p:sp>
      <p:sp>
        <p:nvSpPr>
          <p:cNvPr id="85" name="Shape 85"/>
          <p:cNvSpPr/>
          <p:nvPr/>
        </p:nvSpPr>
        <p:spPr>
          <a:xfrm>
            <a:off x="7225" y="3848963"/>
            <a:ext cx="16116883" cy="118872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lt1"/>
                </a:solidFill>
                <a:latin typeface="Arial"/>
                <a:ea typeface="Arial"/>
                <a:cs typeface="Arial"/>
                <a:sym typeface="Arial"/>
              </a:rPr>
              <a:t> ABSTRACT</a:t>
            </a:r>
            <a:endParaRPr sz="4400" b="1" i="0" u="none" strike="noStrike" cap="none" dirty="0">
              <a:solidFill>
                <a:schemeClr val="lt1"/>
              </a:solidFill>
              <a:latin typeface="Arial"/>
              <a:ea typeface="Arial"/>
              <a:cs typeface="Arial"/>
              <a:sym typeface="Arial"/>
            </a:endParaRPr>
          </a:p>
        </p:txBody>
      </p:sp>
      <p:sp>
        <p:nvSpPr>
          <p:cNvPr id="86" name="Shape 86"/>
          <p:cNvSpPr txBox="1"/>
          <p:nvPr/>
        </p:nvSpPr>
        <p:spPr>
          <a:xfrm>
            <a:off x="-7225" y="17872619"/>
            <a:ext cx="16124100" cy="990894"/>
          </a:xfrm>
          <a:prstGeom prst="rect">
            <a:avLst/>
          </a:prstGeom>
          <a:noFill/>
          <a:ln>
            <a:noFill/>
          </a:ln>
        </p:spPr>
        <p:txBody>
          <a:bodyPr spcFirstLastPara="1" wrap="square" lIns="91425" tIns="45700" rIns="91425" bIns="45700" anchor="ctr" anchorCtr="0">
            <a:noAutofit/>
          </a:bodyPr>
          <a:lstStyle/>
          <a:p>
            <a:pPr marL="457200" marR="0" lvl="0" indent="-457200" algn="l" rtl="0">
              <a:spcBef>
                <a:spcPts val="0"/>
              </a:spcBef>
              <a:spcAft>
                <a:spcPts val="0"/>
              </a:spcAft>
              <a:buClr>
                <a:schemeClr val="dk1"/>
              </a:buClr>
              <a:buSzPts val="3000"/>
              <a:buFont typeface="Calibri"/>
              <a:buAutoNum type="arabicPeriod"/>
            </a:pPr>
            <a:r>
              <a:rPr lang="en-US" sz="3600" dirty="0">
                <a:solidFill>
                  <a:schemeClr val="dk1"/>
                </a:solidFill>
              </a:rPr>
              <a:t>To what degree does fight win rate predict an individual players skill rating?</a:t>
            </a:r>
            <a:endParaRPr sz="3600" dirty="0">
              <a:solidFill>
                <a:schemeClr val="dk1"/>
              </a:solidFill>
            </a:endParaRPr>
          </a:p>
        </p:txBody>
      </p:sp>
      <p:sp>
        <p:nvSpPr>
          <p:cNvPr id="87" name="Shape 87"/>
          <p:cNvSpPr txBox="1"/>
          <p:nvPr/>
        </p:nvSpPr>
        <p:spPr>
          <a:xfrm>
            <a:off x="34039900" y="4292152"/>
            <a:ext cx="16002000" cy="46194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799"/>
              </a:spcBef>
              <a:spcAft>
                <a:spcPts val="0"/>
              </a:spcAft>
              <a:buNone/>
            </a:pPr>
            <a:r>
              <a:rPr lang="en-US" sz="3600">
                <a:solidFill>
                  <a:schemeClr val="dk1"/>
                </a:solidFill>
              </a:rPr>
              <a:t>This data is a compilation of </a:t>
            </a:r>
            <a:r>
              <a:rPr lang="en-US" sz="3600">
                <a:solidFill>
                  <a:srgbClr val="222222"/>
                </a:solidFill>
                <a:highlight>
                  <a:srgbClr val="FFFFFF"/>
                </a:highlight>
              </a:rPr>
              <a:t> a five-week long stage, with three matches played four days a week (Wednesday through Saturday) with twelve teams competing. </a:t>
            </a:r>
            <a:endParaRPr sz="3600">
              <a:solidFill>
                <a:srgbClr val="222222"/>
              </a:solidFill>
              <a:highlight>
                <a:srgbClr val="FFFFFF"/>
              </a:highlight>
            </a:endParaRPr>
          </a:p>
          <a:p>
            <a:pPr marL="0" marR="0" lvl="0" indent="0" algn="l" rtl="0">
              <a:lnSpc>
                <a:spcPct val="110000"/>
              </a:lnSpc>
              <a:spcBef>
                <a:spcPts val="799"/>
              </a:spcBef>
              <a:spcAft>
                <a:spcPts val="0"/>
              </a:spcAft>
              <a:buNone/>
            </a:pPr>
            <a:endParaRPr sz="3600">
              <a:solidFill>
                <a:srgbClr val="222222"/>
              </a:solidFill>
              <a:highlight>
                <a:srgbClr val="FFFFFF"/>
              </a:highlight>
            </a:endParaRPr>
          </a:p>
          <a:p>
            <a:pPr marL="0" marR="0" lvl="0" indent="0" algn="l" rtl="0">
              <a:lnSpc>
                <a:spcPct val="110000"/>
              </a:lnSpc>
              <a:spcBef>
                <a:spcPts val="799"/>
              </a:spcBef>
              <a:spcAft>
                <a:spcPts val="0"/>
              </a:spcAft>
              <a:buNone/>
            </a:pPr>
            <a:r>
              <a:rPr lang="en-US" sz="3600">
                <a:solidFill>
                  <a:srgbClr val="222222"/>
                </a:solidFill>
                <a:highlight>
                  <a:srgbClr val="FFFFFF"/>
                </a:highlight>
              </a:rPr>
              <a:t>This data has shown that fight win rate does in fact predicte 51% of the variance in an individual players skill rating. </a:t>
            </a:r>
            <a:endParaRPr sz="3600">
              <a:solidFill>
                <a:srgbClr val="222222"/>
              </a:solidFill>
              <a:highlight>
                <a:srgbClr val="FFFFFF"/>
              </a:highlight>
            </a:endParaRPr>
          </a:p>
        </p:txBody>
      </p:sp>
      <p:sp>
        <p:nvSpPr>
          <p:cNvPr id="88" name="Shape 88"/>
          <p:cNvSpPr txBox="1"/>
          <p:nvPr/>
        </p:nvSpPr>
        <p:spPr>
          <a:xfrm>
            <a:off x="20894500" y="3164057"/>
            <a:ext cx="8501800" cy="260256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600" b="1" dirty="0">
                <a:solidFill>
                  <a:srgbClr val="595959"/>
                </a:solidFill>
              </a:rPr>
              <a:t>Brett </a:t>
            </a:r>
            <a:r>
              <a:rPr lang="en-US" sz="6600" b="1" dirty="0" err="1">
                <a:solidFill>
                  <a:srgbClr val="595959"/>
                </a:solidFill>
              </a:rPr>
              <a:t>Cutts</a:t>
            </a:r>
            <a:endParaRPr sz="1800" dirty="0"/>
          </a:p>
          <a:p>
            <a:pPr marL="0" marR="0" lvl="0" indent="0" algn="ctr" rtl="0">
              <a:spcBef>
                <a:spcPts val="0"/>
              </a:spcBef>
              <a:spcAft>
                <a:spcPts val="0"/>
              </a:spcAft>
              <a:buNone/>
            </a:pPr>
            <a:r>
              <a:rPr lang="en-US" sz="4000" b="0" i="0" u="none" strike="noStrike" cap="none" dirty="0">
                <a:solidFill>
                  <a:srgbClr val="595959"/>
                </a:solidFill>
                <a:latin typeface="Arial"/>
                <a:ea typeface="Arial"/>
                <a:cs typeface="Arial"/>
                <a:sym typeface="Arial"/>
              </a:rPr>
              <a:t>Department of Psychology</a:t>
            </a:r>
            <a:endParaRPr sz="4000" b="0" i="0" u="none" strike="noStrike" cap="none" baseline="30000" dirty="0">
              <a:solidFill>
                <a:srgbClr val="595959"/>
              </a:solidFill>
              <a:latin typeface="Arial"/>
              <a:ea typeface="Arial"/>
              <a:cs typeface="Arial"/>
              <a:sym typeface="Arial"/>
            </a:endParaRPr>
          </a:p>
          <a:p>
            <a:pPr marL="0" marR="0" lvl="0" indent="0" algn="ctr" rtl="0">
              <a:spcBef>
                <a:spcPts val="0"/>
              </a:spcBef>
              <a:spcAft>
                <a:spcPts val="0"/>
              </a:spcAft>
              <a:buNone/>
            </a:pPr>
            <a:r>
              <a:rPr lang="en-US" sz="4000" b="0" i="0" u="none" strike="noStrike" cap="none" dirty="0">
                <a:solidFill>
                  <a:srgbClr val="595959"/>
                </a:solidFill>
                <a:latin typeface="Arial"/>
                <a:ea typeface="Arial"/>
                <a:cs typeface="Arial"/>
                <a:sym typeface="Arial"/>
              </a:rPr>
              <a:t>University of Mary Hardin-Baylor</a:t>
            </a:r>
            <a:endParaRPr sz="1800" dirty="0"/>
          </a:p>
        </p:txBody>
      </p:sp>
      <p:sp>
        <p:nvSpPr>
          <p:cNvPr id="89" name="Shape 89"/>
          <p:cNvSpPr/>
          <p:nvPr/>
        </p:nvSpPr>
        <p:spPr>
          <a:xfrm>
            <a:off x="-7225" y="32007100"/>
            <a:ext cx="50292000" cy="10374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74" b="0" i="0" u="none" strike="noStrike" cap="none">
              <a:solidFill>
                <a:schemeClr val="lt1"/>
              </a:solidFill>
              <a:latin typeface="Calibri"/>
              <a:ea typeface="Calibri"/>
              <a:cs typeface="Calibri"/>
              <a:sym typeface="Calibri"/>
            </a:endParaRPr>
          </a:p>
        </p:txBody>
      </p:sp>
      <p:sp>
        <p:nvSpPr>
          <p:cNvPr id="90" name="Shape 90"/>
          <p:cNvSpPr txBox="1"/>
          <p:nvPr/>
        </p:nvSpPr>
        <p:spPr>
          <a:xfrm>
            <a:off x="1119923" y="32166850"/>
            <a:ext cx="49656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rPr>
              <a:t>bacutts@mail.umhb.edu</a:t>
            </a:r>
            <a:endParaRPr sz="3200" b="1">
              <a:solidFill>
                <a:schemeClr val="lt1"/>
              </a:solidFill>
              <a:latin typeface="Arial"/>
              <a:ea typeface="Arial"/>
              <a:cs typeface="Arial"/>
              <a:sym typeface="Arial"/>
            </a:endParaRPr>
          </a:p>
        </p:txBody>
      </p:sp>
      <p:sp>
        <p:nvSpPr>
          <p:cNvPr id="91" name="Shape 91"/>
          <p:cNvSpPr/>
          <p:nvPr/>
        </p:nvSpPr>
        <p:spPr>
          <a:xfrm>
            <a:off x="-25" y="16691069"/>
            <a:ext cx="16116900" cy="10218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dirty="0">
                <a:solidFill>
                  <a:schemeClr val="lt1"/>
                </a:solidFill>
                <a:latin typeface="Arial"/>
                <a:ea typeface="Arial"/>
                <a:cs typeface="Arial"/>
                <a:sym typeface="Arial"/>
              </a:rPr>
              <a:t>QUESTION</a:t>
            </a:r>
            <a:endParaRPr sz="4000" b="1" dirty="0">
              <a:solidFill>
                <a:schemeClr val="lt1"/>
              </a:solidFill>
              <a:latin typeface="Arial"/>
              <a:ea typeface="Arial"/>
              <a:cs typeface="Arial"/>
              <a:sym typeface="Arial"/>
            </a:endParaRPr>
          </a:p>
        </p:txBody>
      </p:sp>
      <p:sp>
        <p:nvSpPr>
          <p:cNvPr id="92" name="Shape 92"/>
          <p:cNvSpPr/>
          <p:nvPr/>
        </p:nvSpPr>
        <p:spPr>
          <a:xfrm>
            <a:off x="-6025" y="20185951"/>
            <a:ext cx="16116900" cy="12510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dirty="0">
                <a:solidFill>
                  <a:schemeClr val="lt1"/>
                </a:solidFill>
                <a:latin typeface="Arial"/>
                <a:ea typeface="Arial"/>
                <a:cs typeface="Arial"/>
                <a:sym typeface="Arial"/>
              </a:rPr>
              <a:t>METHOD</a:t>
            </a:r>
            <a:endParaRPr sz="1600" dirty="0"/>
          </a:p>
        </p:txBody>
      </p:sp>
      <p:sp>
        <p:nvSpPr>
          <p:cNvPr id="93" name="Shape 93"/>
          <p:cNvSpPr/>
          <p:nvPr/>
        </p:nvSpPr>
        <p:spPr>
          <a:xfrm>
            <a:off x="34039903" y="2943382"/>
            <a:ext cx="16252097" cy="118872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RESULTS</a:t>
            </a:r>
            <a:endParaRPr/>
          </a:p>
        </p:txBody>
      </p:sp>
      <p:sp>
        <p:nvSpPr>
          <p:cNvPr id="94" name="Shape 94"/>
          <p:cNvSpPr/>
          <p:nvPr/>
        </p:nvSpPr>
        <p:spPr>
          <a:xfrm>
            <a:off x="39785174" y="-1951777"/>
            <a:ext cx="16100100" cy="11886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DISCUSSION</a:t>
            </a:r>
            <a:endParaRPr/>
          </a:p>
        </p:txBody>
      </p:sp>
      <p:sp>
        <p:nvSpPr>
          <p:cNvPr id="95" name="Shape 95"/>
          <p:cNvSpPr txBox="1"/>
          <p:nvPr/>
        </p:nvSpPr>
        <p:spPr>
          <a:xfrm>
            <a:off x="-60170" y="21387998"/>
            <a:ext cx="16346225" cy="60816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3600" dirty="0">
                <a:solidFill>
                  <a:schemeClr val="dk1"/>
                </a:solidFill>
              </a:rPr>
              <a:t>The current study applied mixed effects linear regression models to player-level and in-game data from the eSports Overwatch League to estimate the degree to which fight win rate predicts individual players' overall skill ranking.</a:t>
            </a:r>
            <a:endParaRPr sz="3600" dirty="0"/>
          </a:p>
          <a:p>
            <a:pPr marL="0" marR="0" lvl="0" indent="0" algn="l" rtl="0">
              <a:lnSpc>
                <a:spcPct val="110000"/>
              </a:lnSpc>
              <a:spcBef>
                <a:spcPts val="799"/>
              </a:spcBef>
              <a:spcAft>
                <a:spcPts val="0"/>
              </a:spcAft>
              <a:buNone/>
            </a:pPr>
            <a:endParaRPr sz="36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3600" dirty="0">
                <a:solidFill>
                  <a:schemeClr val="dk1"/>
                </a:solidFill>
              </a:rPr>
              <a:t>For the purposes of the current analysis, players' skill ranking was modeled against each in-game character's fight win rate, across all players. In addition to a completely fixed-effects model, three mixed effects models were estimated: (a) a random intercepts model, (b) a random slopes model, and (c) a random intercepts, random slopes model. A conditional R-squared estimate was used to examine model fit, with fight win rate in the random intercepts model explaining approximately 51% of the variance in individual players' skill ranking.</a:t>
            </a:r>
            <a:endParaRPr sz="3600" dirty="0">
              <a:solidFill>
                <a:schemeClr val="dk1"/>
              </a:solidFill>
            </a:endParaRPr>
          </a:p>
        </p:txBody>
      </p:sp>
      <p:grpSp>
        <p:nvGrpSpPr>
          <p:cNvPr id="96" name="Shape 96"/>
          <p:cNvGrpSpPr/>
          <p:nvPr/>
        </p:nvGrpSpPr>
        <p:grpSpPr>
          <a:xfrm>
            <a:off x="1099" y="-242450"/>
            <a:ext cx="50274152" cy="2885780"/>
            <a:chOff x="2836931" y="38057"/>
            <a:chExt cx="47437396" cy="2605200"/>
          </a:xfrm>
        </p:grpSpPr>
        <p:grpSp>
          <p:nvGrpSpPr>
            <p:cNvPr id="97" name="Shape 97"/>
            <p:cNvGrpSpPr/>
            <p:nvPr/>
          </p:nvGrpSpPr>
          <p:grpSpPr>
            <a:xfrm>
              <a:off x="2836931" y="38057"/>
              <a:ext cx="47437396" cy="2605200"/>
              <a:chOff x="2956212" y="441493"/>
              <a:chExt cx="40569900" cy="2605200"/>
            </a:xfrm>
          </p:grpSpPr>
          <p:sp>
            <p:nvSpPr>
              <p:cNvPr id="98" name="Shape 98"/>
              <p:cNvSpPr/>
              <p:nvPr/>
            </p:nvSpPr>
            <p:spPr>
              <a:xfrm>
                <a:off x="2956212" y="441493"/>
                <a:ext cx="40569900" cy="26052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74">
                  <a:solidFill>
                    <a:schemeClr val="lt1"/>
                  </a:solidFill>
                  <a:latin typeface="Calibri"/>
                  <a:ea typeface="Calibri"/>
                  <a:cs typeface="Calibri"/>
                  <a:sym typeface="Calibri"/>
                </a:endParaRPr>
              </a:p>
            </p:txBody>
          </p:sp>
          <p:sp>
            <p:nvSpPr>
              <p:cNvPr id="99" name="Shape 99"/>
              <p:cNvSpPr txBox="1"/>
              <p:nvPr/>
            </p:nvSpPr>
            <p:spPr>
              <a:xfrm>
                <a:off x="5512493" y="479730"/>
                <a:ext cx="35469000" cy="2451900"/>
              </a:xfrm>
              <a:prstGeom prst="rect">
                <a:avLst/>
              </a:prstGeom>
              <a:solidFill>
                <a:srgbClr val="6D9EEB"/>
              </a:solid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1000" b="1" dirty="0">
                    <a:solidFill>
                      <a:srgbClr val="FFFFFF"/>
                    </a:solidFill>
                  </a:rPr>
                  <a:t>An Application of Mixed Effects Modeling to eSports Data</a:t>
                </a:r>
                <a:endParaRPr sz="11000" b="1" dirty="0">
                  <a:solidFill>
                    <a:srgbClr val="FFFFFF"/>
                  </a:solidFill>
                </a:endParaRPr>
              </a:p>
            </p:txBody>
          </p:sp>
        </p:grpSp>
        <p:sp>
          <p:nvSpPr>
            <p:cNvPr id="100" name="Shape 100"/>
            <p:cNvSpPr/>
            <p:nvPr/>
          </p:nvSpPr>
          <p:spPr>
            <a:xfrm>
              <a:off x="2837008" y="75514"/>
              <a:ext cx="1467177" cy="2403815"/>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74">
                <a:solidFill>
                  <a:schemeClr val="lt1"/>
                </a:solidFill>
                <a:latin typeface="Calibri"/>
                <a:ea typeface="Calibri"/>
                <a:cs typeface="Calibri"/>
                <a:sym typeface="Calibri"/>
              </a:endParaRPr>
            </a:p>
          </p:txBody>
        </p:sp>
      </p:grpSp>
      <p:sp>
        <p:nvSpPr>
          <p:cNvPr id="101" name="Shape 101"/>
          <p:cNvSpPr/>
          <p:nvPr/>
        </p:nvSpPr>
        <p:spPr>
          <a:xfrm>
            <a:off x="34186094" y="21699078"/>
            <a:ext cx="16002000" cy="97872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105" name="Shape 105"/>
          <p:cNvSpPr/>
          <p:nvPr/>
        </p:nvSpPr>
        <p:spPr>
          <a:xfrm>
            <a:off x="-25" y="12105584"/>
            <a:ext cx="16116900" cy="11886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lt1"/>
                </a:solidFill>
                <a:latin typeface="Arial"/>
                <a:ea typeface="Arial"/>
                <a:cs typeface="Arial"/>
                <a:sym typeface="Arial"/>
              </a:rPr>
              <a:t> </a:t>
            </a:r>
            <a:r>
              <a:rPr lang="en-US" sz="4400" b="1" dirty="0">
                <a:solidFill>
                  <a:schemeClr val="lt1"/>
                </a:solidFill>
              </a:rPr>
              <a:t>DESCRIPTION</a:t>
            </a:r>
            <a:endParaRPr sz="4400" b="1" i="0" u="none" strike="noStrike" cap="none" dirty="0">
              <a:solidFill>
                <a:schemeClr val="lt1"/>
              </a:solidFill>
              <a:latin typeface="Arial"/>
              <a:ea typeface="Arial"/>
              <a:cs typeface="Arial"/>
              <a:sym typeface="Arial"/>
            </a:endParaRPr>
          </a:p>
        </p:txBody>
      </p:sp>
      <p:sp>
        <p:nvSpPr>
          <p:cNvPr id="106" name="Shape 106"/>
          <p:cNvSpPr txBox="1"/>
          <p:nvPr/>
        </p:nvSpPr>
        <p:spPr>
          <a:xfrm>
            <a:off x="-60170" y="13589662"/>
            <a:ext cx="16002000" cy="24372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3600" dirty="0">
                <a:solidFill>
                  <a:schemeClr val="dk1"/>
                </a:solidFill>
              </a:rPr>
              <a:t>This study applied mixed effects regression models to data from the eSports Overwatch League to estimate the degree to which fight win rate predicts individual players' overall skill ranking, resulting in a random intercepts model explaining approximately 51% of the variance in players' skill ranking.</a:t>
            </a:r>
            <a:endParaRPr sz="3600" dirty="0">
              <a:solidFill>
                <a:schemeClr val="dk1"/>
              </a:solidFill>
            </a:endParaRPr>
          </a:p>
        </p:txBody>
      </p:sp>
      <p:sp>
        <p:nvSpPr>
          <p:cNvPr id="3" name="Rectangle 2">
            <a:extLst>
              <a:ext uri="{FF2B5EF4-FFF2-40B4-BE49-F238E27FC236}">
                <a16:creationId xmlns:a16="http://schemas.microsoft.com/office/drawing/2014/main" id="{66120D89-62FD-D945-B8BF-5943C1F352DF}"/>
              </a:ext>
            </a:extLst>
          </p:cNvPr>
          <p:cNvSpPr/>
          <p:nvPr/>
        </p:nvSpPr>
        <p:spPr>
          <a:xfrm>
            <a:off x="25603200" y="20358614"/>
            <a:ext cx="18196560" cy="3416320"/>
          </a:xfrm>
          <a:prstGeom prst="rect">
            <a:avLst/>
          </a:prstGeom>
          <a:solidFill>
            <a:srgbClr val="F4F2F5"/>
          </a:solidFill>
        </p:spPr>
        <p:txBody>
          <a:bodyPr wrap="square">
            <a:spAutoFit/>
          </a:bodyPr>
          <a:lstStyle/>
          <a:p>
            <a:r>
              <a:rPr lang="en-US" sz="3600" dirty="0">
                <a:solidFill>
                  <a:srgbClr val="8C868F"/>
                </a:solidFill>
                <a:latin typeface="Lucida Console" panose="020B0609040504020204" pitchFamily="49" charset="0"/>
              </a:rPr>
              <a:t># Random intercepts model</a:t>
            </a:r>
          </a:p>
          <a:p>
            <a:r>
              <a:rPr lang="en-US" sz="3600" dirty="0">
                <a:latin typeface="Lucida Console" panose="020B0609040504020204" pitchFamily="49" charset="0"/>
              </a:rPr>
              <a:t>m1 </a:t>
            </a:r>
            <a:r>
              <a:rPr lang="en-US" sz="3600" dirty="0">
                <a:solidFill>
                  <a:srgbClr val="FF7800"/>
                </a:solidFill>
                <a:latin typeface="Lucida Console" panose="020B0609040504020204" pitchFamily="49" charset="0"/>
              </a:rPr>
              <a:t>&lt;-</a:t>
            </a:r>
            <a:r>
              <a:rPr lang="en-US" sz="3600" dirty="0">
                <a:latin typeface="Lucida Console" panose="020B0609040504020204" pitchFamily="49" charset="0"/>
              </a:rPr>
              <a:t> </a:t>
            </a:r>
            <a:r>
              <a:rPr lang="en-US" sz="3600" dirty="0" err="1">
                <a:latin typeface="Lucida Console" panose="020B0609040504020204" pitchFamily="49" charset="0"/>
              </a:rPr>
              <a:t>lmer</a:t>
            </a:r>
            <a:r>
              <a:rPr lang="en-US" sz="3600" dirty="0">
                <a:latin typeface="Lucida Console" panose="020B0609040504020204" pitchFamily="49" charset="0"/>
              </a:rPr>
              <a:t>(rating </a:t>
            </a:r>
            <a:r>
              <a:rPr lang="en-US" sz="3600" dirty="0">
                <a:solidFill>
                  <a:srgbClr val="FF7800"/>
                </a:solidFill>
                <a:latin typeface="Lucida Console" panose="020B0609040504020204" pitchFamily="49" charset="0"/>
              </a:rPr>
              <a:t>~</a:t>
            </a:r>
            <a:r>
              <a:rPr lang="en-US" sz="3600" dirty="0">
                <a:latin typeface="Lucida Console" panose="020B0609040504020204" pitchFamily="49" charset="0"/>
              </a:rPr>
              <a:t> </a:t>
            </a:r>
            <a:r>
              <a:rPr lang="en-US" sz="3600" dirty="0" err="1">
                <a:latin typeface="Lucida Console" panose="020B0609040504020204" pitchFamily="49" charset="0"/>
              </a:rPr>
              <a:t>fwin</a:t>
            </a:r>
            <a:r>
              <a:rPr lang="en-US" sz="3600" dirty="0">
                <a:latin typeface="Lucida Console" panose="020B0609040504020204" pitchFamily="49" charset="0"/>
              </a:rPr>
              <a:t> </a:t>
            </a:r>
            <a:r>
              <a:rPr lang="en-US" sz="3600" dirty="0">
                <a:solidFill>
                  <a:srgbClr val="FF7800"/>
                </a:solidFill>
                <a:latin typeface="Lucida Console" panose="020B0609040504020204" pitchFamily="49" charset="0"/>
              </a:rPr>
              <a:t>+</a:t>
            </a:r>
            <a:r>
              <a:rPr lang="en-US" sz="3600" dirty="0">
                <a:latin typeface="Lucida Console" panose="020B0609040504020204" pitchFamily="49" charset="0"/>
              </a:rPr>
              <a:t> (</a:t>
            </a:r>
            <a:r>
              <a:rPr lang="en-US" sz="3600" dirty="0">
                <a:solidFill>
                  <a:srgbClr val="3B5BB5"/>
                </a:solidFill>
                <a:latin typeface="Lucida Console" panose="020B0609040504020204" pitchFamily="49" charset="0"/>
              </a:rPr>
              <a:t>1</a:t>
            </a:r>
            <a:r>
              <a:rPr lang="en-US" sz="3600" dirty="0">
                <a:latin typeface="Lucida Console" panose="020B0609040504020204" pitchFamily="49" charset="0"/>
              </a:rPr>
              <a:t> </a:t>
            </a:r>
            <a:r>
              <a:rPr lang="en-US" sz="3600" dirty="0">
                <a:solidFill>
                  <a:srgbClr val="FF7800"/>
                </a:solidFill>
                <a:latin typeface="Lucida Console" panose="020B0609040504020204" pitchFamily="49" charset="0"/>
              </a:rPr>
              <a:t>|</a:t>
            </a:r>
            <a:r>
              <a:rPr lang="en-US" sz="3600" dirty="0">
                <a:latin typeface="Lucida Console" panose="020B0609040504020204" pitchFamily="49" charset="0"/>
              </a:rPr>
              <a:t> hero), data </a:t>
            </a:r>
            <a:r>
              <a:rPr lang="en-US" sz="3600" dirty="0">
                <a:solidFill>
                  <a:srgbClr val="FF7800"/>
                </a:solidFill>
                <a:latin typeface="Lucida Console" panose="020B0609040504020204" pitchFamily="49" charset="0"/>
              </a:rPr>
              <a:t>=</a:t>
            </a:r>
            <a:r>
              <a:rPr lang="en-US" sz="3600" dirty="0">
                <a:latin typeface="Lucida Console" panose="020B0609040504020204" pitchFamily="49" charset="0"/>
              </a:rPr>
              <a:t> </a:t>
            </a:r>
            <a:r>
              <a:rPr lang="en-US" sz="3600" dirty="0" err="1">
                <a:latin typeface="Lucida Console" panose="020B0609040504020204" pitchFamily="49" charset="0"/>
              </a:rPr>
              <a:t>mdat</a:t>
            </a:r>
            <a:r>
              <a:rPr lang="en-US" sz="3600" dirty="0">
                <a:latin typeface="Lucida Console" panose="020B0609040504020204" pitchFamily="49" charset="0"/>
              </a:rPr>
              <a:t>)</a:t>
            </a:r>
          </a:p>
          <a:p>
            <a:r>
              <a:rPr lang="en-US" sz="3600" dirty="0">
                <a:latin typeface="Lucida Console" panose="020B0609040504020204" pitchFamily="49" charset="0"/>
              </a:rPr>
              <a:t>summary(m1)</a:t>
            </a:r>
          </a:p>
          <a:p>
            <a:r>
              <a:rPr lang="en-US" sz="3600" dirty="0" err="1">
                <a:latin typeface="Lucida Console" panose="020B0609040504020204" pitchFamily="49" charset="0"/>
              </a:rPr>
              <a:t>coef</a:t>
            </a:r>
            <a:r>
              <a:rPr lang="en-US" sz="3600" dirty="0">
                <a:latin typeface="Lucida Console" panose="020B0609040504020204" pitchFamily="49" charset="0"/>
              </a:rPr>
              <a:t>(m1)</a:t>
            </a:r>
          </a:p>
          <a:p>
            <a:r>
              <a:rPr lang="en-US" sz="3600" dirty="0" err="1">
                <a:latin typeface="Lucida Console" panose="020B0609040504020204" pitchFamily="49" charset="0"/>
              </a:rPr>
              <a:t>sem.model.fits</a:t>
            </a:r>
            <a:r>
              <a:rPr lang="en-US" sz="3600" dirty="0">
                <a:latin typeface="Lucida Console" panose="020B0609040504020204" pitchFamily="49" charset="0"/>
              </a:rPr>
              <a:t>(m1)</a:t>
            </a:r>
          </a:p>
          <a:p>
            <a:r>
              <a:rPr lang="en-US" sz="3600" dirty="0" err="1">
                <a:latin typeface="Lucida Console" panose="020B0609040504020204" pitchFamily="49" charset="0"/>
              </a:rPr>
              <a:t>mdat</a:t>
            </a:r>
            <a:r>
              <a:rPr lang="en-US" sz="3600" dirty="0" err="1">
                <a:solidFill>
                  <a:srgbClr val="FF7800"/>
                </a:solidFill>
                <a:latin typeface="Lucida Console" panose="020B0609040504020204" pitchFamily="49" charset="0"/>
              </a:rPr>
              <a:t>$</a:t>
            </a:r>
            <a:r>
              <a:rPr lang="en-US" sz="3600" dirty="0" err="1">
                <a:latin typeface="Lucida Console" panose="020B0609040504020204" pitchFamily="49" charset="0"/>
              </a:rPr>
              <a:t>pred_ri</a:t>
            </a:r>
            <a:r>
              <a:rPr lang="en-US" sz="3600" dirty="0">
                <a:latin typeface="Lucida Console" panose="020B0609040504020204" pitchFamily="49" charset="0"/>
              </a:rPr>
              <a:t> </a:t>
            </a:r>
            <a:r>
              <a:rPr lang="en-US" sz="3600" dirty="0">
                <a:solidFill>
                  <a:srgbClr val="FF7800"/>
                </a:solidFill>
                <a:latin typeface="Lucida Console" panose="020B0609040504020204" pitchFamily="49" charset="0"/>
              </a:rPr>
              <a:t>&lt;-</a:t>
            </a:r>
            <a:r>
              <a:rPr lang="en-US" sz="3600" dirty="0">
                <a:latin typeface="Lucida Console" panose="020B0609040504020204" pitchFamily="49" charset="0"/>
              </a:rPr>
              <a:t> predict(m1)</a:t>
            </a:r>
          </a:p>
        </p:txBody>
      </p:sp>
      <p:pic>
        <p:nvPicPr>
          <p:cNvPr id="5" name="Picture 4">
            <a:extLst>
              <a:ext uri="{FF2B5EF4-FFF2-40B4-BE49-F238E27FC236}">
                <a16:creationId xmlns:a16="http://schemas.microsoft.com/office/drawing/2014/main" id="{5F3A482D-C004-DC41-AE3D-621525A06AB2}"/>
              </a:ext>
            </a:extLst>
          </p:cNvPr>
          <p:cNvPicPr>
            <a:picLocks noChangeAspect="1"/>
          </p:cNvPicPr>
          <p:nvPr/>
        </p:nvPicPr>
        <p:blipFill>
          <a:blip r:embed="rId3"/>
          <a:stretch>
            <a:fillRect/>
          </a:stretch>
        </p:blipFill>
        <p:spPr>
          <a:xfrm>
            <a:off x="17598374" y="5766623"/>
            <a:ext cx="13852700" cy="20779050"/>
          </a:xfrm>
          <a:prstGeom prst="rect">
            <a:avLst/>
          </a:prstGeom>
        </p:spPr>
      </p:pic>
      <p:pic>
        <p:nvPicPr>
          <p:cNvPr id="7" name="Picture 6">
            <a:extLst>
              <a:ext uri="{FF2B5EF4-FFF2-40B4-BE49-F238E27FC236}">
                <a16:creationId xmlns:a16="http://schemas.microsoft.com/office/drawing/2014/main" id="{CAFD0604-785A-1A4A-AB7B-FFFE9A787AC3}"/>
              </a:ext>
            </a:extLst>
          </p:cNvPr>
          <p:cNvPicPr>
            <a:picLocks noChangeAspect="1"/>
          </p:cNvPicPr>
          <p:nvPr/>
        </p:nvPicPr>
        <p:blipFill>
          <a:blip r:embed="rId4"/>
          <a:stretch>
            <a:fillRect/>
          </a:stretch>
        </p:blipFill>
        <p:spPr>
          <a:xfrm>
            <a:off x="32232599" y="9141983"/>
            <a:ext cx="16676447" cy="111176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493</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Lucida Console</vt:lpstr>
      <vt:lpstr>Office Theme</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Aaron Baggett</cp:lastModifiedBy>
  <cp:revision>8</cp:revision>
  <dcterms:modified xsi:type="dcterms:W3CDTF">2018-04-05T21:16:21Z</dcterms:modified>
</cp:coreProperties>
</file>