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4739-948F-9584-8D0D-4BE03BF40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5DA03-F8AC-062E-0393-597D074FE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0BD6-A429-A84D-31EA-1C104DB1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6DAE-956E-4023-A125-677414363F2A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C965-F78A-9865-899E-F1A5C180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75197-121D-50CE-8BD9-B678EA9D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7DB8-F769-4643-8D3F-681B9C32A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51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3B32-CF34-F60F-A072-7D5E9E49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6F2D2-3AB3-D33C-EFEE-871A11D37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05AA-00E0-6CA8-2F10-7CFB5F6D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6DAE-956E-4023-A125-677414363F2A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E4F6-F645-056C-EF04-A3DEF6E0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CA6F-FC04-EDD3-50B0-BC4FCB77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7DB8-F769-4643-8D3F-681B9C32A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96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E5903-4814-5AA2-57D5-A5986A275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6A265-BF2C-A226-8DDB-3B5799951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8B79-DAA8-4045-D854-0FBCA613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6DAE-956E-4023-A125-677414363F2A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1AD80-58D1-6660-7088-415596EF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F851E-2459-FE21-E6AA-4CE3734F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7DB8-F769-4643-8D3F-681B9C32A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46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2A35-43A9-CF1D-7CAC-A60A5A39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C48F-8C2E-9480-FAD5-AB626C47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63EE8-A754-EEC5-56EC-727BCE46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6DAE-956E-4023-A125-677414363F2A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BD926-5711-9586-3F90-EB920EC6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4E13-2156-DE6F-F33F-57DC7D1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7DB8-F769-4643-8D3F-681B9C32A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7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85F5-12C8-A96C-A305-B731AAC3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DE93B-9741-18B6-DA93-12B710302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E828F-00B7-103C-62C4-934B36C3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6DAE-956E-4023-A125-677414363F2A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90114-1F48-A5B2-AA12-1A62162E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E256E-D034-13B3-7E63-20A31E13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7DB8-F769-4643-8D3F-681B9C32A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6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E66B-091F-EBF8-8CA0-F020D208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907A-61B0-2D72-A270-1790C726E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E6EB-0F8C-25DC-7A9E-C4B2C70B1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7F1D-71C9-D09D-B9AE-F750FCDD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6DAE-956E-4023-A125-677414363F2A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8F7A-4638-682F-BD27-34447BED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DF988-2140-C0E6-12AA-7FD8D05F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7DB8-F769-4643-8D3F-681B9C32A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55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569F-0C2D-CB53-0BAE-03FE9439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DBBBB-9003-19BD-CD10-A901B1456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974CC-70CE-7127-91F7-CEF30048B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77677-922E-9CF3-B21B-55380C048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51926-F89F-75B4-A49A-313F9CF6E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B8142-2502-0982-FADF-A3977C10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6DAE-956E-4023-A125-677414363F2A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A9EB9-F05E-2F7F-9781-43BB7166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13B4E-8DE2-1A32-F091-E5E3AD75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7DB8-F769-4643-8D3F-681B9C32A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51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873D-2A9C-43AA-5165-20F29D4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8C5DE-BE30-E297-E84E-3EA0A82D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6DAE-956E-4023-A125-677414363F2A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E8EDB-983E-A90D-8565-3CF7DC25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832EC-5F7F-29F2-A82F-266B43AF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7DB8-F769-4643-8D3F-681B9C32A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20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3436F-8D96-00C7-0964-DE02CE48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6DAE-956E-4023-A125-677414363F2A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59077-DD22-046F-3EF6-715BB18C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8F79-3265-2D36-5804-B86EAC8D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7DB8-F769-4643-8D3F-681B9C32A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8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56EB-8DBE-4091-F937-69FEA936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71A1-589F-2A3C-7C68-276D6B164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AB8AF-8DE1-944B-DFFB-56BA9DBBB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F57E-A845-7A83-2BEE-DD2A5B89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6DAE-956E-4023-A125-677414363F2A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8F540-A8AA-1B0C-2521-685EE913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D76E7-3522-9FF7-6167-FC190529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7DB8-F769-4643-8D3F-681B9C32A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8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E39E-E069-49EA-86E7-47F0312F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867E7-7FB4-D187-6D41-E0DA514B0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39F78-8F78-1C27-BA9B-7A9B7677E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A4A0-16FB-535A-22FC-23E144FC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6DAE-956E-4023-A125-677414363F2A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54A9B-E1CA-E75A-01CE-87002E87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AE1D0-4F16-7556-ED59-0AB862CD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7DB8-F769-4643-8D3F-681B9C32A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55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ECC0C-DC5F-9AED-9193-DA210693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7109-D038-748A-D6FB-5D1A492B2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51C5C-0680-4D1E-2B29-A86681FC0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36DAE-956E-4023-A125-677414363F2A}" type="datetimeFigureOut">
              <a:rPr lang="en-AU" smtClean="0"/>
              <a:t>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99E6A-9126-AAAC-B68A-6041387E5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5568-831B-E0A9-9EED-9224E569B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A7DB8-F769-4643-8D3F-681B9C32A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9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olanco3225/Medical-MNIST-Classification%7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87E1-49FC-4ECE-D1F4-29240EA34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</a:t>
            </a:r>
            <a:br>
              <a:rPr lang="en-US" dirty="0"/>
            </a:br>
            <a:r>
              <a:rPr lang="en-US" dirty="0"/>
              <a:t>-MNIST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9BB89-4D60-3EF1-FD3F-88B90ACDB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Aaron </a:t>
            </a:r>
            <a:r>
              <a:rPr lang="en-US" dirty="0" err="1"/>
              <a:t>Bilbow</a:t>
            </a:r>
            <a:r>
              <a:rPr lang="en-US" dirty="0"/>
              <a:t> and Adam Mayer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4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5939-77C4-3EC4-B69D-AD684034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original idea. </a:t>
            </a:r>
            <a:endParaRPr lang="en-AU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1ED3F20-C332-AEF1-69EF-A10EDEC015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3EB7E-EBE8-8E83-7C6C-23711D28C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72359"/>
            <a:ext cx="5181600" cy="4351338"/>
          </a:xfrm>
        </p:spPr>
        <p:txBody>
          <a:bodyPr/>
          <a:lstStyle/>
          <a:p>
            <a:r>
              <a:rPr lang="en-US" dirty="0"/>
              <a:t>Vet Clinic Api calls</a:t>
            </a:r>
          </a:p>
          <a:p>
            <a:r>
              <a:rPr lang="en-US" dirty="0"/>
              <a:t>Heat map with statistics</a:t>
            </a:r>
          </a:p>
          <a:p>
            <a:r>
              <a:rPr lang="en-US" dirty="0"/>
              <a:t>User interface(driven)</a:t>
            </a:r>
          </a:p>
          <a:p>
            <a:r>
              <a:rPr lang="en-US" dirty="0"/>
              <a:t>Animal Injury type</a:t>
            </a:r>
          </a:p>
          <a:p>
            <a:r>
              <a:rPr lang="en-US" dirty="0"/>
              <a:t>Country Town Split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262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1D18-E896-497A-5627-33B9F68E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8678-453A-B722-179A-B058CF689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Large Dataset found</a:t>
            </a:r>
          </a:p>
          <a:p>
            <a:r>
              <a:rPr lang="en-US" dirty="0"/>
              <a:t>Project Proposal was re written.</a:t>
            </a:r>
          </a:p>
          <a:p>
            <a:r>
              <a:rPr lang="en-AU" dirty="0"/>
              <a:t>Problem/Aim- identify new images and sort… for the future. 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6" name="Content Placeholder 5" descr="A graph with blue rectangles">
            <a:extLst>
              <a:ext uri="{FF2B5EF4-FFF2-40B4-BE49-F238E27FC236}">
                <a16:creationId xmlns:a16="http://schemas.microsoft.com/office/drawing/2014/main" id="{86224C73-632A-854D-D63A-26E3D8D6F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832124" cy="3811604"/>
          </a:xfrm>
        </p:spPr>
      </p:pic>
    </p:spTree>
    <p:extLst>
      <p:ext uri="{BB962C8B-B14F-4D97-AF65-F5344CB8AC3E}">
        <p14:creationId xmlns:p14="http://schemas.microsoft.com/office/powerpoint/2010/main" val="421227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C32D-F31A-778C-5BEC-2512EE2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AU" dirty="0"/>
          </a:p>
        </p:txBody>
      </p:sp>
      <p:pic>
        <p:nvPicPr>
          <p:cNvPr id="5" name="Content Placeholder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B2A18A5C-DA2A-F01D-2EF5-0B293F136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1922"/>
            <a:ext cx="10515600" cy="4232635"/>
          </a:xfrm>
        </p:spPr>
      </p:pic>
    </p:spTree>
    <p:extLst>
      <p:ext uri="{BB962C8B-B14F-4D97-AF65-F5344CB8AC3E}">
        <p14:creationId xmlns:p14="http://schemas.microsoft.com/office/powerpoint/2010/main" val="333612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15E3-46C3-171E-ED12-AA098836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Future Questions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6CF6-2FC0-26FE-328E-212FE452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Accuracy of 0.9891% after 10 cycles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Loss of 0.0434</a:t>
            </a:r>
          </a:p>
          <a:p>
            <a:pPr algn="l"/>
            <a:r>
              <a:rPr lang="en-US" dirty="0">
                <a:solidFill>
                  <a:srgbClr val="1F2328"/>
                </a:solidFill>
                <a:latin typeface="-apple-system"/>
              </a:rPr>
              <a:t>V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alidation Accuracy of 0.9909%.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Validation loss of 0.0359</a:t>
            </a:r>
          </a:p>
          <a:p>
            <a:pPr algn="l"/>
            <a:r>
              <a:rPr lang="en-US" dirty="0"/>
              <a:t>Possible over fitting?</a:t>
            </a:r>
            <a:endParaRPr lang="en-AU" dirty="0"/>
          </a:p>
          <a:p>
            <a:pPr algn="l"/>
            <a:r>
              <a:rPr lang="en-AU" dirty="0"/>
              <a:t>Future Models?</a:t>
            </a:r>
          </a:p>
          <a:p>
            <a:pPr algn="l"/>
            <a:r>
              <a:rPr lang="en-AU" dirty="0"/>
              <a:t>Limitations- only </a:t>
            </a:r>
            <a:r>
              <a:rPr lang="en-AU"/>
              <a:t>6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7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blue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893F5DFD-0803-7274-FF33-9D453C36D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0340"/>
            <a:ext cx="9725526" cy="5620581"/>
          </a:xfrm>
        </p:spPr>
      </p:pic>
    </p:spTree>
    <p:extLst>
      <p:ext uri="{BB962C8B-B14F-4D97-AF65-F5344CB8AC3E}">
        <p14:creationId xmlns:p14="http://schemas.microsoft.com/office/powerpoint/2010/main" val="260211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ADA7F7E-54FE-4C0A-2611-1C3447242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7132"/>
            <a:ext cx="10515600" cy="5343711"/>
          </a:xfrm>
        </p:spPr>
      </p:pic>
    </p:spTree>
    <p:extLst>
      <p:ext uri="{BB962C8B-B14F-4D97-AF65-F5344CB8AC3E}">
        <p14:creationId xmlns:p14="http://schemas.microsoft.com/office/powerpoint/2010/main" val="276502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7256E964-635B-2421-23C1-650A9C949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3267"/>
            <a:ext cx="10515600" cy="5495878"/>
          </a:xfrm>
        </p:spPr>
      </p:pic>
    </p:spTree>
    <p:extLst>
      <p:ext uri="{BB962C8B-B14F-4D97-AF65-F5344CB8AC3E}">
        <p14:creationId xmlns:p14="http://schemas.microsoft.com/office/powerpoint/2010/main" val="87195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56D8-DD53-CD11-AF60-D2C6DB6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8446-DD2D-D298-B9D5-52D4AA25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AU" b="0" i="0" dirty="0" err="1">
                <a:solidFill>
                  <a:srgbClr val="1F2328"/>
                </a:solidFill>
                <a:effectLst/>
                <a:latin typeface="-apple-system"/>
              </a:rPr>
              <a:t>BibTeX</a:t>
            </a:r>
            <a:r>
              <a:rPr lang="en-AU" b="0" i="0" dirty="0">
                <a:solidFill>
                  <a:srgbClr val="1F2328"/>
                </a:solidFill>
                <a:effectLst/>
                <a:latin typeface="-apple-system"/>
              </a:rPr>
              <a:t> @misc{Medical MNIST Classification, author = {apolanco3225}, title = {Medical MNIST Classification}, year = {2017}, publisher = {GitHub}, journal = {GitHub repository}, </a:t>
            </a:r>
            <a:r>
              <a:rPr lang="en-AU" b="0" i="0" dirty="0" err="1">
                <a:solidFill>
                  <a:srgbClr val="1F2328"/>
                </a:solidFill>
                <a:effectLst/>
                <a:latin typeface="-apple-system"/>
              </a:rPr>
              <a:t>howpublished</a:t>
            </a:r>
            <a:r>
              <a:rPr lang="en-AU" b="0" i="0" dirty="0">
                <a:solidFill>
                  <a:srgbClr val="1F2328"/>
                </a:solidFill>
                <a:effectLst/>
                <a:latin typeface="-apple-system"/>
              </a:rPr>
              <a:t> = </a:t>
            </a:r>
            <a:r>
              <a:rPr lang="en-AU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https://github.com/apolanco3225/Medical-MNIST-Classification}</a:t>
            </a:r>
            <a:endParaRPr lang="en-A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AU" b="0" i="0" dirty="0">
                <a:solidFill>
                  <a:srgbClr val="1F2328"/>
                </a:solidFill>
                <a:effectLst/>
                <a:latin typeface="-apple-system"/>
              </a:rPr>
              <a:t>License Public Domain</a:t>
            </a:r>
          </a:p>
          <a:p>
            <a:pPr algn="l"/>
            <a:r>
              <a:rPr lang="en-AU" b="0" i="0" dirty="0">
                <a:solidFill>
                  <a:srgbClr val="1F2328"/>
                </a:solidFill>
                <a:effectLst/>
                <a:latin typeface="-apple-system"/>
              </a:rPr>
              <a:t>Splash Image Photo by Hush Naidoo on </a:t>
            </a:r>
            <a:r>
              <a:rPr lang="en-AU" b="0" i="0" dirty="0" err="1">
                <a:solidFill>
                  <a:srgbClr val="1F2328"/>
                </a:solidFill>
                <a:effectLst/>
                <a:latin typeface="-apple-system"/>
              </a:rPr>
              <a:t>UnsplasheFa</a:t>
            </a:r>
            <a:endParaRPr lang="en-A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485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Project 4 -MNIST</vt:lpstr>
      <vt:lpstr>The original idea. </vt:lpstr>
      <vt:lpstr>MNIST Dataset</vt:lpstr>
      <vt:lpstr>Results</vt:lpstr>
      <vt:lpstr>Analysis and Future Questions</vt:lpstr>
      <vt:lpstr>PowerPoint Presentation</vt:lpstr>
      <vt:lpstr>PowerPoint Presentation</vt:lpstr>
      <vt:lpstr>PowerPoint Presentation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4 -MNIST</dc:title>
  <dc:creator>Adam Mayer-Diamond</dc:creator>
  <cp:lastModifiedBy>Adam Mayer-Diamond</cp:lastModifiedBy>
  <cp:revision>6</cp:revision>
  <dcterms:created xsi:type="dcterms:W3CDTF">2024-01-09T11:04:03Z</dcterms:created>
  <dcterms:modified xsi:type="dcterms:W3CDTF">2024-01-09T12:05:11Z</dcterms:modified>
</cp:coreProperties>
</file>