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4">
  <p:sldMasterIdLst>
    <p:sldMasterId id="2147483648" r:id="rId1"/>
  </p:sldMasterIdLst>
  <p:notesMasterIdLst>
    <p:notesMasterId r:id="rId32"/>
  </p:notesMasterIdLst>
  <p:sldIdLst>
    <p:sldId id="256" r:id="rId2"/>
    <p:sldId id="1015" r:id="rId3"/>
    <p:sldId id="257" r:id="rId4"/>
    <p:sldId id="258" r:id="rId5"/>
    <p:sldId id="1017" r:id="rId6"/>
    <p:sldId id="1016" r:id="rId7"/>
    <p:sldId id="293" r:id="rId8"/>
    <p:sldId id="291" r:id="rId9"/>
    <p:sldId id="315" r:id="rId10"/>
    <p:sldId id="316" r:id="rId11"/>
    <p:sldId id="292" r:id="rId12"/>
    <p:sldId id="274" r:id="rId13"/>
    <p:sldId id="276" r:id="rId14"/>
    <p:sldId id="271" r:id="rId15"/>
    <p:sldId id="275" r:id="rId16"/>
    <p:sldId id="279" r:id="rId17"/>
    <p:sldId id="280" r:id="rId18"/>
    <p:sldId id="281" r:id="rId19"/>
    <p:sldId id="1022" r:id="rId20"/>
    <p:sldId id="298" r:id="rId21"/>
    <p:sldId id="1023" r:id="rId22"/>
    <p:sldId id="294" r:id="rId23"/>
    <p:sldId id="1021" r:id="rId24"/>
    <p:sldId id="1018" r:id="rId25"/>
    <p:sldId id="1019" r:id="rId26"/>
    <p:sldId id="1025" r:id="rId27"/>
    <p:sldId id="1020" r:id="rId28"/>
    <p:sldId id="1024" r:id="rId29"/>
    <p:sldId id="296" r:id="rId30"/>
    <p:sldId id="1026" r:id="rId31"/>
  </p:sldIdLst>
  <p:sldSz cx="18288000" cy="10287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  <p:embeddedFont>
      <p:font typeface="Poppins Bold" panose="00000800000000000000" charset="0"/>
      <p:regular r:id="rId45"/>
      <p:bold r:id="rId46"/>
    </p:embeddedFont>
    <p:embeddedFont>
      <p:font typeface="Poppins Light" panose="00000400000000000000" pitchFamily="2" charset="0"/>
      <p:regular r:id="rId47"/>
      <p:italic r:id="rId48"/>
    </p:embeddedFont>
    <p:embeddedFont>
      <p:font typeface="Poppins Medium" panose="00000600000000000000" pitchFamily="2" charset="0"/>
      <p:regular r:id="rId49"/>
      <p: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C437-018D-4345-9B8A-F1059AB3EAEF}">
          <p14:sldIdLst>
            <p14:sldId id="256"/>
            <p14:sldId id="1015"/>
            <p14:sldId id="257"/>
            <p14:sldId id="258"/>
            <p14:sldId id="1017"/>
            <p14:sldId id="1016"/>
            <p14:sldId id="293"/>
            <p14:sldId id="291"/>
            <p14:sldId id="315"/>
            <p14:sldId id="316"/>
            <p14:sldId id="292"/>
            <p14:sldId id="274"/>
            <p14:sldId id="276"/>
            <p14:sldId id="271"/>
            <p14:sldId id="275"/>
            <p14:sldId id="279"/>
            <p14:sldId id="280"/>
            <p14:sldId id="281"/>
            <p14:sldId id="1022"/>
            <p14:sldId id="298"/>
            <p14:sldId id="1023"/>
            <p14:sldId id="294"/>
            <p14:sldId id="1021"/>
            <p14:sldId id="1018"/>
            <p14:sldId id="1019"/>
            <p14:sldId id="1025"/>
            <p14:sldId id="1020"/>
            <p14:sldId id="1024"/>
            <p14:sldId id="296"/>
            <p14:sldId id="10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24B20-CAE6-4CDB-8272-4459C7C061A5}" v="17" dt="2023-03-09T16:54:11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82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Farber" userId="eeca6682-be49-4acd-93d6-a6b2cbeae1c1" providerId="ADAL" clId="{DA524B20-CAE6-4CDB-8272-4459C7C061A5}"/>
    <pc:docChg chg="undo custSel addSld delSld modSld sldOrd addSection delSection modSection">
      <pc:chgData name="Aaron Farber" userId="eeca6682-be49-4acd-93d6-a6b2cbeae1c1" providerId="ADAL" clId="{DA524B20-CAE6-4CDB-8272-4459C7C061A5}" dt="2023-03-09T16:58:25.662" v="3410"/>
      <pc:docMkLst>
        <pc:docMk/>
      </pc:docMkLst>
      <pc:sldChg chg="modSp mod">
        <pc:chgData name="Aaron Farber" userId="eeca6682-be49-4acd-93d6-a6b2cbeae1c1" providerId="ADAL" clId="{DA524B20-CAE6-4CDB-8272-4459C7C061A5}" dt="2023-03-09T16:58:09.886" v="3406" actId="1076"/>
        <pc:sldMkLst>
          <pc:docMk/>
          <pc:sldMk cId="0" sldId="256"/>
        </pc:sldMkLst>
        <pc:spChg chg="mod">
          <ac:chgData name="Aaron Farber" userId="eeca6682-be49-4acd-93d6-a6b2cbeae1c1" providerId="ADAL" clId="{DA524B20-CAE6-4CDB-8272-4459C7C061A5}" dt="2023-03-09T16:58:06.348" v="3404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Aaron Farber" userId="eeca6682-be49-4acd-93d6-a6b2cbeae1c1" providerId="ADAL" clId="{DA524B20-CAE6-4CDB-8272-4459C7C061A5}" dt="2023-03-09T16:57:59.559" v="3389" actId="20577"/>
          <ac:spMkLst>
            <pc:docMk/>
            <pc:sldMk cId="0" sldId="256"/>
            <ac:spMk id="19" creationId="{6CD5F26C-B50C-91D2-B5D7-1C81E9A3E459}"/>
          </ac:spMkLst>
        </pc:spChg>
        <pc:picChg chg="mod">
          <ac:chgData name="Aaron Farber" userId="eeca6682-be49-4acd-93d6-a6b2cbeae1c1" providerId="ADAL" clId="{DA524B20-CAE6-4CDB-8272-4459C7C061A5}" dt="2023-03-09T16:58:09.886" v="3406" actId="1076"/>
          <ac:picMkLst>
            <pc:docMk/>
            <pc:sldMk cId="0" sldId="256"/>
            <ac:picMk id="18" creationId="{FA01FA09-FE78-B69C-DC54-EEF43712BAEE}"/>
          </ac:picMkLst>
        </pc:picChg>
      </pc:sldChg>
      <pc:sldChg chg="modSp mod">
        <pc:chgData name="Aaron Farber" userId="eeca6682-be49-4acd-93d6-a6b2cbeae1c1" providerId="ADAL" clId="{DA524B20-CAE6-4CDB-8272-4459C7C061A5}" dt="2023-03-09T16:04:53.059" v="165" actId="20577"/>
        <pc:sldMkLst>
          <pc:docMk/>
          <pc:sldMk cId="0" sldId="257"/>
        </pc:sldMkLst>
        <pc:spChg chg="mod">
          <ac:chgData name="Aaron Farber" userId="eeca6682-be49-4acd-93d6-a6b2cbeae1c1" providerId="ADAL" clId="{DA524B20-CAE6-4CDB-8272-4459C7C061A5}" dt="2023-03-09T16:04:06.306" v="4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Aaron Farber" userId="eeca6682-be49-4acd-93d6-a6b2cbeae1c1" providerId="ADAL" clId="{DA524B20-CAE6-4CDB-8272-4459C7C061A5}" dt="2023-03-09T16:04:33.321" v="109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Aaron Farber" userId="eeca6682-be49-4acd-93d6-a6b2cbeae1c1" providerId="ADAL" clId="{DA524B20-CAE6-4CDB-8272-4459C7C061A5}" dt="2023-03-09T16:04:53.059" v="165" actId="20577"/>
          <ac:spMkLst>
            <pc:docMk/>
            <pc:sldMk cId="0" sldId="257"/>
            <ac:spMk id="6" creationId="{51DEF4E1-8594-D9C1-C6ED-43D43E2BC323}"/>
          </ac:spMkLst>
        </pc:spChg>
        <pc:spChg chg="mod">
          <ac:chgData name="Aaron Farber" userId="eeca6682-be49-4acd-93d6-a6b2cbeae1c1" providerId="ADAL" clId="{DA524B20-CAE6-4CDB-8272-4459C7C061A5}" dt="2023-03-09T16:04:47.210" v="140" actId="20577"/>
          <ac:spMkLst>
            <pc:docMk/>
            <pc:sldMk cId="0" sldId="257"/>
            <ac:spMk id="23" creationId="{3ACFA21E-8BFE-BE24-996C-CD42C2107E37}"/>
          </ac:spMkLst>
        </pc:spChg>
      </pc:sldChg>
      <pc:sldChg chg="modSp mod">
        <pc:chgData name="Aaron Farber" userId="eeca6682-be49-4acd-93d6-a6b2cbeae1c1" providerId="ADAL" clId="{DA524B20-CAE6-4CDB-8272-4459C7C061A5}" dt="2023-03-09T16:08:26.248" v="442" actId="20577"/>
        <pc:sldMkLst>
          <pc:docMk/>
          <pc:sldMk cId="0" sldId="258"/>
        </pc:sldMkLst>
        <pc:spChg chg="mod">
          <ac:chgData name="Aaron Farber" userId="eeca6682-be49-4acd-93d6-a6b2cbeae1c1" providerId="ADAL" clId="{DA524B20-CAE6-4CDB-8272-4459C7C061A5}" dt="2023-03-09T16:05:52.266" v="209" actId="1076"/>
          <ac:spMkLst>
            <pc:docMk/>
            <pc:sldMk cId="0" sldId="258"/>
            <ac:spMk id="6" creationId="{B6D4FFC1-711E-43E9-FC63-F82D28A42FB4}"/>
          </ac:spMkLst>
        </pc:spChg>
        <pc:spChg chg="mod">
          <ac:chgData name="Aaron Farber" userId="eeca6682-be49-4acd-93d6-a6b2cbeae1c1" providerId="ADAL" clId="{DA524B20-CAE6-4CDB-8272-4459C7C061A5}" dt="2023-03-09T16:08:26.248" v="442" actId="20577"/>
          <ac:spMkLst>
            <pc:docMk/>
            <pc:sldMk cId="0" sldId="258"/>
            <ac:spMk id="8" creationId="{00000000-0000-0000-0000-000000000000}"/>
          </ac:spMkLst>
        </pc:spChg>
        <pc:picChg chg="mod">
          <ac:chgData name="Aaron Farber" userId="eeca6682-be49-4acd-93d6-a6b2cbeae1c1" providerId="ADAL" clId="{DA524B20-CAE6-4CDB-8272-4459C7C061A5}" dt="2023-03-09T16:05:49.080" v="208" actId="14100"/>
          <ac:picMkLst>
            <pc:docMk/>
            <pc:sldMk cId="0" sldId="258"/>
            <ac:picMk id="4" creationId="{F4FDC705-B9FD-4111-9DE2-F80ACBE1BC44}"/>
          </ac:picMkLst>
        </pc:picChg>
      </pc:sldChg>
      <pc:sldChg chg="del">
        <pc:chgData name="Aaron Farber" userId="eeca6682-be49-4acd-93d6-a6b2cbeae1c1" providerId="ADAL" clId="{DA524B20-CAE6-4CDB-8272-4459C7C061A5}" dt="2023-03-09T16:08:57.060" v="448" actId="47"/>
        <pc:sldMkLst>
          <pc:docMk/>
          <pc:sldMk cId="2872663428" sldId="272"/>
        </pc:sldMkLst>
      </pc:sldChg>
      <pc:sldChg chg="modSp mod">
        <pc:chgData name="Aaron Farber" userId="eeca6682-be49-4acd-93d6-a6b2cbeae1c1" providerId="ADAL" clId="{DA524B20-CAE6-4CDB-8272-4459C7C061A5}" dt="2023-03-09T16:18:58.090" v="920" actId="6549"/>
        <pc:sldMkLst>
          <pc:docMk/>
          <pc:sldMk cId="4240247396" sldId="274"/>
        </pc:sldMkLst>
        <pc:spChg chg="mod">
          <ac:chgData name="Aaron Farber" userId="eeca6682-be49-4acd-93d6-a6b2cbeae1c1" providerId="ADAL" clId="{DA524B20-CAE6-4CDB-8272-4459C7C061A5}" dt="2023-03-09T16:18:58.090" v="920" actId="6549"/>
          <ac:spMkLst>
            <pc:docMk/>
            <pc:sldMk cId="4240247396" sldId="274"/>
            <ac:spMk id="6" creationId="{BDE3D1B0-3F59-D6AA-7B7D-C4498C945EDD}"/>
          </ac:spMkLst>
        </pc:spChg>
        <pc:spChg chg="mod">
          <ac:chgData name="Aaron Farber" userId="eeca6682-be49-4acd-93d6-a6b2cbeae1c1" providerId="ADAL" clId="{DA524B20-CAE6-4CDB-8272-4459C7C061A5}" dt="2023-03-09T16:17:41.826" v="800" actId="20577"/>
          <ac:spMkLst>
            <pc:docMk/>
            <pc:sldMk cId="4240247396" sldId="274"/>
            <ac:spMk id="7" creationId="{B6D246F4-AFD7-34A9-ED6D-DF76705DEFD9}"/>
          </ac:spMkLst>
        </pc:spChg>
      </pc:sldChg>
      <pc:sldChg chg="modSp mod">
        <pc:chgData name="Aaron Farber" userId="eeca6682-be49-4acd-93d6-a6b2cbeae1c1" providerId="ADAL" clId="{DA524B20-CAE6-4CDB-8272-4459C7C061A5}" dt="2023-03-09T16:21:54.692" v="1074" actId="20577"/>
        <pc:sldMkLst>
          <pc:docMk/>
          <pc:sldMk cId="1140233675" sldId="276"/>
        </pc:sldMkLst>
        <pc:spChg chg="mod">
          <ac:chgData name="Aaron Farber" userId="eeca6682-be49-4acd-93d6-a6b2cbeae1c1" providerId="ADAL" clId="{DA524B20-CAE6-4CDB-8272-4459C7C061A5}" dt="2023-03-09T16:21:54.692" v="1074" actId="20577"/>
          <ac:spMkLst>
            <pc:docMk/>
            <pc:sldMk cId="1140233675" sldId="276"/>
            <ac:spMk id="6" creationId="{BDE3D1B0-3F59-D6AA-7B7D-C4498C945EDD}"/>
          </ac:spMkLst>
        </pc:spChg>
        <pc:spChg chg="mod">
          <ac:chgData name="Aaron Farber" userId="eeca6682-be49-4acd-93d6-a6b2cbeae1c1" providerId="ADAL" clId="{DA524B20-CAE6-4CDB-8272-4459C7C061A5}" dt="2023-03-09T16:17:56.608" v="825" actId="404"/>
          <ac:spMkLst>
            <pc:docMk/>
            <pc:sldMk cId="1140233675" sldId="276"/>
            <ac:spMk id="7" creationId="{B6D246F4-AFD7-34A9-ED6D-DF76705DEFD9}"/>
          </ac:spMkLst>
        </pc:spChg>
      </pc:sldChg>
      <pc:sldChg chg="del">
        <pc:chgData name="Aaron Farber" userId="eeca6682-be49-4acd-93d6-a6b2cbeae1c1" providerId="ADAL" clId="{DA524B20-CAE6-4CDB-8272-4459C7C061A5}" dt="2023-03-09T16:55:57.059" v="3269" actId="47"/>
        <pc:sldMkLst>
          <pc:docMk/>
          <pc:sldMk cId="2192778175" sldId="278"/>
        </pc:sldMkLst>
      </pc:sldChg>
      <pc:sldChg chg="modSp mod">
        <pc:chgData name="Aaron Farber" userId="eeca6682-be49-4acd-93d6-a6b2cbeae1c1" providerId="ADAL" clId="{DA524B20-CAE6-4CDB-8272-4459C7C061A5}" dt="2023-03-09T16:22:07.992" v="1076" actId="1076"/>
        <pc:sldMkLst>
          <pc:docMk/>
          <pc:sldMk cId="2432553879" sldId="279"/>
        </pc:sldMkLst>
        <pc:picChg chg="mod">
          <ac:chgData name="Aaron Farber" userId="eeca6682-be49-4acd-93d6-a6b2cbeae1c1" providerId="ADAL" clId="{DA524B20-CAE6-4CDB-8272-4459C7C061A5}" dt="2023-03-09T16:22:07.992" v="1076" actId="1076"/>
          <ac:picMkLst>
            <pc:docMk/>
            <pc:sldMk cId="2432553879" sldId="279"/>
            <ac:picMk id="4" creationId="{FAF65E59-3599-F374-8D02-ECD36E39FEDF}"/>
          </ac:picMkLst>
        </pc:picChg>
      </pc:sldChg>
      <pc:sldChg chg="modSp mod">
        <pc:chgData name="Aaron Farber" userId="eeca6682-be49-4acd-93d6-a6b2cbeae1c1" providerId="ADAL" clId="{DA524B20-CAE6-4CDB-8272-4459C7C061A5}" dt="2023-03-09T16:22:32.210" v="1080" actId="1076"/>
        <pc:sldMkLst>
          <pc:docMk/>
          <pc:sldMk cId="110810638" sldId="280"/>
        </pc:sldMkLst>
        <pc:spChg chg="mod">
          <ac:chgData name="Aaron Farber" userId="eeca6682-be49-4acd-93d6-a6b2cbeae1c1" providerId="ADAL" clId="{DA524B20-CAE6-4CDB-8272-4459C7C061A5}" dt="2023-03-09T16:22:17.823" v="1077" actId="1076"/>
          <ac:spMkLst>
            <pc:docMk/>
            <pc:sldMk cId="110810638" sldId="280"/>
            <ac:spMk id="10" creationId="{9859C6C1-7EBE-0445-37F6-C35C7D91479F}"/>
          </ac:spMkLst>
        </pc:spChg>
        <pc:picChg chg="mod">
          <ac:chgData name="Aaron Farber" userId="eeca6682-be49-4acd-93d6-a6b2cbeae1c1" providerId="ADAL" clId="{DA524B20-CAE6-4CDB-8272-4459C7C061A5}" dt="2023-03-09T16:22:32.210" v="1080" actId="1076"/>
          <ac:picMkLst>
            <pc:docMk/>
            <pc:sldMk cId="110810638" sldId="280"/>
            <ac:picMk id="4" creationId="{D8EE74FA-1CC5-768B-71E7-4F74D2FC541C}"/>
          </ac:picMkLst>
        </pc:picChg>
      </pc:sldChg>
      <pc:sldChg chg="del">
        <pc:chgData name="Aaron Farber" userId="eeca6682-be49-4acd-93d6-a6b2cbeae1c1" providerId="ADAL" clId="{DA524B20-CAE6-4CDB-8272-4459C7C061A5}" dt="2023-03-09T16:55:58.696" v="3272" actId="47"/>
        <pc:sldMkLst>
          <pc:docMk/>
          <pc:sldMk cId="3543411289" sldId="283"/>
        </pc:sldMkLst>
      </pc:sldChg>
      <pc:sldChg chg="del">
        <pc:chgData name="Aaron Farber" userId="eeca6682-be49-4acd-93d6-a6b2cbeae1c1" providerId="ADAL" clId="{DA524B20-CAE6-4CDB-8272-4459C7C061A5}" dt="2023-03-09T16:56:01.326" v="3276" actId="47"/>
        <pc:sldMkLst>
          <pc:docMk/>
          <pc:sldMk cId="573086213" sldId="284"/>
        </pc:sldMkLst>
      </pc:sldChg>
      <pc:sldChg chg="del">
        <pc:chgData name="Aaron Farber" userId="eeca6682-be49-4acd-93d6-a6b2cbeae1c1" providerId="ADAL" clId="{DA524B20-CAE6-4CDB-8272-4459C7C061A5}" dt="2023-03-09T16:55:59.226" v="3273" actId="47"/>
        <pc:sldMkLst>
          <pc:docMk/>
          <pc:sldMk cId="3433710178" sldId="285"/>
        </pc:sldMkLst>
      </pc:sldChg>
      <pc:sldChg chg="del">
        <pc:chgData name="Aaron Farber" userId="eeca6682-be49-4acd-93d6-a6b2cbeae1c1" providerId="ADAL" clId="{DA524B20-CAE6-4CDB-8272-4459C7C061A5}" dt="2023-03-09T16:56:00.328" v="3275" actId="47"/>
        <pc:sldMkLst>
          <pc:docMk/>
          <pc:sldMk cId="3715413517" sldId="286"/>
        </pc:sldMkLst>
      </pc:sldChg>
      <pc:sldChg chg="del">
        <pc:chgData name="Aaron Farber" userId="eeca6682-be49-4acd-93d6-a6b2cbeae1c1" providerId="ADAL" clId="{DA524B20-CAE6-4CDB-8272-4459C7C061A5}" dt="2023-03-09T16:55:59.798" v="3274" actId="47"/>
        <pc:sldMkLst>
          <pc:docMk/>
          <pc:sldMk cId="982772636" sldId="287"/>
        </pc:sldMkLst>
      </pc:sldChg>
      <pc:sldChg chg="modSp mod">
        <pc:chgData name="Aaron Farber" userId="eeca6682-be49-4acd-93d6-a6b2cbeae1c1" providerId="ADAL" clId="{DA524B20-CAE6-4CDB-8272-4459C7C061A5}" dt="2023-03-09T16:12:20.700" v="619" actId="404"/>
        <pc:sldMkLst>
          <pc:docMk/>
          <pc:sldMk cId="2236014413" sldId="291"/>
        </pc:sldMkLst>
        <pc:spChg chg="mod">
          <ac:chgData name="Aaron Farber" userId="eeca6682-be49-4acd-93d6-a6b2cbeae1c1" providerId="ADAL" clId="{DA524B20-CAE6-4CDB-8272-4459C7C061A5}" dt="2023-03-09T16:12:20.700" v="619" actId="404"/>
          <ac:spMkLst>
            <pc:docMk/>
            <pc:sldMk cId="2236014413" sldId="291"/>
            <ac:spMk id="8" creationId="{00000000-0000-0000-0000-000000000000}"/>
          </ac:spMkLst>
        </pc:spChg>
      </pc:sldChg>
      <pc:sldChg chg="modSp mod">
        <pc:chgData name="Aaron Farber" userId="eeca6682-be49-4acd-93d6-a6b2cbeae1c1" providerId="ADAL" clId="{DA524B20-CAE6-4CDB-8272-4459C7C061A5}" dt="2023-03-09T16:17:30.974" v="770" actId="255"/>
        <pc:sldMkLst>
          <pc:docMk/>
          <pc:sldMk cId="2015431316" sldId="292"/>
        </pc:sldMkLst>
        <pc:spChg chg="mod">
          <ac:chgData name="Aaron Farber" userId="eeca6682-be49-4acd-93d6-a6b2cbeae1c1" providerId="ADAL" clId="{DA524B20-CAE6-4CDB-8272-4459C7C061A5}" dt="2023-03-09T16:17:30.974" v="770" actId="255"/>
          <ac:spMkLst>
            <pc:docMk/>
            <pc:sldMk cId="2015431316" sldId="292"/>
            <ac:spMk id="6" creationId="{BDE3D1B0-3F59-D6AA-7B7D-C4498C945EDD}"/>
          </ac:spMkLst>
        </pc:spChg>
        <pc:spChg chg="mod">
          <ac:chgData name="Aaron Farber" userId="eeca6682-be49-4acd-93d6-a6b2cbeae1c1" providerId="ADAL" clId="{DA524B20-CAE6-4CDB-8272-4459C7C061A5}" dt="2023-03-09T16:09:24.295" v="454" actId="404"/>
          <ac:spMkLst>
            <pc:docMk/>
            <pc:sldMk cId="2015431316" sldId="292"/>
            <ac:spMk id="7" creationId="{B6D246F4-AFD7-34A9-ED6D-DF76705DEFD9}"/>
          </ac:spMkLst>
        </pc:spChg>
      </pc:sldChg>
      <pc:sldChg chg="ord">
        <pc:chgData name="Aaron Farber" userId="eeca6682-be49-4acd-93d6-a6b2cbeae1c1" providerId="ADAL" clId="{DA524B20-CAE6-4CDB-8272-4459C7C061A5}" dt="2023-03-09T16:09:01.483" v="450"/>
        <pc:sldMkLst>
          <pc:docMk/>
          <pc:sldMk cId="1648531482" sldId="293"/>
        </pc:sldMkLst>
      </pc:sldChg>
      <pc:sldChg chg="addSp delSp modSp mod ord">
        <pc:chgData name="Aaron Farber" userId="eeca6682-be49-4acd-93d6-a6b2cbeae1c1" providerId="ADAL" clId="{DA524B20-CAE6-4CDB-8272-4459C7C061A5}" dt="2023-03-09T16:48:24.595" v="2511" actId="20577"/>
        <pc:sldMkLst>
          <pc:docMk/>
          <pc:sldMk cId="3926997315" sldId="294"/>
        </pc:sldMkLst>
        <pc:spChg chg="add del mod">
          <ac:chgData name="Aaron Farber" userId="eeca6682-be49-4acd-93d6-a6b2cbeae1c1" providerId="ADAL" clId="{DA524B20-CAE6-4CDB-8272-4459C7C061A5}" dt="2023-03-09T16:48:24.595" v="2511" actId="20577"/>
          <ac:spMkLst>
            <pc:docMk/>
            <pc:sldMk cId="3926997315" sldId="294"/>
            <ac:spMk id="5" creationId="{3B128856-96C4-0D92-DB19-8C20B4A0CA65}"/>
          </ac:spMkLst>
        </pc:spChg>
        <pc:spChg chg="mod">
          <ac:chgData name="Aaron Farber" userId="eeca6682-be49-4acd-93d6-a6b2cbeae1c1" providerId="ADAL" clId="{DA524B20-CAE6-4CDB-8272-4459C7C061A5}" dt="2023-03-09T16:23:48.317" v="1107" actId="120"/>
          <ac:spMkLst>
            <pc:docMk/>
            <pc:sldMk cId="3926997315" sldId="294"/>
            <ac:spMk id="9" creationId="{9AB96B86-6CEA-3CE9-D462-1B68C76ED178}"/>
          </ac:spMkLst>
        </pc:spChg>
        <pc:picChg chg="add del mod">
          <ac:chgData name="Aaron Farber" userId="eeca6682-be49-4acd-93d6-a6b2cbeae1c1" providerId="ADAL" clId="{DA524B20-CAE6-4CDB-8272-4459C7C061A5}" dt="2023-03-09T16:25:21.629" v="1115" actId="22"/>
          <ac:picMkLst>
            <pc:docMk/>
            <pc:sldMk cId="3926997315" sldId="294"/>
            <ac:picMk id="6" creationId="{76959446-F104-2959-D6DE-85987EC68EF9}"/>
          </ac:picMkLst>
        </pc:picChg>
        <pc:picChg chg="add mod">
          <ac:chgData name="Aaron Farber" userId="eeca6682-be49-4acd-93d6-a6b2cbeae1c1" providerId="ADAL" clId="{DA524B20-CAE6-4CDB-8272-4459C7C061A5}" dt="2023-03-09T16:25:41.847" v="1121" actId="1076"/>
          <ac:picMkLst>
            <pc:docMk/>
            <pc:sldMk cId="3926997315" sldId="294"/>
            <ac:picMk id="8" creationId="{4B9185F4-BD9A-8182-15F3-21B8859957F1}"/>
          </ac:picMkLst>
        </pc:picChg>
      </pc:sldChg>
      <pc:sldChg chg="del">
        <pc:chgData name="Aaron Farber" userId="eeca6682-be49-4acd-93d6-a6b2cbeae1c1" providerId="ADAL" clId="{DA524B20-CAE6-4CDB-8272-4459C7C061A5}" dt="2023-03-09T16:53:31.843" v="3031" actId="47"/>
        <pc:sldMkLst>
          <pc:docMk/>
          <pc:sldMk cId="1365256978" sldId="295"/>
        </pc:sldMkLst>
      </pc:sldChg>
      <pc:sldChg chg="addSp delSp modSp mod ord">
        <pc:chgData name="Aaron Farber" userId="eeca6682-be49-4acd-93d6-a6b2cbeae1c1" providerId="ADAL" clId="{DA524B20-CAE6-4CDB-8272-4459C7C061A5}" dt="2023-03-09T16:56:33.238" v="3283"/>
        <pc:sldMkLst>
          <pc:docMk/>
          <pc:sldMk cId="3114437298" sldId="296"/>
        </pc:sldMkLst>
        <pc:spChg chg="del">
          <ac:chgData name="Aaron Farber" userId="eeca6682-be49-4acd-93d6-a6b2cbeae1c1" providerId="ADAL" clId="{DA524B20-CAE6-4CDB-8272-4459C7C061A5}" dt="2023-03-09T16:48:45.676" v="2515" actId="478"/>
          <ac:spMkLst>
            <pc:docMk/>
            <pc:sldMk cId="3114437298" sldId="296"/>
            <ac:spMk id="6" creationId="{AFD28A25-532F-3D16-C01C-C775AC9BCE30}"/>
          </ac:spMkLst>
        </pc:spChg>
        <pc:spChg chg="add mod">
          <ac:chgData name="Aaron Farber" userId="eeca6682-be49-4acd-93d6-a6b2cbeae1c1" providerId="ADAL" clId="{DA524B20-CAE6-4CDB-8272-4459C7C061A5}" dt="2023-03-09T16:55:34.547" v="3197" actId="20577"/>
          <ac:spMkLst>
            <pc:docMk/>
            <pc:sldMk cId="3114437298" sldId="296"/>
            <ac:spMk id="7" creationId="{2A124331-76A6-1E43-0EC7-416E721EF437}"/>
          </ac:spMkLst>
        </pc:spChg>
        <pc:spChg chg="mod">
          <ac:chgData name="Aaron Farber" userId="eeca6682-be49-4acd-93d6-a6b2cbeae1c1" providerId="ADAL" clId="{DA524B20-CAE6-4CDB-8272-4459C7C061A5}" dt="2023-03-09T16:53:46.191" v="3059" actId="120"/>
          <ac:spMkLst>
            <pc:docMk/>
            <pc:sldMk cId="3114437298" sldId="296"/>
            <ac:spMk id="9" creationId="{9AB96B86-6CEA-3CE9-D462-1B68C76ED178}"/>
          </ac:spMkLst>
        </pc:spChg>
        <pc:picChg chg="add mod">
          <ac:chgData name="Aaron Farber" userId="eeca6682-be49-4acd-93d6-a6b2cbeae1c1" providerId="ADAL" clId="{DA524B20-CAE6-4CDB-8272-4459C7C061A5}" dt="2023-03-09T16:54:01.033" v="3061" actId="692"/>
          <ac:picMkLst>
            <pc:docMk/>
            <pc:sldMk cId="3114437298" sldId="296"/>
            <ac:picMk id="5" creationId="{D4806566-D335-1105-ABC9-021654E29A9A}"/>
          </ac:picMkLst>
        </pc:picChg>
      </pc:sldChg>
      <pc:sldChg chg="del">
        <pc:chgData name="Aaron Farber" userId="eeca6682-be49-4acd-93d6-a6b2cbeae1c1" providerId="ADAL" clId="{DA524B20-CAE6-4CDB-8272-4459C7C061A5}" dt="2023-03-09T16:56:02.261" v="3277" actId="47"/>
        <pc:sldMkLst>
          <pc:docMk/>
          <pc:sldMk cId="1485406135" sldId="297"/>
        </pc:sldMkLst>
      </pc:sldChg>
      <pc:sldChg chg="modSp mod ord">
        <pc:chgData name="Aaron Farber" userId="eeca6682-be49-4acd-93d6-a6b2cbeae1c1" providerId="ADAL" clId="{DA524B20-CAE6-4CDB-8272-4459C7C061A5}" dt="2023-03-09T16:46:16.712" v="2417" actId="20577"/>
        <pc:sldMkLst>
          <pc:docMk/>
          <pc:sldMk cId="1875940225" sldId="298"/>
        </pc:sldMkLst>
        <pc:spChg chg="mod">
          <ac:chgData name="Aaron Farber" userId="eeca6682-be49-4acd-93d6-a6b2cbeae1c1" providerId="ADAL" clId="{DA524B20-CAE6-4CDB-8272-4459C7C061A5}" dt="2023-03-09T16:46:16.712" v="2417" actId="20577"/>
          <ac:spMkLst>
            <pc:docMk/>
            <pc:sldMk cId="1875940225" sldId="298"/>
            <ac:spMk id="2" creationId="{B7A0D1CA-7439-8E16-0F7A-D1895A2FDD07}"/>
          </ac:spMkLst>
        </pc:spChg>
        <pc:spChg chg="mod">
          <ac:chgData name="Aaron Farber" userId="eeca6682-be49-4acd-93d6-a6b2cbeae1c1" providerId="ADAL" clId="{DA524B20-CAE6-4CDB-8272-4459C7C061A5}" dt="2023-03-09T16:45:46.287" v="2210" actId="20577"/>
          <ac:spMkLst>
            <pc:docMk/>
            <pc:sldMk cId="1875940225" sldId="298"/>
            <ac:spMk id="3" creationId="{B896AA39-F075-09C6-0CE6-4DD140DCC08C}"/>
          </ac:spMkLst>
        </pc:spChg>
      </pc:sldChg>
      <pc:sldChg chg="addSp delSp modSp mod">
        <pc:chgData name="Aaron Farber" userId="eeca6682-be49-4acd-93d6-a6b2cbeae1c1" providerId="ADAL" clId="{DA524B20-CAE6-4CDB-8272-4459C7C061A5}" dt="2023-03-09T16:14:02.361" v="627" actId="1076"/>
        <pc:sldMkLst>
          <pc:docMk/>
          <pc:sldMk cId="1061138569" sldId="315"/>
        </pc:sldMkLst>
        <pc:picChg chg="add mod">
          <ac:chgData name="Aaron Farber" userId="eeca6682-be49-4acd-93d6-a6b2cbeae1c1" providerId="ADAL" clId="{DA524B20-CAE6-4CDB-8272-4459C7C061A5}" dt="2023-03-09T16:14:02.361" v="627" actId="1076"/>
          <ac:picMkLst>
            <pc:docMk/>
            <pc:sldMk cId="1061138569" sldId="315"/>
            <ac:picMk id="5" creationId="{6008A76C-9CD2-3F41-F472-F833BF6A4CF8}"/>
          </ac:picMkLst>
        </pc:picChg>
        <pc:picChg chg="del">
          <ac:chgData name="Aaron Farber" userId="eeca6682-be49-4acd-93d6-a6b2cbeae1c1" providerId="ADAL" clId="{DA524B20-CAE6-4CDB-8272-4459C7C061A5}" dt="2023-03-09T16:13:39.486" v="620" actId="478"/>
          <ac:picMkLst>
            <pc:docMk/>
            <pc:sldMk cId="1061138569" sldId="315"/>
            <ac:picMk id="6" creationId="{19577B07-1D9E-4D91-FC00-A71B71D8F133}"/>
          </ac:picMkLst>
        </pc:picChg>
      </pc:sldChg>
      <pc:sldChg chg="addSp delSp modSp mod">
        <pc:chgData name="Aaron Farber" userId="eeca6682-be49-4acd-93d6-a6b2cbeae1c1" providerId="ADAL" clId="{DA524B20-CAE6-4CDB-8272-4459C7C061A5}" dt="2023-03-09T16:15:29.589" v="667" actId="14100"/>
        <pc:sldMkLst>
          <pc:docMk/>
          <pc:sldMk cId="1876766878" sldId="316"/>
        </pc:sldMkLst>
        <pc:spChg chg="mod">
          <ac:chgData name="Aaron Farber" userId="eeca6682-be49-4acd-93d6-a6b2cbeae1c1" providerId="ADAL" clId="{DA524B20-CAE6-4CDB-8272-4459C7C061A5}" dt="2023-03-09T16:14:50.898" v="651" actId="1076"/>
          <ac:spMkLst>
            <pc:docMk/>
            <pc:sldMk cId="1876766878" sldId="316"/>
            <ac:spMk id="4" creationId="{54D9CF9A-5734-DCA5-4C1E-6385523E98B7}"/>
          </ac:spMkLst>
        </pc:spChg>
        <pc:spChg chg="mod">
          <ac:chgData name="Aaron Farber" userId="eeca6682-be49-4acd-93d6-a6b2cbeae1c1" providerId="ADAL" clId="{DA524B20-CAE6-4CDB-8272-4459C7C061A5}" dt="2023-03-09T16:15:29.589" v="667" actId="14100"/>
          <ac:spMkLst>
            <pc:docMk/>
            <pc:sldMk cId="1876766878" sldId="316"/>
            <ac:spMk id="6" creationId="{AE4A80DA-0BED-6F02-2B05-AB5521E7CDA6}"/>
          </ac:spMkLst>
        </pc:spChg>
        <pc:spChg chg="mod">
          <ac:chgData name="Aaron Farber" userId="eeca6682-be49-4acd-93d6-a6b2cbeae1c1" providerId="ADAL" clId="{DA524B20-CAE6-4CDB-8272-4459C7C061A5}" dt="2023-03-09T16:15:20.518" v="665" actId="1076"/>
          <ac:spMkLst>
            <pc:docMk/>
            <pc:sldMk cId="1876766878" sldId="316"/>
            <ac:spMk id="10" creationId="{E6C87728-7CAD-7271-C754-83C29EA1F6B0}"/>
          </ac:spMkLst>
        </pc:spChg>
        <pc:picChg chg="add mod ord">
          <ac:chgData name="Aaron Farber" userId="eeca6682-be49-4acd-93d6-a6b2cbeae1c1" providerId="ADAL" clId="{DA524B20-CAE6-4CDB-8272-4459C7C061A5}" dt="2023-03-09T16:14:31.238" v="638" actId="1076"/>
          <ac:picMkLst>
            <pc:docMk/>
            <pc:sldMk cId="1876766878" sldId="316"/>
            <ac:picMk id="8" creationId="{BC71BE84-36FC-96D3-3DE3-0EE8BB8833FD}"/>
          </ac:picMkLst>
        </pc:picChg>
        <pc:picChg chg="del mod">
          <ac:chgData name="Aaron Farber" userId="eeca6682-be49-4acd-93d6-a6b2cbeae1c1" providerId="ADAL" clId="{DA524B20-CAE6-4CDB-8272-4459C7C061A5}" dt="2023-03-09T16:14:07.909" v="629" actId="478"/>
          <ac:picMkLst>
            <pc:docMk/>
            <pc:sldMk cId="1876766878" sldId="316"/>
            <ac:picMk id="11" creationId="{66570F6E-CA32-C48F-4063-BD9C6F5851BF}"/>
          </ac:picMkLst>
        </pc:picChg>
      </pc:sldChg>
      <pc:sldChg chg="del">
        <pc:chgData name="Aaron Farber" userId="eeca6682-be49-4acd-93d6-a6b2cbeae1c1" providerId="ADAL" clId="{DA524B20-CAE6-4CDB-8272-4459C7C061A5}" dt="2023-03-09T16:40:52.790" v="2079" actId="47"/>
        <pc:sldMkLst>
          <pc:docMk/>
          <pc:sldMk cId="1322411470" sldId="338"/>
        </pc:sldMkLst>
      </pc:sldChg>
      <pc:sldChg chg="del">
        <pc:chgData name="Aaron Farber" userId="eeca6682-be49-4acd-93d6-a6b2cbeae1c1" providerId="ADAL" clId="{DA524B20-CAE6-4CDB-8272-4459C7C061A5}" dt="2023-03-09T16:55:57.808" v="3270" actId="47"/>
        <pc:sldMkLst>
          <pc:docMk/>
          <pc:sldMk cId="2924309942" sldId="340"/>
        </pc:sldMkLst>
      </pc:sldChg>
      <pc:sldChg chg="del">
        <pc:chgData name="Aaron Farber" userId="eeca6682-be49-4acd-93d6-a6b2cbeae1c1" providerId="ADAL" clId="{DA524B20-CAE6-4CDB-8272-4459C7C061A5}" dt="2023-03-09T16:55:58.241" v="3271" actId="47"/>
        <pc:sldMkLst>
          <pc:docMk/>
          <pc:sldMk cId="2666541085" sldId="341"/>
        </pc:sldMkLst>
      </pc:sldChg>
      <pc:sldChg chg="modSp add mod">
        <pc:chgData name="Aaron Farber" userId="eeca6682-be49-4acd-93d6-a6b2cbeae1c1" providerId="ADAL" clId="{DA524B20-CAE6-4CDB-8272-4459C7C061A5}" dt="2023-03-09T16:58:21.703" v="3408" actId="20577"/>
        <pc:sldMkLst>
          <pc:docMk/>
          <pc:sldMk cId="1918885987" sldId="1016"/>
        </pc:sldMkLst>
        <pc:spChg chg="mod">
          <ac:chgData name="Aaron Farber" userId="eeca6682-be49-4acd-93d6-a6b2cbeae1c1" providerId="ADAL" clId="{DA524B20-CAE6-4CDB-8272-4459C7C061A5}" dt="2023-03-09T16:58:21.703" v="3408" actId="20577"/>
          <ac:spMkLst>
            <pc:docMk/>
            <pc:sldMk cId="1918885987" sldId="1016"/>
            <ac:spMk id="8" creationId="{00000000-0000-0000-0000-000000000000}"/>
          </ac:spMkLst>
        </pc:spChg>
      </pc:sldChg>
      <pc:sldChg chg="modSp add mod ord">
        <pc:chgData name="Aaron Farber" userId="eeca6682-be49-4acd-93d6-a6b2cbeae1c1" providerId="ADAL" clId="{DA524B20-CAE6-4CDB-8272-4459C7C061A5}" dt="2023-03-09T16:58:25.662" v="3410"/>
        <pc:sldMkLst>
          <pc:docMk/>
          <pc:sldMk cId="3432133019" sldId="1017"/>
        </pc:sldMkLst>
        <pc:spChg chg="mod">
          <ac:chgData name="Aaron Farber" userId="eeca6682-be49-4acd-93d6-a6b2cbeae1c1" providerId="ADAL" clId="{DA524B20-CAE6-4CDB-8272-4459C7C061A5}" dt="2023-03-09T16:08:51.908" v="447" actId="6549"/>
          <ac:spMkLst>
            <pc:docMk/>
            <pc:sldMk cId="3432133019" sldId="1017"/>
            <ac:spMk id="8" creationId="{00000000-0000-0000-0000-000000000000}"/>
          </ac:spMkLst>
        </pc:spChg>
      </pc:sldChg>
      <pc:sldChg chg="addSp delSp modSp add mod">
        <pc:chgData name="Aaron Farber" userId="eeca6682-be49-4acd-93d6-a6b2cbeae1c1" providerId="ADAL" clId="{DA524B20-CAE6-4CDB-8272-4459C7C061A5}" dt="2023-03-09T16:37:44.536" v="1864" actId="20577"/>
        <pc:sldMkLst>
          <pc:docMk/>
          <pc:sldMk cId="1410891151" sldId="1018"/>
        </pc:sldMkLst>
        <pc:spChg chg="del">
          <ac:chgData name="Aaron Farber" userId="eeca6682-be49-4acd-93d6-a6b2cbeae1c1" providerId="ADAL" clId="{DA524B20-CAE6-4CDB-8272-4459C7C061A5}" dt="2023-03-09T16:32:33.319" v="1624" actId="478"/>
          <ac:spMkLst>
            <pc:docMk/>
            <pc:sldMk cId="1410891151" sldId="1018"/>
            <ac:spMk id="2" creationId="{B7A0D1CA-7439-8E16-0F7A-D1895A2FDD07}"/>
          </ac:spMkLst>
        </pc:spChg>
        <pc:spChg chg="mod">
          <ac:chgData name="Aaron Farber" userId="eeca6682-be49-4acd-93d6-a6b2cbeae1c1" providerId="ADAL" clId="{DA524B20-CAE6-4CDB-8272-4459C7C061A5}" dt="2023-03-09T16:34:33.445" v="1790" actId="1076"/>
          <ac:spMkLst>
            <pc:docMk/>
            <pc:sldMk cId="1410891151" sldId="1018"/>
            <ac:spMk id="3" creationId="{B896AA39-F075-09C6-0CE6-4DD140DCC08C}"/>
          </ac:spMkLst>
        </pc:spChg>
        <pc:spChg chg="add mod">
          <ac:chgData name="Aaron Farber" userId="eeca6682-be49-4acd-93d6-a6b2cbeae1c1" providerId="ADAL" clId="{DA524B20-CAE6-4CDB-8272-4459C7C061A5}" dt="2023-03-09T16:37:44.536" v="1864" actId="20577"/>
          <ac:spMkLst>
            <pc:docMk/>
            <pc:sldMk cId="1410891151" sldId="1018"/>
            <ac:spMk id="8" creationId="{53E47249-7F32-AB64-4BFB-0E2FBA80D507}"/>
          </ac:spMkLst>
        </pc:spChg>
        <pc:picChg chg="add mod">
          <ac:chgData name="Aaron Farber" userId="eeca6682-be49-4acd-93d6-a6b2cbeae1c1" providerId="ADAL" clId="{DA524B20-CAE6-4CDB-8272-4459C7C061A5}" dt="2023-03-09T16:35:09.885" v="1795" actId="1076"/>
          <ac:picMkLst>
            <pc:docMk/>
            <pc:sldMk cId="1410891151" sldId="1018"/>
            <ac:picMk id="5" creationId="{6825DA29-C034-06BB-07A9-7B26266003C0}"/>
          </ac:picMkLst>
        </pc:picChg>
        <pc:picChg chg="add mod">
          <ac:chgData name="Aaron Farber" userId="eeca6682-be49-4acd-93d6-a6b2cbeae1c1" providerId="ADAL" clId="{DA524B20-CAE6-4CDB-8272-4459C7C061A5}" dt="2023-03-09T16:35:04.335" v="1794" actId="1076"/>
          <ac:picMkLst>
            <pc:docMk/>
            <pc:sldMk cId="1410891151" sldId="1018"/>
            <ac:picMk id="7" creationId="{6540BA21-0A79-CC85-7253-D4DE402EBA44}"/>
          </ac:picMkLst>
        </pc:picChg>
      </pc:sldChg>
      <pc:sldChg chg="addSp delSp modSp add mod">
        <pc:chgData name="Aaron Farber" userId="eeca6682-be49-4acd-93d6-a6b2cbeae1c1" providerId="ADAL" clId="{DA524B20-CAE6-4CDB-8272-4459C7C061A5}" dt="2023-03-09T16:39:35.821" v="2072" actId="692"/>
        <pc:sldMkLst>
          <pc:docMk/>
          <pc:sldMk cId="279318650" sldId="1019"/>
        </pc:sldMkLst>
        <pc:spChg chg="mod">
          <ac:chgData name="Aaron Farber" userId="eeca6682-be49-4acd-93d6-a6b2cbeae1c1" providerId="ADAL" clId="{DA524B20-CAE6-4CDB-8272-4459C7C061A5}" dt="2023-03-09T16:39:28.219" v="2071" actId="14100"/>
          <ac:spMkLst>
            <pc:docMk/>
            <pc:sldMk cId="279318650" sldId="1019"/>
            <ac:spMk id="8" creationId="{53E47249-7F32-AB64-4BFB-0E2FBA80D507}"/>
          </ac:spMkLst>
        </pc:spChg>
        <pc:picChg chg="add mod">
          <ac:chgData name="Aaron Farber" userId="eeca6682-be49-4acd-93d6-a6b2cbeae1c1" providerId="ADAL" clId="{DA524B20-CAE6-4CDB-8272-4459C7C061A5}" dt="2023-03-09T16:39:35.821" v="2072" actId="692"/>
          <ac:picMkLst>
            <pc:docMk/>
            <pc:sldMk cId="279318650" sldId="1019"/>
            <ac:picMk id="4" creationId="{EE2EF4EB-0843-573C-6BE2-7D45A2C41A7D}"/>
          </ac:picMkLst>
        </pc:picChg>
        <pc:picChg chg="del">
          <ac:chgData name="Aaron Farber" userId="eeca6682-be49-4acd-93d6-a6b2cbeae1c1" providerId="ADAL" clId="{DA524B20-CAE6-4CDB-8272-4459C7C061A5}" dt="2023-03-09T16:36:49.752" v="1801" actId="478"/>
          <ac:picMkLst>
            <pc:docMk/>
            <pc:sldMk cId="279318650" sldId="1019"/>
            <ac:picMk id="5" creationId="{6825DA29-C034-06BB-07A9-7B26266003C0}"/>
          </ac:picMkLst>
        </pc:picChg>
        <pc:picChg chg="del">
          <ac:chgData name="Aaron Farber" userId="eeca6682-be49-4acd-93d6-a6b2cbeae1c1" providerId="ADAL" clId="{DA524B20-CAE6-4CDB-8272-4459C7C061A5}" dt="2023-03-09T16:36:48.598" v="1800" actId="478"/>
          <ac:picMkLst>
            <pc:docMk/>
            <pc:sldMk cId="279318650" sldId="1019"/>
            <ac:picMk id="7" creationId="{6540BA21-0A79-CC85-7253-D4DE402EBA44}"/>
          </ac:picMkLst>
        </pc:picChg>
        <pc:picChg chg="add del">
          <ac:chgData name="Aaron Farber" userId="eeca6682-be49-4acd-93d6-a6b2cbeae1c1" providerId="ADAL" clId="{DA524B20-CAE6-4CDB-8272-4459C7C061A5}" dt="2023-03-09T16:39:06.941" v="2064" actId="22"/>
          <ac:picMkLst>
            <pc:docMk/>
            <pc:sldMk cId="279318650" sldId="1019"/>
            <ac:picMk id="9" creationId="{E9E6191F-CCAC-3D28-2EC0-AA9EE2325C21}"/>
          </ac:picMkLst>
        </pc:picChg>
      </pc:sldChg>
      <pc:sldChg chg="addSp delSp modSp add mod">
        <pc:chgData name="Aaron Farber" userId="eeca6682-be49-4acd-93d6-a6b2cbeae1c1" providerId="ADAL" clId="{DA524B20-CAE6-4CDB-8272-4459C7C061A5}" dt="2023-03-09T16:50:01.966" v="2746" actId="1076"/>
        <pc:sldMkLst>
          <pc:docMk/>
          <pc:sldMk cId="315040694" sldId="1020"/>
        </pc:sldMkLst>
        <pc:spChg chg="mod">
          <ac:chgData name="Aaron Farber" userId="eeca6682-be49-4acd-93d6-a6b2cbeae1c1" providerId="ADAL" clId="{DA524B20-CAE6-4CDB-8272-4459C7C061A5}" dt="2023-03-09T16:42:13.408" v="2105" actId="20577"/>
          <ac:spMkLst>
            <pc:docMk/>
            <pc:sldMk cId="315040694" sldId="1020"/>
            <ac:spMk id="3" creationId="{B896AA39-F075-09C6-0CE6-4DD140DCC08C}"/>
          </ac:spMkLst>
        </pc:spChg>
        <pc:spChg chg="add mod">
          <ac:chgData name="Aaron Farber" userId="eeca6682-be49-4acd-93d6-a6b2cbeae1c1" providerId="ADAL" clId="{DA524B20-CAE6-4CDB-8272-4459C7C061A5}" dt="2023-03-09T16:50:01.966" v="2746" actId="1076"/>
          <ac:spMkLst>
            <pc:docMk/>
            <pc:sldMk cId="315040694" sldId="1020"/>
            <ac:spMk id="6" creationId="{49D09804-CDCB-81AD-5F21-80C9753BD282}"/>
          </ac:spMkLst>
        </pc:spChg>
        <pc:spChg chg="mod">
          <ac:chgData name="Aaron Farber" userId="eeca6682-be49-4acd-93d6-a6b2cbeae1c1" providerId="ADAL" clId="{DA524B20-CAE6-4CDB-8272-4459C7C061A5}" dt="2023-03-09T16:42:20.490" v="2106" actId="20577"/>
          <ac:spMkLst>
            <pc:docMk/>
            <pc:sldMk cId="315040694" sldId="1020"/>
            <ac:spMk id="8" creationId="{53E47249-7F32-AB64-4BFB-0E2FBA80D507}"/>
          </ac:spMkLst>
        </pc:spChg>
        <pc:picChg chg="del">
          <ac:chgData name="Aaron Farber" userId="eeca6682-be49-4acd-93d6-a6b2cbeae1c1" providerId="ADAL" clId="{DA524B20-CAE6-4CDB-8272-4459C7C061A5}" dt="2023-03-09T16:48:33.560" v="2512" actId="478"/>
          <ac:picMkLst>
            <pc:docMk/>
            <pc:sldMk cId="315040694" sldId="1020"/>
            <ac:picMk id="4" creationId="{EE2EF4EB-0843-573C-6BE2-7D45A2C41A7D}"/>
          </ac:picMkLst>
        </pc:picChg>
        <pc:picChg chg="add del">
          <ac:chgData name="Aaron Farber" userId="eeca6682-be49-4acd-93d6-a6b2cbeae1c1" providerId="ADAL" clId="{DA524B20-CAE6-4CDB-8272-4459C7C061A5}" dt="2023-03-09T16:48:40.701" v="2514" actId="22"/>
          <ac:picMkLst>
            <pc:docMk/>
            <pc:sldMk cId="315040694" sldId="1020"/>
            <ac:picMk id="5" creationId="{3C4F9A28-A5F4-2A8C-154C-940E9D99D475}"/>
          </ac:picMkLst>
        </pc:picChg>
      </pc:sldChg>
      <pc:sldChg chg="add ord">
        <pc:chgData name="Aaron Farber" userId="eeca6682-be49-4acd-93d6-a6b2cbeae1c1" providerId="ADAL" clId="{DA524B20-CAE6-4CDB-8272-4459C7C061A5}" dt="2023-03-09T16:41:10.339" v="2085"/>
        <pc:sldMkLst>
          <pc:docMk/>
          <pc:sldMk cId="323061213" sldId="1021"/>
        </pc:sldMkLst>
      </pc:sldChg>
      <pc:sldChg chg="addSp delSp modSp add mod ord">
        <pc:chgData name="Aaron Farber" userId="eeca6682-be49-4acd-93d6-a6b2cbeae1c1" providerId="ADAL" clId="{DA524B20-CAE6-4CDB-8272-4459C7C061A5}" dt="2023-03-09T16:45:24.881" v="2169" actId="1076"/>
        <pc:sldMkLst>
          <pc:docMk/>
          <pc:sldMk cId="3793894442" sldId="1022"/>
        </pc:sldMkLst>
        <pc:spChg chg="del">
          <ac:chgData name="Aaron Farber" userId="eeca6682-be49-4acd-93d6-a6b2cbeae1c1" providerId="ADAL" clId="{DA524B20-CAE6-4CDB-8272-4459C7C061A5}" dt="2023-03-09T16:43:49.752" v="2152" actId="478"/>
          <ac:spMkLst>
            <pc:docMk/>
            <pc:sldMk cId="3793894442" sldId="1022"/>
            <ac:spMk id="2" creationId="{B7A0D1CA-7439-8E16-0F7A-D1895A2FDD07}"/>
          </ac:spMkLst>
        </pc:spChg>
        <pc:spChg chg="mod">
          <ac:chgData name="Aaron Farber" userId="eeca6682-be49-4acd-93d6-a6b2cbeae1c1" providerId="ADAL" clId="{DA524B20-CAE6-4CDB-8272-4459C7C061A5}" dt="2023-03-09T16:45:16.402" v="2168" actId="1076"/>
          <ac:spMkLst>
            <pc:docMk/>
            <pc:sldMk cId="3793894442" sldId="1022"/>
            <ac:spMk id="3" creationId="{B896AA39-F075-09C6-0CE6-4DD140DCC08C}"/>
          </ac:spMkLst>
        </pc:spChg>
        <pc:spChg chg="add mod">
          <ac:chgData name="Aaron Farber" userId="eeca6682-be49-4acd-93d6-a6b2cbeae1c1" providerId="ADAL" clId="{DA524B20-CAE6-4CDB-8272-4459C7C061A5}" dt="2023-03-09T16:45:24.881" v="2169" actId="1076"/>
          <ac:spMkLst>
            <pc:docMk/>
            <pc:sldMk cId="3793894442" sldId="1022"/>
            <ac:spMk id="5" creationId="{C7BC7DD6-22D3-51B3-5EB5-5BB12C39513A}"/>
          </ac:spMkLst>
        </pc:spChg>
        <pc:spChg chg="add mod">
          <ac:chgData name="Aaron Farber" userId="eeca6682-be49-4acd-93d6-a6b2cbeae1c1" providerId="ADAL" clId="{DA524B20-CAE6-4CDB-8272-4459C7C061A5}" dt="2023-03-09T16:45:24.881" v="2169" actId="1076"/>
          <ac:spMkLst>
            <pc:docMk/>
            <pc:sldMk cId="3793894442" sldId="1022"/>
            <ac:spMk id="7" creationId="{97C192D1-FBBB-6EC1-2FA7-B8557BCD4E5F}"/>
          </ac:spMkLst>
        </pc:spChg>
        <pc:picChg chg="add mod">
          <ac:chgData name="Aaron Farber" userId="eeca6682-be49-4acd-93d6-a6b2cbeae1c1" providerId="ADAL" clId="{DA524B20-CAE6-4CDB-8272-4459C7C061A5}" dt="2023-03-09T16:45:24.881" v="2169" actId="1076"/>
          <ac:picMkLst>
            <pc:docMk/>
            <pc:sldMk cId="3793894442" sldId="1022"/>
            <ac:picMk id="4" creationId="{C057E5E9-CD55-6A89-759B-4A661735DDE0}"/>
          </ac:picMkLst>
        </pc:picChg>
        <pc:picChg chg="add mod">
          <ac:chgData name="Aaron Farber" userId="eeca6682-be49-4acd-93d6-a6b2cbeae1c1" providerId="ADAL" clId="{DA524B20-CAE6-4CDB-8272-4459C7C061A5}" dt="2023-03-09T16:45:24.881" v="2169" actId="1076"/>
          <ac:picMkLst>
            <pc:docMk/>
            <pc:sldMk cId="3793894442" sldId="1022"/>
            <ac:picMk id="6" creationId="{65643A31-1BD3-DBB6-E77C-8E9DCEC1C29B}"/>
          </ac:picMkLst>
        </pc:picChg>
      </pc:sldChg>
      <pc:sldChg chg="add">
        <pc:chgData name="Aaron Farber" userId="eeca6682-be49-4acd-93d6-a6b2cbeae1c1" providerId="ADAL" clId="{DA524B20-CAE6-4CDB-8272-4459C7C061A5}" dt="2023-03-09T16:45:33.857" v="2170" actId="2890"/>
        <pc:sldMkLst>
          <pc:docMk/>
          <pc:sldMk cId="2422889684" sldId="1023"/>
        </pc:sldMkLst>
      </pc:sldChg>
      <pc:sldChg chg="modSp add mod ord">
        <pc:chgData name="Aaron Farber" userId="eeca6682-be49-4acd-93d6-a6b2cbeae1c1" providerId="ADAL" clId="{DA524B20-CAE6-4CDB-8272-4459C7C061A5}" dt="2023-03-09T16:54:04.460" v="3063"/>
        <pc:sldMkLst>
          <pc:docMk/>
          <pc:sldMk cId="2716273082" sldId="1024"/>
        </pc:sldMkLst>
        <pc:spChg chg="mod">
          <ac:chgData name="Aaron Farber" userId="eeca6682-be49-4acd-93d6-a6b2cbeae1c1" providerId="ADAL" clId="{DA524B20-CAE6-4CDB-8272-4459C7C061A5}" dt="2023-03-09T16:53:28.336" v="3030" actId="20577"/>
          <ac:spMkLst>
            <pc:docMk/>
            <pc:sldMk cId="2716273082" sldId="1024"/>
            <ac:spMk id="6" creationId="{49D09804-CDCB-81AD-5F21-80C9753BD282}"/>
          </ac:spMkLst>
        </pc:spChg>
      </pc:sldChg>
      <pc:sldChg chg="delSp modSp add mod">
        <pc:chgData name="Aaron Farber" userId="eeca6682-be49-4acd-93d6-a6b2cbeae1c1" providerId="ADAL" clId="{DA524B20-CAE6-4CDB-8272-4459C7C061A5}" dt="2023-03-09T16:51:21.694" v="2910" actId="20577"/>
        <pc:sldMkLst>
          <pc:docMk/>
          <pc:sldMk cId="3223646899" sldId="1025"/>
        </pc:sldMkLst>
        <pc:spChg chg="mod">
          <ac:chgData name="Aaron Farber" userId="eeca6682-be49-4acd-93d6-a6b2cbeae1c1" providerId="ADAL" clId="{DA524B20-CAE6-4CDB-8272-4459C7C061A5}" dt="2023-03-09T16:50:42.129" v="2814" actId="20577"/>
          <ac:spMkLst>
            <pc:docMk/>
            <pc:sldMk cId="3223646899" sldId="1025"/>
            <ac:spMk id="3" creationId="{B896AA39-F075-09C6-0CE6-4DD140DCC08C}"/>
          </ac:spMkLst>
        </pc:spChg>
        <pc:spChg chg="mod">
          <ac:chgData name="Aaron Farber" userId="eeca6682-be49-4acd-93d6-a6b2cbeae1c1" providerId="ADAL" clId="{DA524B20-CAE6-4CDB-8272-4459C7C061A5}" dt="2023-03-09T16:51:21.694" v="2910" actId="20577"/>
          <ac:spMkLst>
            <pc:docMk/>
            <pc:sldMk cId="3223646899" sldId="1025"/>
            <ac:spMk id="8" creationId="{53E47249-7F32-AB64-4BFB-0E2FBA80D507}"/>
          </ac:spMkLst>
        </pc:spChg>
        <pc:picChg chg="del">
          <ac:chgData name="Aaron Farber" userId="eeca6682-be49-4acd-93d6-a6b2cbeae1c1" providerId="ADAL" clId="{DA524B20-CAE6-4CDB-8272-4459C7C061A5}" dt="2023-03-09T16:50:43.656" v="2815" actId="478"/>
          <ac:picMkLst>
            <pc:docMk/>
            <pc:sldMk cId="3223646899" sldId="1025"/>
            <ac:picMk id="4" creationId="{EE2EF4EB-0843-573C-6BE2-7D45A2C41A7D}"/>
          </ac:picMkLst>
        </pc:picChg>
      </pc:sldChg>
      <pc:sldChg chg="modSp add mod ord">
        <pc:chgData name="Aaron Farber" userId="eeca6682-be49-4acd-93d6-a6b2cbeae1c1" providerId="ADAL" clId="{DA524B20-CAE6-4CDB-8272-4459C7C061A5}" dt="2023-03-09T16:57:24.845" v="3360" actId="20577"/>
        <pc:sldMkLst>
          <pc:docMk/>
          <pc:sldMk cId="632047867" sldId="1026"/>
        </pc:sldMkLst>
        <pc:spChg chg="mod">
          <ac:chgData name="Aaron Farber" userId="eeca6682-be49-4acd-93d6-a6b2cbeae1c1" providerId="ADAL" clId="{DA524B20-CAE6-4CDB-8272-4459C7C061A5}" dt="2023-03-09T16:57:24.845" v="3360" actId="20577"/>
          <ac:spMkLst>
            <pc:docMk/>
            <pc:sldMk cId="632047867" sldId="1026"/>
            <ac:spMk id="7" creationId="{2A124331-76A6-1E43-0EC7-416E721EF437}"/>
          </ac:spMkLst>
        </pc:spChg>
        <pc:spChg chg="mod">
          <ac:chgData name="Aaron Farber" userId="eeca6682-be49-4acd-93d6-a6b2cbeae1c1" providerId="ADAL" clId="{DA524B20-CAE6-4CDB-8272-4459C7C061A5}" dt="2023-03-09T16:55:52.443" v="3268" actId="20577"/>
          <ac:spMkLst>
            <pc:docMk/>
            <pc:sldMk cId="632047867" sldId="1026"/>
            <ac:spMk id="9" creationId="{9AB96B86-6CEA-3CE9-D462-1B68C76ED1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35D1B-7706-4F75-8B97-D448C61A6F2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B973F-81C8-4990-9A82-4F3A5949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r>
              <a:rPr lang="en-US" dirty="0"/>
              <a:t>2019: </a:t>
            </a:r>
            <a:r>
              <a:rPr lang="en-US" sz="1200" dirty="0"/>
              <a:t>Web Accessibility Specialist</a:t>
            </a:r>
          </a:p>
          <a:p>
            <a:r>
              <a:rPr lang="en-US" sz="1200" dirty="0"/>
              <a:t>2020: Certified Professional in Accessibility Core Competencies</a:t>
            </a:r>
          </a:p>
          <a:p>
            <a:r>
              <a:rPr lang="en-US" sz="1200" dirty="0"/>
              <a:t>IAAP: International Association of Accessibility Professionals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55CA1-8AB9-7F4B-8B56-30FA76A041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925350" y="-792051"/>
            <a:ext cx="6044348" cy="9575762"/>
            <a:chOff x="7852246" y="-8205"/>
            <a:chExt cx="4029565" cy="6383841"/>
          </a:xfrm>
        </p:grpSpPr>
        <p:sp>
          <p:nvSpPr>
            <p:cNvPr id="3" name="Rounded Rectangle 2"/>
            <p:cNvSpPr/>
            <p:nvPr/>
          </p:nvSpPr>
          <p:spPr>
            <a:xfrm>
              <a:off x="8732614" y="1487176"/>
              <a:ext cx="401781" cy="1264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8933505" y="0"/>
              <a:ext cx="0" cy="147180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0566669" y="1478971"/>
              <a:ext cx="401781" cy="1264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767560" y="-8205"/>
              <a:ext cx="0" cy="147180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7852246" y="1550388"/>
              <a:ext cx="4029565" cy="4825248"/>
              <a:chOff x="8182988" y="1595007"/>
              <a:chExt cx="3376612" cy="404336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182988" y="1595007"/>
                <a:ext cx="3376612" cy="4043362"/>
              </a:xfrm>
              <a:prstGeom prst="rect">
                <a:avLst/>
              </a:prstGeom>
              <a:solidFill>
                <a:schemeClr val="accent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49770" y="1762558"/>
                <a:ext cx="3043237" cy="3700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16364" y="1930109"/>
                <a:ext cx="2705194" cy="3375749"/>
              </a:xfrm>
              <a:prstGeom prst="rect">
                <a:avLst/>
              </a:prstGeom>
              <a:gradFill flip="none" rotWithShape="1">
                <a:gsLst>
                  <a:gs pos="44000">
                    <a:schemeClr val="bg1"/>
                  </a:gs>
                  <a:gs pos="88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55171" y="547688"/>
            <a:ext cx="9318681" cy="1988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[First Name] [Last Name]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754857" y="3257550"/>
            <a:ext cx="9319308" cy="622935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8816C4D-C074-46E9-95BD-C9631EDBDD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522114" y="2145692"/>
            <a:ext cx="4842467" cy="6042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[Insert Avatar Picture]</a:t>
            </a:r>
          </a:p>
        </p:txBody>
      </p:sp>
    </p:spTree>
    <p:extLst>
      <p:ext uri="{BB962C8B-B14F-4D97-AF65-F5344CB8AC3E}">
        <p14:creationId xmlns:p14="http://schemas.microsoft.com/office/powerpoint/2010/main" val="26717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9" name="AutoShape 9"/>
          <p:cNvSpPr/>
          <p:nvPr/>
        </p:nvSpPr>
        <p:spPr>
          <a:xfrm rot="-5400000">
            <a:off x="4989927" y="1071454"/>
            <a:ext cx="2161958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12811075" y="1071454"/>
            <a:ext cx="2161958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4251394" y="930391"/>
            <a:ext cx="3551233" cy="441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3200" dirty="0">
                <a:solidFill>
                  <a:srgbClr val="333333"/>
                </a:solidFill>
                <a:latin typeface="Poppins Medium"/>
              </a:rPr>
              <a:t>March 9, 2023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2B4DFA5-2E42-87F2-ACC9-6F8016DA0AD9}"/>
              </a:ext>
            </a:extLst>
          </p:cNvPr>
          <p:cNvSpPr txBox="1"/>
          <p:nvPr/>
        </p:nvSpPr>
        <p:spPr>
          <a:xfrm>
            <a:off x="10550498" y="601609"/>
            <a:ext cx="2982217" cy="1313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solidFill>
                  <a:srgbClr val="333333"/>
                </a:solidFill>
                <a:latin typeface="Poppins Medium"/>
              </a:rPr>
              <a:t>Accessibility Resource Center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93818" y="3134529"/>
            <a:ext cx="14820901" cy="4447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248" dirty="0">
                <a:solidFill>
                  <a:srgbClr val="333333"/>
                </a:solidFill>
                <a:latin typeface="Poppins Bold"/>
              </a:rPr>
              <a:t>Understand</a:t>
            </a:r>
          </a:p>
          <a:p>
            <a:endParaRPr lang="en-US" sz="1100" spc="248" dirty="0">
              <a:solidFill>
                <a:srgbClr val="333333"/>
              </a:solidFill>
              <a:latin typeface="Poppins Bold"/>
            </a:endParaRPr>
          </a:p>
          <a:p>
            <a:endParaRPr lang="en-US" sz="1100" spc="248" dirty="0">
              <a:solidFill>
                <a:srgbClr val="333333"/>
              </a:solidFill>
              <a:latin typeface="Poppins Bold"/>
            </a:endParaRPr>
          </a:p>
          <a:p>
            <a:endParaRPr lang="en-US" sz="1100" spc="248" dirty="0">
              <a:solidFill>
                <a:srgbClr val="333333"/>
              </a:solidFill>
              <a:latin typeface="Poppins Bold"/>
            </a:endParaRPr>
          </a:p>
          <a:p>
            <a:endParaRPr lang="en-US" sz="1100" spc="248" dirty="0">
              <a:solidFill>
                <a:srgbClr val="333333"/>
              </a:solidFill>
              <a:latin typeface="Poppins Bold"/>
            </a:endParaRPr>
          </a:p>
          <a:p>
            <a:endParaRPr lang="en-US" sz="1100" spc="248" dirty="0">
              <a:solidFill>
                <a:srgbClr val="333333"/>
              </a:solidFill>
              <a:latin typeface="Poppins Bold"/>
            </a:endParaRPr>
          </a:p>
          <a:p>
            <a:endParaRPr lang="en-US" sz="1100" spc="248" dirty="0">
              <a:solidFill>
                <a:srgbClr val="333333"/>
              </a:solidFill>
              <a:latin typeface="Poppins Bold"/>
            </a:endParaRPr>
          </a:p>
          <a:p>
            <a:endParaRPr lang="en-US" sz="1100" spc="248" dirty="0">
              <a:solidFill>
                <a:srgbClr val="333333"/>
              </a:solidFill>
              <a:latin typeface="Poppins Bold"/>
            </a:endParaRPr>
          </a:p>
          <a:p>
            <a:r>
              <a:rPr lang="en-US" sz="4400" spc="248" dirty="0">
                <a:solidFill>
                  <a:srgbClr val="333333"/>
                </a:solidFill>
                <a:latin typeface="Poppins Bold"/>
              </a:rPr>
              <a:t>Test</a:t>
            </a:r>
          </a:p>
          <a:p>
            <a:endParaRPr lang="en-US" sz="2000" spc="248" dirty="0">
              <a:solidFill>
                <a:srgbClr val="333333"/>
              </a:solidFill>
              <a:latin typeface="Poppins Bold"/>
            </a:endParaRPr>
          </a:p>
          <a:p>
            <a:endParaRPr lang="en-US" sz="2000" spc="248" dirty="0">
              <a:solidFill>
                <a:srgbClr val="333333"/>
              </a:solidFill>
              <a:latin typeface="Poppins Bold"/>
            </a:endParaRPr>
          </a:p>
          <a:p>
            <a:endParaRPr lang="en-US" sz="2000" spc="248" dirty="0">
              <a:solidFill>
                <a:srgbClr val="333333"/>
              </a:solidFill>
              <a:latin typeface="Poppins Bold"/>
            </a:endParaRPr>
          </a:p>
          <a:p>
            <a:endParaRPr lang="en-US" sz="2000" spc="248" dirty="0">
              <a:solidFill>
                <a:srgbClr val="333333"/>
              </a:solidFill>
              <a:latin typeface="Poppins Bold"/>
            </a:endParaRPr>
          </a:p>
          <a:p>
            <a:r>
              <a:rPr lang="en-US" sz="4400" spc="248" dirty="0">
                <a:solidFill>
                  <a:srgbClr val="333333"/>
                </a:solidFill>
                <a:latin typeface="Poppins Bold"/>
              </a:rPr>
              <a:t>Solve</a:t>
            </a:r>
          </a:p>
        </p:txBody>
      </p:sp>
      <p:sp>
        <p:nvSpPr>
          <p:cNvPr id="15" name="AutoShape 12" descr="TPGi">
            <a:extLst>
              <a:ext uri="{FF2B5EF4-FFF2-40B4-BE49-F238E27FC236}">
                <a16:creationId xmlns:a16="http://schemas.microsoft.com/office/drawing/2014/main" id="{3A739E94-520A-3565-4419-95A1AC181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53802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2BD407-F75F-ED1F-9DD6-4B58F68DB220}"/>
              </a:ext>
            </a:extLst>
          </p:cNvPr>
          <p:cNvGrpSpPr/>
          <p:nvPr/>
        </p:nvGrpSpPr>
        <p:grpSpPr>
          <a:xfrm>
            <a:off x="2514600" y="3134529"/>
            <a:ext cx="285936" cy="4184216"/>
            <a:chOff x="12199931" y="3465776"/>
            <a:chExt cx="285936" cy="418421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678FC69-1C7D-783C-D11D-E310F9B5AA0F}"/>
                </a:ext>
              </a:extLst>
            </p:cNvPr>
            <p:cNvSpPr/>
            <p:nvPr/>
          </p:nvSpPr>
          <p:spPr>
            <a:xfrm rot="5400000" flipV="1">
              <a:off x="12199931" y="3465776"/>
              <a:ext cx="285936" cy="285936"/>
            </a:xfrm>
            <a:prstGeom prst="ellipse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A08D89-0F4F-C5C8-0C63-5BEA588EA0CE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12342899" y="3751712"/>
              <a:ext cx="1501" cy="1672195"/>
            </a:xfrm>
            <a:prstGeom prst="line">
              <a:avLst/>
            </a:prstGeom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60EE385-A6B2-8D6B-3DFC-7620FAD8A8AB}"/>
                </a:ext>
              </a:extLst>
            </p:cNvPr>
            <p:cNvSpPr/>
            <p:nvPr/>
          </p:nvSpPr>
          <p:spPr>
            <a:xfrm rot="5400000" flipV="1">
              <a:off x="12199931" y="5419674"/>
              <a:ext cx="285936" cy="285936"/>
            </a:xfrm>
            <a:prstGeom prst="ellipse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03208A-CE1C-3559-CF2D-37EE623D4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44400" y="5705610"/>
              <a:ext cx="945" cy="1672195"/>
            </a:xfrm>
            <a:prstGeom prst="line">
              <a:avLst/>
            </a:prstGeom>
            <a:ln w="63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3F58C8A-DBD9-6E29-731B-5837B96CA926}"/>
                </a:ext>
              </a:extLst>
            </p:cNvPr>
            <p:cNvSpPr/>
            <p:nvPr/>
          </p:nvSpPr>
          <p:spPr>
            <a:xfrm rot="5400000" flipV="1">
              <a:off x="12199931" y="7364056"/>
              <a:ext cx="285936" cy="285936"/>
            </a:xfrm>
            <a:prstGeom prst="ellipse">
              <a:avLst/>
            </a:prstGeom>
            <a:noFill/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0" descr="ARC">
            <a:extLst>
              <a:ext uri="{FF2B5EF4-FFF2-40B4-BE49-F238E27FC236}">
                <a16:creationId xmlns:a16="http://schemas.microsoft.com/office/drawing/2014/main" id="{9C26E71A-7D6A-8F21-A8B8-C441D096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514" y="774229"/>
            <a:ext cx="2638425" cy="9620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0">
            <a:solidFill>
              <a:schemeClr val="accent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01FA09-FE78-B69C-DC54-EEF43712B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911" y="3216442"/>
            <a:ext cx="3769143" cy="3386335"/>
          </a:xfrm>
          <a:prstGeom prst="rect">
            <a:avLst/>
          </a:prstGeom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6CD5F26C-B50C-91D2-B5D7-1C81E9A3E459}"/>
              </a:ext>
            </a:extLst>
          </p:cNvPr>
          <p:cNvSpPr txBox="1"/>
          <p:nvPr/>
        </p:nvSpPr>
        <p:spPr>
          <a:xfrm>
            <a:off x="9448800" y="7036594"/>
            <a:ext cx="1028487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spc="248" dirty="0">
                <a:solidFill>
                  <a:schemeClr val="accent1">
                    <a:lumMod val="75000"/>
                  </a:schemeClr>
                </a:solidFill>
                <a:latin typeface="Poppins Bold"/>
              </a:rPr>
              <a:t>COLOR CONTRAST</a:t>
            </a:r>
            <a:endParaRPr lang="en-US" sz="6000" spc="248" dirty="0">
              <a:solidFill>
                <a:schemeClr val="accent1">
                  <a:lumMod val="75000"/>
                </a:schemeClr>
              </a:solidFill>
              <a:latin typeface="Poppins Bold"/>
            </a:endParaRPr>
          </a:p>
          <a:p>
            <a:pPr>
              <a:lnSpc>
                <a:spcPts val="4800"/>
              </a:lnSpc>
            </a:pPr>
            <a:endParaRPr lang="en-US" sz="40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71BE84-36FC-96D3-3DE3-0EE8BB88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83" y="2458176"/>
            <a:ext cx="14332740" cy="64008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1219200" y="1200125"/>
            <a:ext cx="15316200" cy="860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Break site into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D9CF9A-5734-DCA5-4C1E-6385523E98B7}"/>
              </a:ext>
            </a:extLst>
          </p:cNvPr>
          <p:cNvSpPr/>
          <p:nvPr/>
        </p:nvSpPr>
        <p:spPr>
          <a:xfrm>
            <a:off x="9496424" y="2332639"/>
            <a:ext cx="6248400" cy="562637"/>
          </a:xfrm>
          <a:prstGeom prst="rect">
            <a:avLst/>
          </a:prstGeom>
          <a:noFill/>
          <a:ln w="73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A80DA-0BED-6F02-2B05-AB5521E7CDA6}"/>
              </a:ext>
            </a:extLst>
          </p:cNvPr>
          <p:cNvSpPr/>
          <p:nvPr/>
        </p:nvSpPr>
        <p:spPr>
          <a:xfrm>
            <a:off x="1488355" y="4488026"/>
            <a:ext cx="14116793" cy="4370950"/>
          </a:xfrm>
          <a:prstGeom prst="rect">
            <a:avLst/>
          </a:prstGeom>
          <a:noFill/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87728-7CAD-7271-C754-83C29EA1F6B0}"/>
              </a:ext>
            </a:extLst>
          </p:cNvPr>
          <p:cNvSpPr/>
          <p:nvPr/>
        </p:nvSpPr>
        <p:spPr>
          <a:xfrm>
            <a:off x="5429250" y="2965713"/>
            <a:ext cx="10315574" cy="656563"/>
          </a:xfrm>
          <a:prstGeom prst="rect">
            <a:avLst/>
          </a:prstGeom>
          <a:noFill/>
          <a:ln w="730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248" dirty="0">
                <a:solidFill>
                  <a:srgbClr val="333333"/>
                </a:solidFill>
                <a:latin typeface="Poppins Bold"/>
              </a:rPr>
              <a:t>Group Related Accessibility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914400" y="2685391"/>
            <a:ext cx="13563600" cy="4946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Enables testing to be done by roles with the requisite skillset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Increases efficiency and reduces duplicative work, shifting between unrelated accessibility guidelines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Leads to full WCAG Coverage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3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Color Contrast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914400" y="2762681"/>
            <a:ext cx="11430000" cy="165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- Does not require a engineering background to test.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- Requires only basic familiarity with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424024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248" dirty="0">
                <a:solidFill>
                  <a:srgbClr val="333333"/>
                </a:solidFill>
                <a:latin typeface="Poppins Bold"/>
              </a:rPr>
              <a:t>Color Contrast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807720" y="2781300"/>
            <a:ext cx="11430000" cy="3715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1.4.3: Color Contrast (AA)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1.4.11: Non-text Contrast (AA)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2.4.7: Focus Visible (AA)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1.4.5: Images of Text (AA)– </a:t>
            </a:r>
            <a:r>
              <a:rPr lang="en-US" sz="3200" i="1" dirty="0">
                <a:latin typeface="Poppins" panose="00000500000000000000" pitchFamily="2" charset="0"/>
                <a:cs typeface="Poppins" panose="00000500000000000000" pitchFamily="2" charset="0"/>
              </a:rPr>
              <a:t>partially covered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1.4.1: Use of Color (A) – </a:t>
            </a:r>
            <a:r>
              <a:rPr lang="en-US" sz="3200" i="1" dirty="0">
                <a:latin typeface="Poppins" panose="00000500000000000000" pitchFamily="2" charset="0"/>
                <a:cs typeface="Poppins" panose="00000500000000000000" pitchFamily="2" charset="0"/>
              </a:rPr>
              <a:t>partially covered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3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1371600" y="1028700"/>
            <a:ext cx="153543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Accessibility Foundations</a:t>
            </a:r>
          </a:p>
        </p:txBody>
      </p:sp>
      <p:pic>
        <p:nvPicPr>
          <p:cNvPr id="10" name="Picture 9" descr="Tutor Modules">
            <a:extLst>
              <a:ext uri="{FF2B5EF4-FFF2-40B4-BE49-F238E27FC236}">
                <a16:creationId xmlns:a16="http://schemas.microsoft.com/office/drawing/2014/main" id="{17DC8525-4121-7E80-B968-B485BE1C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78121"/>
            <a:ext cx="10668000" cy="62690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57FBE154-4911-F6DE-173D-F01F56A63D09}"/>
              </a:ext>
            </a:extLst>
          </p:cNvPr>
          <p:cNvSpPr txBox="1"/>
          <p:nvPr/>
        </p:nvSpPr>
        <p:spPr>
          <a:xfrm>
            <a:off x="2274209" y="8765445"/>
            <a:ext cx="7948382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Light"/>
              </a:rPr>
              <a:t>Consume Role-Based Trainings To Understand Fundamental Principles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0C174-9EAB-9F34-0E0A-033E3953C53D}"/>
              </a:ext>
            </a:extLst>
          </p:cNvPr>
          <p:cNvSpPr/>
          <p:nvPr/>
        </p:nvSpPr>
        <p:spPr>
          <a:xfrm>
            <a:off x="4648200" y="2434047"/>
            <a:ext cx="2209800" cy="3134505"/>
          </a:xfrm>
          <a:prstGeom prst="rect">
            <a:avLst/>
          </a:prstGeom>
          <a:noFill/>
          <a:ln w="1016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51550C5-FE92-91A5-F534-FDC8EC1433DA}"/>
              </a:ext>
            </a:extLst>
          </p:cNvPr>
          <p:cNvSpPr txBox="1"/>
          <p:nvPr/>
        </p:nvSpPr>
        <p:spPr>
          <a:xfrm>
            <a:off x="12192000" y="3343007"/>
            <a:ext cx="4724400" cy="2416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Light"/>
              </a:rPr>
              <a:t>For Keyboard Testing: Accessibility for Product Owners, PM, and BA’s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118644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Tools and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3048000" y="2183606"/>
            <a:ext cx="114300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ARC’s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KnowledgeBase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Is Your Single Greatest Resource</a:t>
            </a:r>
          </a:p>
        </p:txBody>
      </p:sp>
      <p:pic>
        <p:nvPicPr>
          <p:cNvPr id="12" name="Picture 11" descr="ARC KnowledgeBase contains over 15 modules">
            <a:extLst>
              <a:ext uri="{FF2B5EF4-FFF2-40B4-BE49-F238E27FC236}">
                <a16:creationId xmlns:a16="http://schemas.microsoft.com/office/drawing/2014/main" id="{30F7467F-72A0-459D-DF02-09A0C7C7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58909"/>
            <a:ext cx="10591800" cy="60622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485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Understand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2667000" y="2304963"/>
            <a:ext cx="141732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Understand The Significance of an Accessibility Guideline First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0027FDF-AECD-34AB-242A-045662D3F537}"/>
              </a:ext>
            </a:extLst>
          </p:cNvPr>
          <p:cNvSpPr txBox="1"/>
          <p:nvPr/>
        </p:nvSpPr>
        <p:spPr>
          <a:xfrm>
            <a:off x="5410200" y="8877300"/>
            <a:ext cx="7948382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Light"/>
              </a:rPr>
              <a:t>Summarizes Each Accessibility Guideline</a:t>
            </a:r>
          </a:p>
        </p:txBody>
      </p:sp>
      <p:pic>
        <p:nvPicPr>
          <p:cNvPr id="4" name="Picture 3" descr="WCAG Reference KB Module">
            <a:extLst>
              <a:ext uri="{FF2B5EF4-FFF2-40B4-BE49-F238E27FC236}">
                <a16:creationId xmlns:a16="http://schemas.microsoft.com/office/drawing/2014/main" id="{FAF65E59-3599-F374-8D02-ECD36E39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667" y="3216129"/>
            <a:ext cx="388766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3276600" y="2130143"/>
            <a:ext cx="141732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Test An Issue To Determines Its Impact On User Experience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66C85F8-927A-DF65-1344-7CEB31538555}"/>
              </a:ext>
            </a:extLst>
          </p:cNvPr>
          <p:cNvSpPr txBox="1"/>
          <p:nvPr/>
        </p:nvSpPr>
        <p:spPr>
          <a:xfrm>
            <a:off x="4991100" y="8754352"/>
            <a:ext cx="8305800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Light"/>
              </a:rPr>
              <a:t>Provides Step-by-Step Manual Testing Procedure for Every Accessibility Guideline</a:t>
            </a:r>
          </a:p>
        </p:txBody>
      </p:sp>
      <p:pic>
        <p:nvPicPr>
          <p:cNvPr id="4" name="Picture 3" descr="WCAG Tests (web) KB Module">
            <a:extLst>
              <a:ext uri="{FF2B5EF4-FFF2-40B4-BE49-F238E27FC236}">
                <a16:creationId xmlns:a16="http://schemas.microsoft.com/office/drawing/2014/main" id="{D8EE74FA-1CC5-768B-71E7-4F74D2FC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009900"/>
            <a:ext cx="3886200" cy="54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Solve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2057400" y="2270037"/>
            <a:ext cx="141732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Solve an Issue with Battle-Tested, Clear Steps For Implementation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66C85F8-927A-DF65-1344-7CEB31538555}"/>
              </a:ext>
            </a:extLst>
          </p:cNvPr>
          <p:cNvSpPr txBox="1"/>
          <p:nvPr/>
        </p:nvSpPr>
        <p:spPr>
          <a:xfrm>
            <a:off x="4991100" y="8754352"/>
            <a:ext cx="8305800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Light"/>
              </a:rPr>
              <a:t>Code Samples, Expected Behaviors, Allows You to Retest and Validate the Solution</a:t>
            </a:r>
          </a:p>
        </p:txBody>
      </p:sp>
      <p:pic>
        <p:nvPicPr>
          <p:cNvPr id="5" name="Picture 4" descr="accessible web content development module">
            <a:extLst>
              <a:ext uri="{FF2B5EF4-FFF2-40B4-BE49-F238E27FC236}">
                <a16:creationId xmlns:a16="http://schemas.microsoft.com/office/drawing/2014/main" id="{FF85AB09-9190-04AA-9AF0-BF6F5E2A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015307"/>
            <a:ext cx="3916393" cy="54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8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B896AA39-F075-09C6-0CE6-4DD140DCC08C}"/>
              </a:ext>
            </a:extLst>
          </p:cNvPr>
          <p:cNvSpPr txBox="1"/>
          <p:nvPr/>
        </p:nvSpPr>
        <p:spPr>
          <a:xfrm>
            <a:off x="2877585" y="18669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Equip your team with testing tools</a:t>
            </a:r>
          </a:p>
        </p:txBody>
      </p:sp>
      <p:pic>
        <p:nvPicPr>
          <p:cNvPr id="4" name="Picture 12" descr="CCA logo">
            <a:extLst>
              <a:ext uri="{FF2B5EF4-FFF2-40B4-BE49-F238E27FC236}">
                <a16:creationId xmlns:a16="http://schemas.microsoft.com/office/drawing/2014/main" id="{C057E5E9-CD55-6A89-759B-4A661735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00500"/>
            <a:ext cx="1511521" cy="15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7BC7DD6-22D3-51B3-5EB5-5BB12C39513A}"/>
              </a:ext>
            </a:extLst>
          </p:cNvPr>
          <p:cNvSpPr txBox="1"/>
          <p:nvPr/>
        </p:nvSpPr>
        <p:spPr>
          <a:xfrm>
            <a:off x="4844236" y="5691676"/>
            <a:ext cx="3557847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 dirty="0" err="1">
                <a:solidFill>
                  <a:srgbClr val="333333"/>
                </a:solidFill>
                <a:latin typeface="Poppins Light"/>
              </a:rPr>
              <a:t>Colour</a:t>
            </a:r>
            <a:r>
              <a:rPr lang="en-US" sz="3000" dirty="0">
                <a:solidFill>
                  <a:srgbClr val="333333"/>
                </a:solidFill>
                <a:latin typeface="Poppins Light"/>
              </a:rPr>
              <a:t> Contrast </a:t>
            </a:r>
          </a:p>
          <a:p>
            <a:pPr algn="ctr"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Light"/>
              </a:rPr>
              <a:t>Analyzer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65643A31-1BD3-DBB6-E77C-8E9DCEC1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4000499"/>
            <a:ext cx="1511521" cy="15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97C192D1-FBBB-6EC1-2FA7-B8557BCD4E5F}"/>
              </a:ext>
            </a:extLst>
          </p:cNvPr>
          <p:cNvSpPr txBox="1"/>
          <p:nvPr/>
        </p:nvSpPr>
        <p:spPr>
          <a:xfrm>
            <a:off x="9829800" y="5662203"/>
            <a:ext cx="2876906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Light"/>
              </a:rPr>
              <a:t>ARC Toolkit</a:t>
            </a:r>
          </a:p>
        </p:txBody>
      </p:sp>
    </p:spTree>
    <p:extLst>
      <p:ext uri="{BB962C8B-B14F-4D97-AF65-F5344CB8AC3E}">
        <p14:creationId xmlns:p14="http://schemas.microsoft.com/office/powerpoint/2010/main" val="379389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C98FE2-CCD6-4D2E-9F61-492A3776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Farber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AFEF8A-F3A4-4E90-B603-DE437501C2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2016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Change careers from public policy to tech. Attend App Academy.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2017-2019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Run accessibility testing/development shop focused on small businesses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2019-2020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5400" dirty="0" err="1">
                <a:solidFill>
                  <a:schemeClr val="accent1">
                    <a:lumMod val="10000"/>
                  </a:schemeClr>
                </a:solidFill>
              </a:rPr>
              <a:t>TPGi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 - Accessibility Engineer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2021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5400" dirty="0" err="1">
                <a:solidFill>
                  <a:schemeClr val="accent1">
                    <a:lumMod val="10000"/>
                  </a:schemeClr>
                </a:solidFill>
              </a:rPr>
              <a:t>TPGi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 - Embedded with large tech company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2022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5400" dirty="0" err="1">
                <a:solidFill>
                  <a:schemeClr val="accent1">
                    <a:lumMod val="10000"/>
                  </a:schemeClr>
                </a:solidFill>
              </a:rPr>
              <a:t>TPGi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 – Accessibility Platform Consultant</a:t>
            </a:r>
            <a:endParaRPr lang="en-US" sz="5400" b="1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Placeholder 5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4CCACC19-128A-016C-4C36-65D950D9792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 b="3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645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7A0D1CA-7439-8E16-0F7A-D1895A2FDD07}"/>
              </a:ext>
            </a:extLst>
          </p:cNvPr>
          <p:cNvSpPr txBox="1">
            <a:spLocks/>
          </p:cNvSpPr>
          <p:nvPr/>
        </p:nvSpPr>
        <p:spPr>
          <a:xfrm>
            <a:off x="838200" y="2552700"/>
            <a:ext cx="14357016" cy="61707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Enter color values or use its eye-dropper tool</a:t>
            </a:r>
          </a:p>
          <a:p>
            <a:pPr marL="0" indent="0">
              <a:buNone/>
            </a:pPr>
            <a:endParaRPr lang="en-US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Works at the operating system level so grab any two pixels on the screen, not just within the browser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896AA39-F075-09C6-0CE6-4DD140DCC08C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 err="1">
                <a:latin typeface="Poppins Bold" panose="00000800000000000000" charset="0"/>
                <a:cs typeface="Poppins Bold" panose="00000800000000000000" charset="0"/>
              </a:rPr>
              <a:t>Colour</a:t>
            </a: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 Contrast Analyzer</a:t>
            </a:r>
          </a:p>
        </p:txBody>
      </p:sp>
    </p:spTree>
    <p:extLst>
      <p:ext uri="{BB962C8B-B14F-4D97-AF65-F5344CB8AC3E}">
        <p14:creationId xmlns:p14="http://schemas.microsoft.com/office/powerpoint/2010/main" val="187594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7A0D1CA-7439-8E16-0F7A-D1895A2FDD07}"/>
              </a:ext>
            </a:extLst>
          </p:cNvPr>
          <p:cNvSpPr txBox="1">
            <a:spLocks/>
          </p:cNvSpPr>
          <p:nvPr/>
        </p:nvSpPr>
        <p:spPr>
          <a:xfrm>
            <a:off x="838200" y="2552700"/>
            <a:ext cx="14357016" cy="61707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Text and images of text must have a contrast ratio of at least 4.5:1</a:t>
            </a:r>
          </a:p>
          <a:p>
            <a:endParaRPr lang="en-US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Large text (over 18 point or 14 point bold) has a contrast ratio of at least 3:1</a:t>
            </a:r>
          </a:p>
          <a:p>
            <a:endParaRPr lang="en-US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WHY?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Text that is larger and has wider character strokes is easier to read at lower contrast.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896AA39-F075-09C6-0CE6-4DD140DCC08C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Color Contrast Text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2288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9AB96B86-6CEA-3CE9-D462-1B68C76ED178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ARC Monitoring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128856-96C4-0D92-DB19-8C20B4A0CA65}"/>
              </a:ext>
            </a:extLst>
          </p:cNvPr>
          <p:cNvSpPr txBox="1">
            <a:spLocks/>
          </p:cNvSpPr>
          <p:nvPr/>
        </p:nvSpPr>
        <p:spPr>
          <a:xfrm>
            <a:off x="11430000" y="2324100"/>
            <a:ext cx="5181600" cy="63905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/>
              <a:t>Displays number of color contrast errors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Rather than the individual errors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185F4-BD9A-8182-15F3-21B88599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24100"/>
            <a:ext cx="10134600" cy="63905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6997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199" y="952500"/>
            <a:ext cx="16992601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248" dirty="0">
                <a:solidFill>
                  <a:srgbClr val="333333"/>
                </a:solidFill>
                <a:latin typeface="Poppins Bold"/>
              </a:rPr>
              <a:t>ARC Toolkit </a:t>
            </a:r>
            <a:r>
              <a:rPr lang="en-US" sz="4400" i="1" spc="248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– its role in relation to ARC Monitoring</a:t>
            </a:r>
            <a:r>
              <a:rPr lang="en-US" sz="4400" i="1" spc="248" dirty="0">
                <a:solidFill>
                  <a:srgbClr val="333333"/>
                </a:solidFill>
                <a:latin typeface="Poppins Bold"/>
              </a:rPr>
              <a:t> </a:t>
            </a:r>
            <a:endParaRPr lang="en-US" sz="6000" i="1" spc="248" dirty="0">
              <a:solidFill>
                <a:srgbClr val="333333"/>
              </a:solidFill>
              <a:latin typeface="Poppins Bold"/>
            </a:endParaRPr>
          </a:p>
        </p:txBody>
      </p:sp>
      <p:pic>
        <p:nvPicPr>
          <p:cNvPr id="4" name="Picture 3" descr="ARC Monitoring input without an accessible name assertion dashboard">
            <a:extLst>
              <a:ext uri="{FF2B5EF4-FFF2-40B4-BE49-F238E27FC236}">
                <a16:creationId xmlns:a16="http://schemas.microsoft.com/office/drawing/2014/main" id="{2095F6D2-D700-EA56-A791-79CC8A2F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84" y="4748915"/>
            <a:ext cx="5680095" cy="4476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A0173-C9A6-8F87-8D54-623D54D1288D}"/>
              </a:ext>
            </a:extLst>
          </p:cNvPr>
          <p:cNvSpPr txBox="1"/>
          <p:nvPr/>
        </p:nvSpPr>
        <p:spPr>
          <a:xfrm>
            <a:off x="1007533" y="2594020"/>
            <a:ext cx="6714067" cy="197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ARC Monitoring Display Test Results as HTML code snippet with access to ARC tools/resources</a:t>
            </a:r>
          </a:p>
        </p:txBody>
      </p:sp>
      <p:pic>
        <p:nvPicPr>
          <p:cNvPr id="8" name="Picture 7" descr="ARC Toolkit input without an accessible name flagged on the actual page">
            <a:extLst>
              <a:ext uri="{FF2B5EF4-FFF2-40B4-BE49-F238E27FC236}">
                <a16:creationId xmlns:a16="http://schemas.microsoft.com/office/drawing/2014/main" id="{DFB74A44-210A-BBBC-B55A-EBA7E85FE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753148"/>
            <a:ext cx="6980767" cy="40200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42731-A071-CB22-5D77-BF66B6469863}"/>
              </a:ext>
            </a:extLst>
          </p:cNvPr>
          <p:cNvSpPr txBox="1"/>
          <p:nvPr/>
        </p:nvSpPr>
        <p:spPr>
          <a:xfrm>
            <a:off x="9766300" y="2619420"/>
            <a:ext cx="7552267" cy="197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ARC Toolkit &gt; Select </a:t>
            </a: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Run Tests 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Flags the element on the page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Visually inspect the 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4EB99-DA3B-48B4-2091-D66CAB2D7DD4}"/>
              </a:ext>
            </a:extLst>
          </p:cNvPr>
          <p:cNvSpPr txBox="1"/>
          <p:nvPr/>
        </p:nvSpPr>
        <p:spPr>
          <a:xfrm>
            <a:off x="7323666" y="9334500"/>
            <a:ext cx="6714067" cy="677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>
                <a:latin typeface="Poppins" panose="00000500000000000000" pitchFamily="2" charset="0"/>
                <a:cs typeface="Poppins" panose="00000500000000000000" pitchFamily="2" charset="0"/>
              </a:rPr>
              <a:t>Same issue</a:t>
            </a:r>
          </a:p>
        </p:txBody>
      </p:sp>
    </p:spTree>
    <p:extLst>
      <p:ext uri="{BB962C8B-B14F-4D97-AF65-F5344CB8AC3E}">
        <p14:creationId xmlns:p14="http://schemas.microsoft.com/office/powerpoint/2010/main" val="32306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B896AA39-F075-09C6-0CE6-4DD140DCC08C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Text Color Contrast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5DA29-C034-06BB-07A9-7B262660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733800"/>
            <a:ext cx="6118328" cy="582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0BA21-0A79-CC85-7253-D4DE402E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397080"/>
            <a:ext cx="8602516" cy="10382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3E47249-7F32-AB64-4BFB-0E2FBA80D507}"/>
              </a:ext>
            </a:extLst>
          </p:cNvPr>
          <p:cNvSpPr txBox="1">
            <a:spLocks/>
          </p:cNvSpPr>
          <p:nvPr/>
        </p:nvSpPr>
        <p:spPr>
          <a:xfrm>
            <a:off x="7620000" y="3924300"/>
            <a:ext cx="9906000" cy="563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Best Practice:</a:t>
            </a:r>
          </a:p>
          <a:p>
            <a:pPr marL="0" indent="0">
              <a:buNone/>
            </a:pPr>
            <a:endParaRPr lang="en-US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Compare the explicit author defined CSS color values </a:t>
            </a:r>
          </a:p>
          <a:p>
            <a:pPr marL="0" indent="0">
              <a:buNone/>
            </a:pPr>
            <a:r>
              <a:rPr lang="en-US" sz="4400" i="1" dirty="0">
                <a:latin typeface="Poppins" panose="00000500000000000000" pitchFamily="2" charset="0"/>
                <a:cs typeface="Poppins" panose="00000500000000000000" pitchFamily="2" charset="0"/>
              </a:rPr>
              <a:t>the hexadecimal codes</a:t>
            </a:r>
            <a:endParaRPr lang="en-US" sz="2800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9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B896AA39-F075-09C6-0CE6-4DD140DCC08C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Text Color Contrast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3E47249-7F32-AB64-4BFB-0E2FBA80D507}"/>
              </a:ext>
            </a:extLst>
          </p:cNvPr>
          <p:cNvSpPr txBox="1">
            <a:spLocks/>
          </p:cNvSpPr>
          <p:nvPr/>
        </p:nvSpPr>
        <p:spPr>
          <a:xfrm>
            <a:off x="6324600" y="2628900"/>
            <a:ext cx="9220200" cy="563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Enter the hexadecimal codes into </a:t>
            </a:r>
            <a:r>
              <a:rPr 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Colour</a:t>
            </a: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Contrast Analyzer</a:t>
            </a:r>
          </a:p>
          <a:p>
            <a:pPr marL="0" indent="0">
              <a:buNone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Tx/>
              <a:buChar char="-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Provides color contrast ratio</a:t>
            </a:r>
          </a:p>
          <a:p>
            <a:pPr>
              <a:buFontTx/>
              <a:buChar char="-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Indicates WCAG requirements based on text size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EF4EB-0843-573C-6BE2-7D45A2C4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900"/>
            <a:ext cx="5013379" cy="68168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18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B896AA39-F075-09C6-0CE6-4DD140DCC08C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Exceptions to text color contrast requirements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3E47249-7F32-AB64-4BFB-0E2FBA80D507}"/>
              </a:ext>
            </a:extLst>
          </p:cNvPr>
          <p:cNvSpPr txBox="1">
            <a:spLocks/>
          </p:cNvSpPr>
          <p:nvPr/>
        </p:nvSpPr>
        <p:spPr>
          <a:xfrm>
            <a:off x="914400" y="2628900"/>
            <a:ext cx="14630400" cy="563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Disabled interactive controls</a:t>
            </a:r>
          </a:p>
          <a:p>
            <a:pPr marL="0" indent="0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Branding</a:t>
            </a:r>
          </a:p>
          <a:p>
            <a:pPr marL="0" indent="0">
              <a:buNone/>
            </a:pP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4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B896AA39-F075-09C6-0CE6-4DD140DCC08C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Eye Dropper Tool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3E47249-7F32-AB64-4BFB-0E2FBA80D507}"/>
              </a:ext>
            </a:extLst>
          </p:cNvPr>
          <p:cNvSpPr txBox="1">
            <a:spLocks/>
          </p:cNvSpPr>
          <p:nvPr/>
        </p:nvSpPr>
        <p:spPr>
          <a:xfrm>
            <a:off x="6324600" y="2628900"/>
            <a:ext cx="9220200" cy="563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9D09804-CDCB-81AD-5F21-80C9753BD282}"/>
              </a:ext>
            </a:extLst>
          </p:cNvPr>
          <p:cNvSpPr txBox="1">
            <a:spLocks/>
          </p:cNvSpPr>
          <p:nvPr/>
        </p:nvSpPr>
        <p:spPr>
          <a:xfrm>
            <a:off x="809625" y="2667000"/>
            <a:ext cx="15783258" cy="59421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Monitor calibration profiles affect the color value drawn by an eye dropper tool</a:t>
            </a:r>
          </a:p>
          <a:p>
            <a:endParaRPr lang="en-US" sz="4400" dirty="0"/>
          </a:p>
          <a:p>
            <a:r>
              <a:rPr lang="en-US" sz="4400" dirty="0"/>
              <a:t>Therefore, an element could pass on one device and fail on another</a:t>
            </a:r>
          </a:p>
          <a:p>
            <a:endParaRPr lang="en-US" sz="4400" dirty="0"/>
          </a:p>
          <a:p>
            <a:r>
              <a:rPr lang="en-US" sz="4400" dirty="0"/>
              <a:t>Best Practice is to be device-agnostic</a:t>
            </a:r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B896AA39-F075-09C6-0CE6-4DD140DCC08C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Eye Dropper Tool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3E47249-7F32-AB64-4BFB-0E2FBA80D507}"/>
              </a:ext>
            </a:extLst>
          </p:cNvPr>
          <p:cNvSpPr txBox="1">
            <a:spLocks/>
          </p:cNvSpPr>
          <p:nvPr/>
        </p:nvSpPr>
        <p:spPr>
          <a:xfrm>
            <a:off x="6324600" y="2628900"/>
            <a:ext cx="9220200" cy="563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9D09804-CDCB-81AD-5F21-80C9753BD282}"/>
              </a:ext>
            </a:extLst>
          </p:cNvPr>
          <p:cNvSpPr txBox="1">
            <a:spLocks/>
          </p:cNvSpPr>
          <p:nvPr/>
        </p:nvSpPr>
        <p:spPr>
          <a:xfrm>
            <a:off x="809625" y="2667000"/>
            <a:ext cx="15783258" cy="59421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Use for images of text, charts, graphics – all that content that doesn’t have a defined CSS value</a:t>
            </a:r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73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9AB96B86-6CEA-3CE9-D462-1B68C76ED178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Non-Text Color Contrast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06566-D335-1105-ABC9-021654E2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1300"/>
            <a:ext cx="8464688" cy="55694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A124331-76A6-1E43-0EC7-416E721EF437}"/>
              </a:ext>
            </a:extLst>
          </p:cNvPr>
          <p:cNvSpPr txBox="1">
            <a:spLocks/>
          </p:cNvSpPr>
          <p:nvPr/>
        </p:nvSpPr>
        <p:spPr>
          <a:xfrm>
            <a:off x="10286999" y="2667000"/>
            <a:ext cx="6305883" cy="59421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UI Components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Graphical objects 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Parts of graphics required to understand the content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19300" y="2543206"/>
            <a:ext cx="10818278" cy="1177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 for Accessibility Testing</a:t>
            </a:r>
            <a:endParaRPr lang="en-US" sz="2800" b="1" i="0" u="none" strike="noStrike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61940" y="4162226"/>
            <a:ext cx="11656060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Keyboard Focus Styling</a:t>
            </a:r>
            <a:endParaRPr lang="en-US" sz="28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92607" y="7476895"/>
            <a:ext cx="1028487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endParaRPr lang="en-US" sz="6000" spc="248" dirty="0">
              <a:solidFill>
                <a:schemeClr val="accent1">
                  <a:lumMod val="75000"/>
                </a:schemeClr>
              </a:solidFill>
              <a:latin typeface="Poppins Bold"/>
            </a:endParaRPr>
          </a:p>
          <a:p>
            <a:pPr>
              <a:lnSpc>
                <a:spcPts val="4800"/>
              </a:lnSpc>
            </a:pPr>
            <a:endParaRPr lang="en-US" sz="40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75253" y="2543206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39416" y="4155677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27893" y="5743606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24399" y="7222926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4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0" y="0"/>
            <a:ext cx="3580965" cy="10287000"/>
            <a:chOff x="0" y="0"/>
            <a:chExt cx="1370105" cy="3935885"/>
          </a:xfrm>
          <a:solidFill>
            <a:schemeClr val="accent1">
              <a:lumMod val="75000"/>
            </a:schemeClr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70105" cy="3935885"/>
            </a:xfrm>
            <a:custGeom>
              <a:avLst/>
              <a:gdLst/>
              <a:ahLst/>
              <a:cxnLst/>
              <a:rect l="l" t="t" r="r" b="b"/>
              <a:pathLst>
                <a:path w="1370105" h="3935885">
                  <a:moveTo>
                    <a:pt x="0" y="0"/>
                  </a:moveTo>
                  <a:lnTo>
                    <a:pt x="1370105" y="0"/>
                  </a:lnTo>
                  <a:lnTo>
                    <a:pt x="1370105" y="3935885"/>
                  </a:lnTo>
                  <a:lnTo>
                    <a:pt x="0" y="3935885"/>
                  </a:lnTo>
                  <a:close/>
                </a:path>
              </a:pathLst>
            </a:custGeom>
            <a:grpFill/>
          </p:spPr>
        </p:sp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3ACFA21E-8BFE-BE24-996C-CD42C2107E37}"/>
              </a:ext>
            </a:extLst>
          </p:cNvPr>
          <p:cNvSpPr txBox="1"/>
          <p:nvPr/>
        </p:nvSpPr>
        <p:spPr>
          <a:xfrm>
            <a:off x="5359400" y="5743606"/>
            <a:ext cx="12003193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Text Color Contrast</a:t>
            </a:r>
            <a:endParaRPr lang="en-US" sz="40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08BCABE-C606-8826-FB95-BCE5E87FB8B2}"/>
              </a:ext>
            </a:extLst>
          </p:cNvPr>
          <p:cNvSpPr txBox="1"/>
          <p:nvPr/>
        </p:nvSpPr>
        <p:spPr>
          <a:xfrm>
            <a:off x="4343400" y="-114300"/>
            <a:ext cx="15621000" cy="1454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333333"/>
                </a:solidFill>
                <a:latin typeface="Poppins Bold" panose="00000800000000000000" charset="0"/>
                <a:cs typeface="Poppins Bold" panose="00000800000000000000" charset="0"/>
              </a:rPr>
              <a:t>Learning Objectives</a:t>
            </a:r>
            <a:r>
              <a:rPr lang="en-US" sz="5400" b="1" dirty="0">
                <a:solidFill>
                  <a:srgbClr val="333333"/>
                </a:solidFill>
                <a:latin typeface="Poppins Medium"/>
              </a:rPr>
              <a:t>: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1DEF4E1-8594-D9C1-C6ED-43D43E2BC323}"/>
              </a:ext>
            </a:extLst>
          </p:cNvPr>
          <p:cNvSpPr txBox="1"/>
          <p:nvPr/>
        </p:nvSpPr>
        <p:spPr>
          <a:xfrm>
            <a:off x="5370407" y="7248295"/>
            <a:ext cx="12003193" cy="5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Non-Text Color Contrast</a:t>
            </a:r>
            <a:endParaRPr lang="en-US" sz="4000" b="1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9" name="TextBox 4">
            <a:extLst>
              <a:ext uri="{FF2B5EF4-FFF2-40B4-BE49-F238E27FC236}">
                <a16:creationId xmlns:a16="http://schemas.microsoft.com/office/drawing/2014/main" id="{9AB96B86-6CEA-3CE9-D462-1B68C76ED178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Solving Non-Text Color Contrast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06566-D335-1105-ABC9-021654E2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1300"/>
            <a:ext cx="8464688" cy="55694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A124331-76A6-1E43-0EC7-416E721EF437}"/>
              </a:ext>
            </a:extLst>
          </p:cNvPr>
          <p:cNvSpPr txBox="1">
            <a:spLocks/>
          </p:cNvSpPr>
          <p:nvPr/>
        </p:nvSpPr>
        <p:spPr>
          <a:xfrm>
            <a:off x="10286999" y="2667000"/>
            <a:ext cx="6305883" cy="59421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Use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Patterns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Data Labels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More Distinct Colors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914400" y="2476500"/>
            <a:ext cx="13487400" cy="325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latin typeface="Poppins Medium"/>
              </a:rPr>
              <a:t>Create a repeatable, well-defined accessibility testing process.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  <p:pic>
        <p:nvPicPr>
          <p:cNvPr id="4" name="Picture 10" descr="ARC">
            <a:extLst>
              <a:ext uri="{FF2B5EF4-FFF2-40B4-BE49-F238E27FC236}">
                <a16:creationId xmlns:a16="http://schemas.microsoft.com/office/drawing/2014/main" id="{F4FDC705-B9FD-4111-9DE2-F80ACBE1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08133"/>
            <a:ext cx="2133600" cy="7779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4FFC1-711E-43E9-FC63-F82D28A42FB4}"/>
              </a:ext>
            </a:extLst>
          </p:cNvPr>
          <p:cNvSpPr txBox="1">
            <a:spLocks/>
          </p:cNvSpPr>
          <p:nvPr/>
        </p:nvSpPr>
        <p:spPr>
          <a:xfrm>
            <a:off x="3733800" y="1008133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Empowerment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914400" y="2476500"/>
            <a:ext cx="13487400" cy="2699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15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latin typeface="Poppins Medium"/>
              </a:rPr>
              <a:t>Empower teams to address issues one by one while growing their understanding of accessibility over time.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  <p:pic>
        <p:nvPicPr>
          <p:cNvPr id="4" name="Picture 10" descr="ARC">
            <a:extLst>
              <a:ext uri="{FF2B5EF4-FFF2-40B4-BE49-F238E27FC236}">
                <a16:creationId xmlns:a16="http://schemas.microsoft.com/office/drawing/2014/main" id="{F4FDC705-B9FD-4111-9DE2-F80ACBE1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08133"/>
            <a:ext cx="2133600" cy="7779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4FFC1-711E-43E9-FC63-F82D28A42FB4}"/>
              </a:ext>
            </a:extLst>
          </p:cNvPr>
          <p:cNvSpPr txBox="1">
            <a:spLocks/>
          </p:cNvSpPr>
          <p:nvPr/>
        </p:nvSpPr>
        <p:spPr>
          <a:xfrm>
            <a:off x="3733800" y="1008133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Empowerment Program</a:t>
            </a:r>
          </a:p>
        </p:txBody>
      </p:sp>
    </p:spTree>
    <p:extLst>
      <p:ext uri="{BB962C8B-B14F-4D97-AF65-F5344CB8AC3E}">
        <p14:creationId xmlns:p14="http://schemas.microsoft.com/office/powerpoint/2010/main" val="343213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914400" y="2476500"/>
            <a:ext cx="13487400" cy="2005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15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latin typeface="Poppins Medium"/>
              </a:rPr>
              <a:t>Lack of accessibility buy-in not due to a lack of will or skill. It’s due to a lack of clear steps.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1000" dirty="0">
              <a:solidFill>
                <a:srgbClr val="333333"/>
              </a:solidFill>
              <a:latin typeface="Poppins Medium"/>
            </a:endParaRPr>
          </a:p>
        </p:txBody>
      </p:sp>
      <p:pic>
        <p:nvPicPr>
          <p:cNvPr id="4" name="Picture 10" descr="ARC">
            <a:extLst>
              <a:ext uri="{FF2B5EF4-FFF2-40B4-BE49-F238E27FC236}">
                <a16:creationId xmlns:a16="http://schemas.microsoft.com/office/drawing/2014/main" id="{F4FDC705-B9FD-4111-9DE2-F80ACBE1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08133"/>
            <a:ext cx="2133600" cy="7779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4FFC1-711E-43E9-FC63-F82D28A42FB4}"/>
              </a:ext>
            </a:extLst>
          </p:cNvPr>
          <p:cNvSpPr txBox="1">
            <a:spLocks/>
          </p:cNvSpPr>
          <p:nvPr/>
        </p:nvSpPr>
        <p:spPr>
          <a:xfrm>
            <a:off x="3733800" y="1008133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Empowerment Program</a:t>
            </a:r>
          </a:p>
        </p:txBody>
      </p:sp>
    </p:spTree>
    <p:extLst>
      <p:ext uri="{BB962C8B-B14F-4D97-AF65-F5344CB8AC3E}">
        <p14:creationId xmlns:p14="http://schemas.microsoft.com/office/powerpoint/2010/main" val="19188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3429000" y="3217331"/>
            <a:ext cx="11430000" cy="3852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Each month, starting today, </a:t>
            </a:r>
            <a:r>
              <a:rPr 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TPGi</a:t>
            </a: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will hold a webinar covering one group of accessibility guidelines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30 Minute  Presentation – 30 Minute Q&amp;A</a:t>
            </a:r>
          </a:p>
        </p:txBody>
      </p:sp>
    </p:spTree>
    <p:extLst>
      <p:ext uri="{BB962C8B-B14F-4D97-AF65-F5344CB8AC3E}">
        <p14:creationId xmlns:p14="http://schemas.microsoft.com/office/powerpoint/2010/main" val="164853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5" name="TextBox 5"/>
          <p:cNvSpPr txBox="1"/>
          <p:nvPr/>
        </p:nvSpPr>
        <p:spPr>
          <a:xfrm>
            <a:off x="1393076" y="1028700"/>
            <a:ext cx="10592755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Plan For Accessibility Testing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3885" y="1028700"/>
            <a:ext cx="538253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74" dirty="0">
                <a:solidFill>
                  <a:srgbClr val="333333"/>
                </a:solidFill>
                <a:latin typeface="Poppins Medium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00" y="2171700"/>
            <a:ext cx="15621000" cy="2805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54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A Test Plan </a:t>
            </a:r>
            <a:endParaRPr lang="en-US" sz="54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Divide your application into a set of representative samples</a:t>
            </a:r>
          </a:p>
        </p:txBody>
      </p:sp>
    </p:spTree>
    <p:extLst>
      <p:ext uri="{BB962C8B-B14F-4D97-AF65-F5344CB8AC3E}">
        <p14:creationId xmlns:p14="http://schemas.microsoft.com/office/powerpoint/2010/main" val="223601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1219200" y="1200125"/>
            <a:ext cx="15316200" cy="860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Before Monitoring, Plan for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8A76C-9CD2-3F41-F472-F833BF6A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0537"/>
            <a:ext cx="13258800" cy="59211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113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692</Words>
  <Application>Microsoft Office PowerPoint</Application>
  <PresentationFormat>Custom</PresentationFormat>
  <Paragraphs>142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Poppins Light</vt:lpstr>
      <vt:lpstr>Calibri</vt:lpstr>
      <vt:lpstr>Poppins Bold</vt:lpstr>
      <vt:lpstr>Poppins Medium</vt:lpstr>
      <vt:lpstr>Poppins</vt:lpstr>
      <vt:lpstr>Open Sans</vt:lpstr>
      <vt:lpstr>Arial</vt:lpstr>
      <vt:lpstr>Office Theme</vt:lpstr>
      <vt:lpstr>PowerPoint Presentation</vt:lpstr>
      <vt:lpstr>Aaron Farber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afarber</dc:creator>
  <cp:lastModifiedBy>Aaron Farber</cp:lastModifiedBy>
  <cp:revision>3</cp:revision>
  <dcterms:created xsi:type="dcterms:W3CDTF">2006-08-16T00:00:00Z</dcterms:created>
  <dcterms:modified xsi:type="dcterms:W3CDTF">2023-03-09T16:58:36Z</dcterms:modified>
  <dc:identifier>DAFW6HgJGa0</dc:identifier>
</cp:coreProperties>
</file>