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4">
  <p:sldMasterIdLst>
    <p:sldMasterId id="2147483648" r:id="rId1"/>
  </p:sldMasterIdLst>
  <p:notesMasterIdLst>
    <p:notesMasterId r:id="rId47"/>
  </p:notesMasterIdLst>
  <p:sldIdLst>
    <p:sldId id="256" r:id="rId2"/>
    <p:sldId id="1015" r:id="rId3"/>
    <p:sldId id="257" r:id="rId4"/>
    <p:sldId id="258" r:id="rId5"/>
    <p:sldId id="1807" r:id="rId6"/>
    <p:sldId id="293" r:id="rId7"/>
    <p:sldId id="1808" r:id="rId8"/>
    <p:sldId id="315" r:id="rId9"/>
    <p:sldId id="316" r:id="rId10"/>
    <p:sldId id="1810" r:id="rId11"/>
    <p:sldId id="291" r:id="rId12"/>
    <p:sldId id="1809" r:id="rId13"/>
    <p:sldId id="292" r:id="rId14"/>
    <p:sldId id="276" r:id="rId15"/>
    <p:sldId id="274" r:id="rId16"/>
    <p:sldId id="271" r:id="rId17"/>
    <p:sldId id="275" r:id="rId18"/>
    <p:sldId id="279" r:id="rId19"/>
    <p:sldId id="280" r:id="rId20"/>
    <p:sldId id="281" r:id="rId21"/>
    <p:sldId id="1838" r:id="rId22"/>
    <p:sldId id="1840" r:id="rId23"/>
    <p:sldId id="1839" r:id="rId24"/>
    <p:sldId id="1842" r:id="rId25"/>
    <p:sldId id="1841" r:id="rId26"/>
    <p:sldId id="1843" r:id="rId27"/>
    <p:sldId id="1845" r:id="rId28"/>
    <p:sldId id="1846" r:id="rId29"/>
    <p:sldId id="1847" r:id="rId30"/>
    <p:sldId id="1844" r:id="rId31"/>
    <p:sldId id="1848" r:id="rId32"/>
    <p:sldId id="1849" r:id="rId33"/>
    <p:sldId id="1850" r:id="rId34"/>
    <p:sldId id="1851" r:id="rId35"/>
    <p:sldId id="1853" r:id="rId36"/>
    <p:sldId id="1852" r:id="rId37"/>
    <p:sldId id="1826" r:id="rId38"/>
    <p:sldId id="1837" r:id="rId39"/>
    <p:sldId id="1854" r:id="rId40"/>
    <p:sldId id="1855" r:id="rId41"/>
    <p:sldId id="1860" r:id="rId42"/>
    <p:sldId id="1856" r:id="rId43"/>
    <p:sldId id="1858" r:id="rId44"/>
    <p:sldId id="1857" r:id="rId45"/>
    <p:sldId id="1859" r:id="rId46"/>
  </p:sldIdLst>
  <p:sldSz cx="18288000" cy="10287000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Open Sans" panose="020B0606030504020204" pitchFamily="34" charset="0"/>
      <p:regular r:id="rId52"/>
      <p:bold r:id="rId53"/>
      <p:italic r:id="rId54"/>
      <p:boldItalic r:id="rId55"/>
    </p:embeddedFont>
    <p:embeddedFont>
      <p:font typeface="Poppins" panose="00000500000000000000" pitchFamily="2" charset="0"/>
      <p:regular r:id="rId56"/>
      <p:bold r:id="rId57"/>
      <p:italic r:id="rId58"/>
      <p:boldItalic r:id="rId59"/>
    </p:embeddedFont>
    <p:embeddedFont>
      <p:font typeface="Poppins Bold" panose="00000800000000000000" charset="0"/>
      <p:regular r:id="rId60"/>
      <p:bold r:id="rId61"/>
    </p:embeddedFont>
    <p:embeddedFont>
      <p:font typeface="Poppins Medium" panose="00000600000000000000" pitchFamily="2" charset="0"/>
      <p:regular r:id="rId62"/>
      <p:italic r:id="rId6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98C437-018D-4345-9B8A-F1059AB3EAEF}">
          <p14:sldIdLst>
            <p14:sldId id="256"/>
            <p14:sldId id="1015"/>
            <p14:sldId id="257"/>
            <p14:sldId id="258"/>
            <p14:sldId id="1807"/>
            <p14:sldId id="293"/>
            <p14:sldId id="1808"/>
            <p14:sldId id="315"/>
            <p14:sldId id="316"/>
            <p14:sldId id="1810"/>
            <p14:sldId id="291"/>
            <p14:sldId id="1809"/>
            <p14:sldId id="292"/>
            <p14:sldId id="276"/>
            <p14:sldId id="274"/>
            <p14:sldId id="271"/>
            <p14:sldId id="275"/>
            <p14:sldId id="279"/>
            <p14:sldId id="280"/>
            <p14:sldId id="281"/>
            <p14:sldId id="1838"/>
            <p14:sldId id="1840"/>
            <p14:sldId id="1839"/>
            <p14:sldId id="1842"/>
            <p14:sldId id="1841"/>
            <p14:sldId id="1843"/>
            <p14:sldId id="1845"/>
            <p14:sldId id="1846"/>
            <p14:sldId id="1847"/>
            <p14:sldId id="1844"/>
            <p14:sldId id="1848"/>
            <p14:sldId id="1849"/>
            <p14:sldId id="1850"/>
            <p14:sldId id="1851"/>
            <p14:sldId id="1853"/>
            <p14:sldId id="1852"/>
            <p14:sldId id="1826"/>
            <p14:sldId id="1837"/>
            <p14:sldId id="1854"/>
            <p14:sldId id="1855"/>
            <p14:sldId id="1860"/>
            <p14:sldId id="1856"/>
            <p14:sldId id="1858"/>
            <p14:sldId id="1857"/>
            <p14:sldId id="18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F2CBB4-F8FB-48A5-9AE6-FF991621F5A0}" v="2" dt="2023-06-09T20:26:08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10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63" Type="http://schemas.openxmlformats.org/officeDocument/2006/relationships/font" Target="fonts/font16.fntdata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3.fntdata"/><Relationship Id="rId55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Farber" userId="eeca6682-be49-4acd-93d6-a6b2cbeae1c1" providerId="ADAL" clId="{62F2CBB4-F8FB-48A5-9AE6-FF991621F5A0}"/>
    <pc:docChg chg="undo custSel addSld modSld sldOrd modSection">
      <pc:chgData name="Aaron Farber" userId="eeca6682-be49-4acd-93d6-a6b2cbeae1c1" providerId="ADAL" clId="{62F2CBB4-F8FB-48A5-9AE6-FF991621F5A0}" dt="2023-06-09T20:31:11.299" v="1145" actId="20577"/>
      <pc:docMkLst>
        <pc:docMk/>
      </pc:docMkLst>
      <pc:sldChg chg="addSp modSp mod">
        <pc:chgData name="Aaron Farber" userId="eeca6682-be49-4acd-93d6-a6b2cbeae1c1" providerId="ADAL" clId="{62F2CBB4-F8FB-48A5-9AE6-FF991621F5A0}" dt="2023-06-09T20:26:02.707" v="708" actId="14100"/>
        <pc:sldMkLst>
          <pc:docMk/>
          <pc:sldMk cId="2847749737" sldId="1855"/>
        </pc:sldMkLst>
        <pc:spChg chg="add mod">
          <ac:chgData name="Aaron Farber" userId="eeca6682-be49-4acd-93d6-a6b2cbeae1c1" providerId="ADAL" clId="{62F2CBB4-F8FB-48A5-9AE6-FF991621F5A0}" dt="2023-06-09T20:19:22.412" v="671" actId="1076"/>
          <ac:spMkLst>
            <pc:docMk/>
            <pc:sldMk cId="2847749737" sldId="1855"/>
            <ac:spMk id="5" creationId="{8C0435D4-679B-9CDD-96FA-0B8A325E438C}"/>
          </ac:spMkLst>
        </pc:spChg>
        <pc:spChg chg="mod">
          <ac:chgData name="Aaron Farber" userId="eeca6682-be49-4acd-93d6-a6b2cbeae1c1" providerId="ADAL" clId="{62F2CBB4-F8FB-48A5-9AE6-FF991621F5A0}" dt="2023-06-09T20:26:02.707" v="708" actId="14100"/>
          <ac:spMkLst>
            <pc:docMk/>
            <pc:sldMk cId="2847749737" sldId="1855"/>
            <ac:spMk id="13" creationId="{02987504-E147-9471-ED63-FCF87DAA8329}"/>
          </ac:spMkLst>
        </pc:spChg>
        <pc:picChg chg="mod modCrop">
          <ac:chgData name="Aaron Farber" userId="eeca6682-be49-4acd-93d6-a6b2cbeae1c1" providerId="ADAL" clId="{62F2CBB4-F8FB-48A5-9AE6-FF991621F5A0}" dt="2023-06-09T20:19:19.378" v="670" actId="1076"/>
          <ac:picMkLst>
            <pc:docMk/>
            <pc:sldMk cId="2847749737" sldId="1855"/>
            <ac:picMk id="12" creationId="{13D88CC4-6F5C-9FE7-227E-5AF338A4CEA0}"/>
          </ac:picMkLst>
        </pc:picChg>
      </pc:sldChg>
      <pc:sldChg chg="ord">
        <pc:chgData name="Aaron Farber" userId="eeca6682-be49-4acd-93d6-a6b2cbeae1c1" providerId="ADAL" clId="{62F2CBB4-F8FB-48A5-9AE6-FF991621F5A0}" dt="2023-06-09T20:15:06.760" v="493"/>
        <pc:sldMkLst>
          <pc:docMk/>
          <pc:sldMk cId="3002226419" sldId="1857"/>
        </pc:sldMkLst>
      </pc:sldChg>
      <pc:sldChg chg="modSp add mod">
        <pc:chgData name="Aaron Farber" userId="eeca6682-be49-4acd-93d6-a6b2cbeae1c1" providerId="ADAL" clId="{62F2CBB4-F8FB-48A5-9AE6-FF991621F5A0}" dt="2023-06-09T20:15:03.487" v="491" actId="1076"/>
        <pc:sldMkLst>
          <pc:docMk/>
          <pc:sldMk cId="2668622697" sldId="1859"/>
        </pc:sldMkLst>
        <pc:spChg chg="mod">
          <ac:chgData name="Aaron Farber" userId="eeca6682-be49-4acd-93d6-a6b2cbeae1c1" providerId="ADAL" clId="{62F2CBB4-F8FB-48A5-9AE6-FF991621F5A0}" dt="2023-06-09T20:15:03.487" v="491" actId="1076"/>
          <ac:spMkLst>
            <pc:docMk/>
            <pc:sldMk cId="2668622697" sldId="1859"/>
            <ac:spMk id="9" creationId="{D1EAA05D-126E-7A81-420E-BBB570E41EFF}"/>
          </ac:spMkLst>
        </pc:spChg>
      </pc:sldChg>
      <pc:sldChg chg="addSp delSp modSp add mod">
        <pc:chgData name="Aaron Farber" userId="eeca6682-be49-4acd-93d6-a6b2cbeae1c1" providerId="ADAL" clId="{62F2CBB4-F8FB-48A5-9AE6-FF991621F5A0}" dt="2023-06-09T20:31:11.299" v="1145" actId="20577"/>
        <pc:sldMkLst>
          <pc:docMk/>
          <pc:sldMk cId="1005922723" sldId="1860"/>
        </pc:sldMkLst>
        <pc:spChg chg="mod">
          <ac:chgData name="Aaron Farber" userId="eeca6682-be49-4acd-93d6-a6b2cbeae1c1" providerId="ADAL" clId="{62F2CBB4-F8FB-48A5-9AE6-FF991621F5A0}" dt="2023-06-09T20:25:30.539" v="693" actId="20577"/>
          <ac:spMkLst>
            <pc:docMk/>
            <pc:sldMk cId="1005922723" sldId="1860"/>
            <ac:spMk id="4" creationId="{BC54CE4B-C750-1575-C994-923A703223B1}"/>
          </ac:spMkLst>
        </pc:spChg>
        <pc:spChg chg="mod">
          <ac:chgData name="Aaron Farber" userId="eeca6682-be49-4acd-93d6-a6b2cbeae1c1" providerId="ADAL" clId="{62F2CBB4-F8FB-48A5-9AE6-FF991621F5A0}" dt="2023-06-09T20:31:11.299" v="1145" actId="20577"/>
          <ac:spMkLst>
            <pc:docMk/>
            <pc:sldMk cId="1005922723" sldId="1860"/>
            <ac:spMk id="5" creationId="{8C0435D4-679B-9CDD-96FA-0B8A325E438C}"/>
          </ac:spMkLst>
        </pc:spChg>
        <pc:spChg chg="add mod">
          <ac:chgData name="Aaron Farber" userId="eeca6682-be49-4acd-93d6-a6b2cbeae1c1" providerId="ADAL" clId="{62F2CBB4-F8FB-48A5-9AE6-FF991621F5A0}" dt="2023-06-09T20:26:35.538" v="715" actId="14100"/>
          <ac:spMkLst>
            <pc:docMk/>
            <pc:sldMk cId="1005922723" sldId="1860"/>
            <ac:spMk id="6" creationId="{BDE5BA12-05F2-8AC5-0076-634410E13183}"/>
          </ac:spMkLst>
        </pc:spChg>
        <pc:spChg chg="del mod">
          <ac:chgData name="Aaron Farber" userId="eeca6682-be49-4acd-93d6-a6b2cbeae1c1" providerId="ADAL" clId="{62F2CBB4-F8FB-48A5-9AE6-FF991621F5A0}" dt="2023-06-09T20:26:08.603" v="709" actId="478"/>
          <ac:spMkLst>
            <pc:docMk/>
            <pc:sldMk cId="1005922723" sldId="1860"/>
            <ac:spMk id="13" creationId="{02987504-E147-9471-ED63-FCF87DAA8329}"/>
          </ac:spMkLst>
        </pc:spChg>
        <pc:picChg chg="mod">
          <ac:chgData name="Aaron Farber" userId="eeca6682-be49-4acd-93d6-a6b2cbeae1c1" providerId="ADAL" clId="{62F2CBB4-F8FB-48A5-9AE6-FF991621F5A0}" dt="2023-06-09T20:26:11.148" v="712" actId="1076"/>
          <ac:picMkLst>
            <pc:docMk/>
            <pc:sldMk cId="1005922723" sldId="1860"/>
            <ac:picMk id="12" creationId="{13D88CC4-6F5C-9FE7-227E-5AF338A4CEA0}"/>
          </ac:picMkLst>
        </pc:picChg>
      </pc:sldChg>
    </pc:docChg>
  </pc:docChgLst>
  <pc:docChgLst>
    <pc:chgData name="Aaron Farber" userId="eeca6682-be49-4acd-93d6-a6b2cbeae1c1" providerId="ADAL" clId="{1495E505-618F-4F80-AE8B-B8A7B57EF1EA}"/>
    <pc:docChg chg="undo custSel addSld delSld modSld sldOrd modSection">
      <pc:chgData name="Aaron Farber" userId="eeca6682-be49-4acd-93d6-a6b2cbeae1c1" providerId="ADAL" clId="{1495E505-618F-4F80-AE8B-B8A7B57EF1EA}" dt="2023-05-30T15:25:56.056" v="8267" actId="962"/>
      <pc:docMkLst>
        <pc:docMk/>
      </pc:docMkLst>
      <pc:sldChg chg="modSp mod">
        <pc:chgData name="Aaron Farber" userId="eeca6682-be49-4acd-93d6-a6b2cbeae1c1" providerId="ADAL" clId="{1495E505-618F-4F80-AE8B-B8A7B57EF1EA}" dt="2023-05-30T14:58:44.092" v="5524" actId="962"/>
        <pc:sldMkLst>
          <pc:docMk/>
          <pc:sldMk cId="0" sldId="256"/>
        </pc:sldMkLst>
        <pc:spChg chg="mod">
          <ac:chgData name="Aaron Farber" userId="eeca6682-be49-4acd-93d6-a6b2cbeae1c1" providerId="ADAL" clId="{1495E505-618F-4F80-AE8B-B8A7B57EF1EA}" dt="2023-05-24T13:40:09.085" v="17" actId="20577"/>
          <ac:spMkLst>
            <pc:docMk/>
            <pc:sldMk cId="0" sldId="256"/>
            <ac:spMk id="11" creationId="{00000000-0000-0000-0000-000000000000}"/>
          </ac:spMkLst>
        </pc:spChg>
        <pc:spChg chg="mod">
          <ac:chgData name="Aaron Farber" userId="eeca6682-be49-4acd-93d6-a6b2cbeae1c1" providerId="ADAL" clId="{1495E505-618F-4F80-AE8B-B8A7B57EF1EA}" dt="2023-05-24T13:39:36.099" v="10" actId="20577"/>
          <ac:spMkLst>
            <pc:docMk/>
            <pc:sldMk cId="0" sldId="256"/>
            <ac:spMk id="19" creationId="{6CD5F26C-B50C-91D2-B5D7-1C81E9A3E459}"/>
          </ac:spMkLst>
        </pc:spChg>
        <pc:picChg chg="mod">
          <ac:chgData name="Aaron Farber" userId="eeca6682-be49-4acd-93d6-a6b2cbeae1c1" providerId="ADAL" clId="{1495E505-618F-4F80-AE8B-B8A7B57EF1EA}" dt="2023-05-30T14:58:44.092" v="5524" actId="962"/>
          <ac:picMkLst>
            <pc:docMk/>
            <pc:sldMk cId="0" sldId="256"/>
            <ac:picMk id="5" creationId="{CD9FE023-38B5-2878-B9B8-21AF698A0375}"/>
          </ac:picMkLst>
        </pc:picChg>
      </pc:sldChg>
      <pc:sldChg chg="modSp mod">
        <pc:chgData name="Aaron Farber" userId="eeca6682-be49-4acd-93d6-a6b2cbeae1c1" providerId="ADAL" clId="{1495E505-618F-4F80-AE8B-B8A7B57EF1EA}" dt="2023-05-30T14:59:45.386" v="5573" actId="20577"/>
        <pc:sldMkLst>
          <pc:docMk/>
          <pc:sldMk cId="0" sldId="257"/>
        </pc:sldMkLst>
        <pc:spChg chg="mod">
          <ac:chgData name="Aaron Farber" userId="eeca6682-be49-4acd-93d6-a6b2cbeae1c1" providerId="ADAL" clId="{1495E505-618F-4F80-AE8B-B8A7B57EF1EA}" dt="2023-05-30T14:59:45.386" v="5573" actId="20577"/>
          <ac:spMkLst>
            <pc:docMk/>
            <pc:sldMk cId="0" sldId="257"/>
            <ac:spMk id="15" creationId="{07E86E03-B991-609C-377C-4015ADD7AA8A}"/>
          </ac:spMkLst>
        </pc:spChg>
      </pc:sldChg>
      <pc:sldChg chg="modSp mod">
        <pc:chgData name="Aaron Farber" userId="eeca6682-be49-4acd-93d6-a6b2cbeae1c1" providerId="ADAL" clId="{1495E505-618F-4F80-AE8B-B8A7B57EF1EA}" dt="2023-05-24T13:55:10.635" v="366" actId="20577"/>
        <pc:sldMkLst>
          <pc:docMk/>
          <pc:sldMk cId="1186442630" sldId="271"/>
        </pc:sldMkLst>
        <pc:spChg chg="mod">
          <ac:chgData name="Aaron Farber" userId="eeca6682-be49-4acd-93d6-a6b2cbeae1c1" providerId="ADAL" clId="{1495E505-618F-4F80-AE8B-B8A7B57EF1EA}" dt="2023-05-24T13:55:10.635" v="366" actId="20577"/>
          <ac:spMkLst>
            <pc:docMk/>
            <pc:sldMk cId="1186442630" sldId="271"/>
            <ac:spMk id="4" creationId="{051550C5-FE92-91A5-F534-FDC8EC1433DA}"/>
          </ac:spMkLst>
        </pc:spChg>
      </pc:sldChg>
      <pc:sldChg chg="modSp mod">
        <pc:chgData name="Aaron Farber" userId="eeca6682-be49-4acd-93d6-a6b2cbeae1c1" providerId="ADAL" clId="{1495E505-618F-4F80-AE8B-B8A7B57EF1EA}" dt="2023-05-24T13:54:34.954" v="352" actId="20577"/>
        <pc:sldMkLst>
          <pc:docMk/>
          <pc:sldMk cId="4240247396" sldId="274"/>
        </pc:sldMkLst>
        <pc:spChg chg="mod">
          <ac:chgData name="Aaron Farber" userId="eeca6682-be49-4acd-93d6-a6b2cbeae1c1" providerId="ADAL" clId="{1495E505-618F-4F80-AE8B-B8A7B57EF1EA}" dt="2023-05-24T13:54:34.954" v="352" actId="20577"/>
          <ac:spMkLst>
            <pc:docMk/>
            <pc:sldMk cId="4240247396" sldId="274"/>
            <ac:spMk id="6" creationId="{BDE3D1B0-3F59-D6AA-7B7D-C4498C945EDD}"/>
          </ac:spMkLst>
        </pc:spChg>
        <pc:spChg chg="mod">
          <ac:chgData name="Aaron Farber" userId="eeca6682-be49-4acd-93d6-a6b2cbeae1c1" providerId="ADAL" clId="{1495E505-618F-4F80-AE8B-B8A7B57EF1EA}" dt="2023-05-24T13:52:07.275" v="164" actId="20577"/>
          <ac:spMkLst>
            <pc:docMk/>
            <pc:sldMk cId="4240247396" sldId="274"/>
            <ac:spMk id="7" creationId="{B6D246F4-AFD7-34A9-ED6D-DF76705DEFD9}"/>
          </ac:spMkLst>
        </pc:spChg>
      </pc:sldChg>
      <pc:sldChg chg="modSp mod">
        <pc:chgData name="Aaron Farber" userId="eeca6682-be49-4acd-93d6-a6b2cbeae1c1" providerId="ADAL" clId="{1495E505-618F-4F80-AE8B-B8A7B57EF1EA}" dt="2023-05-24T13:51:59.082" v="155" actId="20577"/>
        <pc:sldMkLst>
          <pc:docMk/>
          <pc:sldMk cId="1140233675" sldId="276"/>
        </pc:sldMkLst>
        <pc:spChg chg="mod">
          <ac:chgData name="Aaron Farber" userId="eeca6682-be49-4acd-93d6-a6b2cbeae1c1" providerId="ADAL" clId="{1495E505-618F-4F80-AE8B-B8A7B57EF1EA}" dt="2023-05-24T13:51:59.082" v="155" actId="20577"/>
          <ac:spMkLst>
            <pc:docMk/>
            <pc:sldMk cId="1140233675" sldId="276"/>
            <ac:spMk id="6" creationId="{BDE3D1B0-3F59-D6AA-7B7D-C4498C945EDD}"/>
          </ac:spMkLst>
        </pc:spChg>
        <pc:spChg chg="mod">
          <ac:chgData name="Aaron Farber" userId="eeca6682-be49-4acd-93d6-a6b2cbeae1c1" providerId="ADAL" clId="{1495E505-618F-4F80-AE8B-B8A7B57EF1EA}" dt="2023-05-24T13:41:51.157" v="88" actId="20577"/>
          <ac:spMkLst>
            <pc:docMk/>
            <pc:sldMk cId="1140233675" sldId="276"/>
            <ac:spMk id="7" creationId="{B6D246F4-AFD7-34A9-ED6D-DF76705DEFD9}"/>
          </ac:spMkLst>
        </pc:spChg>
      </pc:sldChg>
      <pc:sldChg chg="modSp mod">
        <pc:chgData name="Aaron Farber" userId="eeca6682-be49-4acd-93d6-a6b2cbeae1c1" providerId="ADAL" clId="{1495E505-618F-4F80-AE8B-B8A7B57EF1EA}" dt="2023-05-30T15:00:32.383" v="5629" actId="962"/>
        <pc:sldMkLst>
          <pc:docMk/>
          <pc:sldMk cId="2432553879" sldId="279"/>
        </pc:sldMkLst>
        <pc:picChg chg="mod">
          <ac:chgData name="Aaron Farber" userId="eeca6682-be49-4acd-93d6-a6b2cbeae1c1" providerId="ADAL" clId="{1495E505-618F-4F80-AE8B-B8A7B57EF1EA}" dt="2023-05-30T15:00:32.383" v="5629" actId="962"/>
          <ac:picMkLst>
            <pc:docMk/>
            <pc:sldMk cId="2432553879" sldId="279"/>
            <ac:picMk id="4" creationId="{FAF65E59-3599-F374-8D02-ECD36E39FEDF}"/>
          </ac:picMkLst>
        </pc:picChg>
      </pc:sldChg>
      <pc:sldChg chg="modSp mod">
        <pc:chgData name="Aaron Farber" userId="eeca6682-be49-4acd-93d6-a6b2cbeae1c1" providerId="ADAL" clId="{1495E505-618F-4F80-AE8B-B8A7B57EF1EA}" dt="2023-05-30T15:00:25.994" v="5603" actId="962"/>
        <pc:sldMkLst>
          <pc:docMk/>
          <pc:sldMk cId="110810638" sldId="280"/>
        </pc:sldMkLst>
        <pc:picChg chg="mod">
          <ac:chgData name="Aaron Farber" userId="eeca6682-be49-4acd-93d6-a6b2cbeae1c1" providerId="ADAL" clId="{1495E505-618F-4F80-AE8B-B8A7B57EF1EA}" dt="2023-05-30T15:00:25.994" v="5603" actId="962"/>
          <ac:picMkLst>
            <pc:docMk/>
            <pc:sldMk cId="110810638" sldId="280"/>
            <ac:picMk id="4" creationId="{D8EE74FA-1CC5-768B-71E7-4F74D2FC541C}"/>
          </ac:picMkLst>
        </pc:picChg>
      </pc:sldChg>
      <pc:sldChg chg="add del">
        <pc:chgData name="Aaron Farber" userId="eeca6682-be49-4acd-93d6-a6b2cbeae1c1" providerId="ADAL" clId="{1495E505-618F-4F80-AE8B-B8A7B57EF1EA}" dt="2023-05-24T14:58:39.971" v="881" actId="47"/>
        <pc:sldMkLst>
          <pc:docMk/>
          <pc:sldMk cId="2236014413" sldId="291"/>
        </pc:sldMkLst>
      </pc:sldChg>
      <pc:sldChg chg="add del">
        <pc:chgData name="Aaron Farber" userId="eeca6682-be49-4acd-93d6-a6b2cbeae1c1" providerId="ADAL" clId="{1495E505-618F-4F80-AE8B-B8A7B57EF1EA}" dt="2023-05-24T14:58:41.435" v="884" actId="47"/>
        <pc:sldMkLst>
          <pc:docMk/>
          <pc:sldMk cId="1061138569" sldId="315"/>
        </pc:sldMkLst>
      </pc:sldChg>
      <pc:sldChg chg="add del">
        <pc:chgData name="Aaron Farber" userId="eeca6682-be49-4acd-93d6-a6b2cbeae1c1" providerId="ADAL" clId="{1495E505-618F-4F80-AE8B-B8A7B57EF1EA}" dt="2023-05-24T14:58:40.439" v="883" actId="47"/>
        <pc:sldMkLst>
          <pc:docMk/>
          <pc:sldMk cId="1876766878" sldId="316"/>
        </pc:sldMkLst>
      </pc:sldChg>
      <pc:sldChg chg="del">
        <pc:chgData name="Aaron Farber" userId="eeca6682-be49-4acd-93d6-a6b2cbeae1c1" providerId="ADAL" clId="{1495E505-618F-4F80-AE8B-B8A7B57EF1EA}" dt="2023-05-24T15:35:23.909" v="3897" actId="47"/>
        <pc:sldMkLst>
          <pc:docMk/>
          <pc:sldMk cId="323061213" sldId="1021"/>
        </pc:sldMkLst>
      </pc:sldChg>
      <pc:sldChg chg="modSp mod">
        <pc:chgData name="Aaron Farber" userId="eeca6682-be49-4acd-93d6-a6b2cbeae1c1" providerId="ADAL" clId="{1495E505-618F-4F80-AE8B-B8A7B57EF1EA}" dt="2023-05-24T13:41:03.708" v="67" actId="20577"/>
        <pc:sldMkLst>
          <pc:docMk/>
          <pc:sldMk cId="780622001" sldId="1808"/>
        </pc:sldMkLst>
        <pc:spChg chg="mod">
          <ac:chgData name="Aaron Farber" userId="eeca6682-be49-4acd-93d6-a6b2cbeae1c1" providerId="ADAL" clId="{1495E505-618F-4F80-AE8B-B8A7B57EF1EA}" dt="2023-05-24T13:41:03.708" v="67" actId="20577"/>
          <ac:spMkLst>
            <pc:docMk/>
            <pc:sldMk cId="780622001" sldId="1808"/>
            <ac:spMk id="8" creationId="{00000000-0000-0000-0000-000000000000}"/>
          </ac:spMkLst>
        </pc:spChg>
      </pc:sldChg>
      <pc:sldChg chg="add del">
        <pc:chgData name="Aaron Farber" userId="eeca6682-be49-4acd-93d6-a6b2cbeae1c1" providerId="ADAL" clId="{1495E505-618F-4F80-AE8B-B8A7B57EF1EA}" dt="2023-05-24T14:58:39.615" v="880" actId="47"/>
        <pc:sldMkLst>
          <pc:docMk/>
          <pc:sldMk cId="4081486242" sldId="1809"/>
        </pc:sldMkLst>
      </pc:sldChg>
      <pc:sldChg chg="add del">
        <pc:chgData name="Aaron Farber" userId="eeca6682-be49-4acd-93d6-a6b2cbeae1c1" providerId="ADAL" clId="{1495E505-618F-4F80-AE8B-B8A7B57EF1EA}" dt="2023-05-24T14:58:40.213" v="882" actId="47"/>
        <pc:sldMkLst>
          <pc:docMk/>
          <pc:sldMk cId="3119429910" sldId="1810"/>
        </pc:sldMkLst>
      </pc:sldChg>
      <pc:sldChg chg="del">
        <pc:chgData name="Aaron Farber" userId="eeca6682-be49-4acd-93d6-a6b2cbeae1c1" providerId="ADAL" clId="{1495E505-618F-4F80-AE8B-B8A7B57EF1EA}" dt="2023-05-24T13:55:39.033" v="368" actId="47"/>
        <pc:sldMkLst>
          <pc:docMk/>
          <pc:sldMk cId="2294036441" sldId="1811"/>
        </pc:sldMkLst>
      </pc:sldChg>
      <pc:sldChg chg="del">
        <pc:chgData name="Aaron Farber" userId="eeca6682-be49-4acd-93d6-a6b2cbeae1c1" providerId="ADAL" clId="{1495E505-618F-4F80-AE8B-B8A7B57EF1EA}" dt="2023-05-24T13:55:37.001" v="367" actId="47"/>
        <pc:sldMkLst>
          <pc:docMk/>
          <pc:sldMk cId="4065511338" sldId="1814"/>
        </pc:sldMkLst>
      </pc:sldChg>
      <pc:sldChg chg="del">
        <pc:chgData name="Aaron Farber" userId="eeca6682-be49-4acd-93d6-a6b2cbeae1c1" providerId="ADAL" clId="{1495E505-618F-4F80-AE8B-B8A7B57EF1EA}" dt="2023-05-24T13:55:51.508" v="373" actId="47"/>
        <pc:sldMkLst>
          <pc:docMk/>
          <pc:sldMk cId="4058044727" sldId="1815"/>
        </pc:sldMkLst>
      </pc:sldChg>
      <pc:sldChg chg="del">
        <pc:chgData name="Aaron Farber" userId="eeca6682-be49-4acd-93d6-a6b2cbeae1c1" providerId="ADAL" clId="{1495E505-618F-4F80-AE8B-B8A7B57EF1EA}" dt="2023-05-24T13:55:50.764" v="372" actId="47"/>
        <pc:sldMkLst>
          <pc:docMk/>
          <pc:sldMk cId="4038283735" sldId="1816"/>
        </pc:sldMkLst>
      </pc:sldChg>
      <pc:sldChg chg="del">
        <pc:chgData name="Aaron Farber" userId="eeca6682-be49-4acd-93d6-a6b2cbeae1c1" providerId="ADAL" clId="{1495E505-618F-4F80-AE8B-B8A7B57EF1EA}" dt="2023-05-24T13:55:46.512" v="369" actId="47"/>
        <pc:sldMkLst>
          <pc:docMk/>
          <pc:sldMk cId="45939998" sldId="1817"/>
        </pc:sldMkLst>
      </pc:sldChg>
      <pc:sldChg chg="del">
        <pc:chgData name="Aaron Farber" userId="eeca6682-be49-4acd-93d6-a6b2cbeae1c1" providerId="ADAL" clId="{1495E505-618F-4F80-AE8B-B8A7B57EF1EA}" dt="2023-05-24T13:55:49.194" v="371" actId="47"/>
        <pc:sldMkLst>
          <pc:docMk/>
          <pc:sldMk cId="245047974" sldId="1818"/>
        </pc:sldMkLst>
      </pc:sldChg>
      <pc:sldChg chg="del">
        <pc:chgData name="Aaron Farber" userId="eeca6682-be49-4acd-93d6-a6b2cbeae1c1" providerId="ADAL" clId="{1495E505-618F-4F80-AE8B-B8A7B57EF1EA}" dt="2023-05-24T13:55:55.646" v="377" actId="47"/>
        <pc:sldMkLst>
          <pc:docMk/>
          <pc:sldMk cId="814172205" sldId="1819"/>
        </pc:sldMkLst>
      </pc:sldChg>
      <pc:sldChg chg="del">
        <pc:chgData name="Aaron Farber" userId="eeca6682-be49-4acd-93d6-a6b2cbeae1c1" providerId="ADAL" clId="{1495E505-618F-4F80-AE8B-B8A7B57EF1EA}" dt="2023-05-24T13:55:53.300" v="375" actId="47"/>
        <pc:sldMkLst>
          <pc:docMk/>
          <pc:sldMk cId="4157714357" sldId="1820"/>
        </pc:sldMkLst>
      </pc:sldChg>
      <pc:sldChg chg="del">
        <pc:chgData name="Aaron Farber" userId="eeca6682-be49-4acd-93d6-a6b2cbeae1c1" providerId="ADAL" clId="{1495E505-618F-4F80-AE8B-B8A7B57EF1EA}" dt="2023-05-24T13:55:52.540" v="374" actId="47"/>
        <pc:sldMkLst>
          <pc:docMk/>
          <pc:sldMk cId="2720850084" sldId="1821"/>
        </pc:sldMkLst>
      </pc:sldChg>
      <pc:sldChg chg="del">
        <pc:chgData name="Aaron Farber" userId="eeca6682-be49-4acd-93d6-a6b2cbeae1c1" providerId="ADAL" clId="{1495E505-618F-4F80-AE8B-B8A7B57EF1EA}" dt="2023-05-24T13:55:56.995" v="378" actId="47"/>
        <pc:sldMkLst>
          <pc:docMk/>
          <pc:sldMk cId="1552985662" sldId="1824"/>
        </pc:sldMkLst>
      </pc:sldChg>
      <pc:sldChg chg="del">
        <pc:chgData name="Aaron Farber" userId="eeca6682-be49-4acd-93d6-a6b2cbeae1c1" providerId="ADAL" clId="{1495E505-618F-4F80-AE8B-B8A7B57EF1EA}" dt="2023-05-24T13:55:54.891" v="376" actId="47"/>
        <pc:sldMkLst>
          <pc:docMk/>
          <pc:sldMk cId="2806430368" sldId="1825"/>
        </pc:sldMkLst>
      </pc:sldChg>
      <pc:sldChg chg="addSp delSp modSp mod">
        <pc:chgData name="Aaron Farber" userId="eeca6682-be49-4acd-93d6-a6b2cbeae1c1" providerId="ADAL" clId="{1495E505-618F-4F80-AE8B-B8A7B57EF1EA}" dt="2023-05-30T15:08:48.641" v="6762" actId="962"/>
        <pc:sldMkLst>
          <pc:docMk/>
          <pc:sldMk cId="3106513426" sldId="1826"/>
        </pc:sldMkLst>
        <pc:spChg chg="mod">
          <ac:chgData name="Aaron Farber" userId="eeca6682-be49-4acd-93d6-a6b2cbeae1c1" providerId="ADAL" clId="{1495E505-618F-4F80-AE8B-B8A7B57EF1EA}" dt="2023-05-24T14:35:47.435" v="406" actId="6549"/>
          <ac:spMkLst>
            <pc:docMk/>
            <pc:sldMk cId="3106513426" sldId="1826"/>
            <ac:spMk id="4" creationId="{BC54CE4B-C750-1575-C994-923A703223B1}"/>
          </ac:spMkLst>
        </pc:spChg>
        <pc:spChg chg="mod">
          <ac:chgData name="Aaron Farber" userId="eeca6682-be49-4acd-93d6-a6b2cbeae1c1" providerId="ADAL" clId="{1495E505-618F-4F80-AE8B-B8A7B57EF1EA}" dt="2023-05-24T15:37:24.496" v="4135" actId="1076"/>
          <ac:spMkLst>
            <pc:docMk/>
            <pc:sldMk cId="3106513426" sldId="1826"/>
            <ac:spMk id="7" creationId="{921A7C3C-21DA-6651-CA3B-75DA36B593CB}"/>
          </ac:spMkLst>
        </pc:spChg>
        <pc:picChg chg="add del mod">
          <ac:chgData name="Aaron Farber" userId="eeca6682-be49-4acd-93d6-a6b2cbeae1c1" providerId="ADAL" clId="{1495E505-618F-4F80-AE8B-B8A7B57EF1EA}" dt="2023-05-24T14:40:31.631" v="411" actId="478"/>
          <ac:picMkLst>
            <pc:docMk/>
            <pc:sldMk cId="3106513426" sldId="1826"/>
            <ac:picMk id="8" creationId="{140B319B-8B45-5E95-42D1-A84A6938F8DF}"/>
          </ac:picMkLst>
        </pc:picChg>
        <pc:picChg chg="add mod">
          <ac:chgData name="Aaron Farber" userId="eeca6682-be49-4acd-93d6-a6b2cbeae1c1" providerId="ADAL" clId="{1495E505-618F-4F80-AE8B-B8A7B57EF1EA}" dt="2023-05-30T15:08:48.641" v="6762" actId="962"/>
          <ac:picMkLst>
            <pc:docMk/>
            <pc:sldMk cId="3106513426" sldId="1826"/>
            <ac:picMk id="10" creationId="{068A8AEE-EB5A-1796-FBBB-94754C1E8A3B}"/>
          </ac:picMkLst>
        </pc:picChg>
        <pc:picChg chg="del">
          <ac:chgData name="Aaron Farber" userId="eeca6682-be49-4acd-93d6-a6b2cbeae1c1" providerId="ADAL" clId="{1495E505-618F-4F80-AE8B-B8A7B57EF1EA}" dt="2023-05-24T14:32:45.390" v="403" actId="478"/>
          <ac:picMkLst>
            <pc:docMk/>
            <pc:sldMk cId="3106513426" sldId="1826"/>
            <ac:picMk id="5122" creationId="{8C3E0A69-06FE-4F08-2F5E-A0BEC5724CC0}"/>
          </ac:picMkLst>
        </pc:picChg>
      </pc:sldChg>
      <pc:sldChg chg="del">
        <pc:chgData name="Aaron Farber" userId="eeca6682-be49-4acd-93d6-a6b2cbeae1c1" providerId="ADAL" clId="{1495E505-618F-4F80-AE8B-B8A7B57EF1EA}" dt="2023-05-24T13:55:58.267" v="379" actId="47"/>
        <pc:sldMkLst>
          <pc:docMk/>
          <pc:sldMk cId="1835620993" sldId="1828"/>
        </pc:sldMkLst>
      </pc:sldChg>
      <pc:sldChg chg="del">
        <pc:chgData name="Aaron Farber" userId="eeca6682-be49-4acd-93d6-a6b2cbeae1c1" providerId="ADAL" clId="{1495E505-618F-4F80-AE8B-B8A7B57EF1EA}" dt="2023-05-24T15:51:41.877" v="4915" actId="47"/>
        <pc:sldMkLst>
          <pc:docMk/>
          <pc:sldMk cId="3727250732" sldId="1829"/>
        </pc:sldMkLst>
      </pc:sldChg>
      <pc:sldChg chg="del">
        <pc:chgData name="Aaron Farber" userId="eeca6682-be49-4acd-93d6-a6b2cbeae1c1" providerId="ADAL" clId="{1495E505-618F-4F80-AE8B-B8A7B57EF1EA}" dt="2023-05-24T15:51:45.667" v="4919" actId="47"/>
        <pc:sldMkLst>
          <pc:docMk/>
          <pc:sldMk cId="38295260" sldId="1830"/>
        </pc:sldMkLst>
      </pc:sldChg>
      <pc:sldChg chg="del">
        <pc:chgData name="Aaron Farber" userId="eeca6682-be49-4acd-93d6-a6b2cbeae1c1" providerId="ADAL" clId="{1495E505-618F-4F80-AE8B-B8A7B57EF1EA}" dt="2023-05-24T15:51:41.645" v="4914" actId="47"/>
        <pc:sldMkLst>
          <pc:docMk/>
          <pc:sldMk cId="3186917145" sldId="1831"/>
        </pc:sldMkLst>
      </pc:sldChg>
      <pc:sldChg chg="del">
        <pc:chgData name="Aaron Farber" userId="eeca6682-be49-4acd-93d6-a6b2cbeae1c1" providerId="ADAL" clId="{1495E505-618F-4F80-AE8B-B8A7B57EF1EA}" dt="2023-05-24T13:55:47.693" v="370" actId="47"/>
        <pc:sldMkLst>
          <pc:docMk/>
          <pc:sldMk cId="3848946734" sldId="1832"/>
        </pc:sldMkLst>
      </pc:sldChg>
      <pc:sldChg chg="del">
        <pc:chgData name="Aaron Farber" userId="eeca6682-be49-4acd-93d6-a6b2cbeae1c1" providerId="ADAL" clId="{1495E505-618F-4F80-AE8B-B8A7B57EF1EA}" dt="2023-05-24T15:51:42.410" v="4916" actId="47"/>
        <pc:sldMkLst>
          <pc:docMk/>
          <pc:sldMk cId="4246048911" sldId="1834"/>
        </pc:sldMkLst>
      </pc:sldChg>
      <pc:sldChg chg="del">
        <pc:chgData name="Aaron Farber" userId="eeca6682-be49-4acd-93d6-a6b2cbeae1c1" providerId="ADAL" clId="{1495E505-618F-4F80-AE8B-B8A7B57EF1EA}" dt="2023-05-24T15:51:42.942" v="4917" actId="47"/>
        <pc:sldMkLst>
          <pc:docMk/>
          <pc:sldMk cId="2555403818" sldId="1835"/>
        </pc:sldMkLst>
      </pc:sldChg>
      <pc:sldChg chg="del">
        <pc:chgData name="Aaron Farber" userId="eeca6682-be49-4acd-93d6-a6b2cbeae1c1" providerId="ADAL" clId="{1495E505-618F-4F80-AE8B-B8A7B57EF1EA}" dt="2023-05-24T15:51:44.543" v="4918" actId="47"/>
        <pc:sldMkLst>
          <pc:docMk/>
          <pc:sldMk cId="980874440" sldId="1836"/>
        </pc:sldMkLst>
      </pc:sldChg>
      <pc:sldChg chg="addSp modSp add mod">
        <pc:chgData name="Aaron Farber" userId="eeca6682-be49-4acd-93d6-a6b2cbeae1c1" providerId="ADAL" clId="{1495E505-618F-4F80-AE8B-B8A7B57EF1EA}" dt="2023-05-30T15:09:08.823" v="6864" actId="962"/>
        <pc:sldMkLst>
          <pc:docMk/>
          <pc:sldMk cId="72254057" sldId="1837"/>
        </pc:sldMkLst>
        <pc:spChg chg="mod">
          <ac:chgData name="Aaron Farber" userId="eeca6682-be49-4acd-93d6-a6b2cbeae1c1" providerId="ADAL" clId="{1495E505-618F-4F80-AE8B-B8A7B57EF1EA}" dt="2023-05-24T15:50:30.606" v="4913" actId="20577"/>
          <ac:spMkLst>
            <pc:docMk/>
            <pc:sldMk cId="72254057" sldId="1837"/>
            <ac:spMk id="4" creationId="{BC54CE4B-C750-1575-C994-923A703223B1}"/>
          </ac:spMkLst>
        </pc:spChg>
        <pc:spChg chg="mod">
          <ac:chgData name="Aaron Farber" userId="eeca6682-be49-4acd-93d6-a6b2cbeae1c1" providerId="ADAL" clId="{1495E505-618F-4F80-AE8B-B8A7B57EF1EA}" dt="2023-05-24T15:48:18.233" v="4873" actId="20577"/>
          <ac:spMkLst>
            <pc:docMk/>
            <pc:sldMk cId="72254057" sldId="1837"/>
            <ac:spMk id="7" creationId="{921A7C3C-21DA-6651-CA3B-75DA36B593CB}"/>
          </ac:spMkLst>
        </pc:spChg>
        <pc:spChg chg="add mod">
          <ac:chgData name="Aaron Farber" userId="eeca6682-be49-4acd-93d6-a6b2cbeae1c1" providerId="ADAL" clId="{1495E505-618F-4F80-AE8B-B8A7B57EF1EA}" dt="2023-05-24T15:50:00.171" v="4889" actId="1076"/>
          <ac:spMkLst>
            <pc:docMk/>
            <pc:sldMk cId="72254057" sldId="1837"/>
            <ac:spMk id="9" creationId="{D35ABED7-02B2-2615-6B3B-F9D119F7522A}"/>
          </ac:spMkLst>
        </pc:spChg>
        <pc:spChg chg="add mod">
          <ac:chgData name="Aaron Farber" userId="eeca6682-be49-4acd-93d6-a6b2cbeae1c1" providerId="ADAL" clId="{1495E505-618F-4F80-AE8B-B8A7B57EF1EA}" dt="2023-05-24T15:50:24.743" v="4908" actId="1076"/>
          <ac:spMkLst>
            <pc:docMk/>
            <pc:sldMk cId="72254057" sldId="1837"/>
            <ac:spMk id="10" creationId="{C0662356-80CD-E350-4B29-C7DFEC01267F}"/>
          </ac:spMkLst>
        </pc:spChg>
        <pc:graphicFrameChg chg="add mod modGraphic">
          <ac:chgData name="Aaron Farber" userId="eeca6682-be49-4acd-93d6-a6b2cbeae1c1" providerId="ADAL" clId="{1495E505-618F-4F80-AE8B-B8A7B57EF1EA}" dt="2023-05-24T15:50:06.959" v="4890" actId="1076"/>
          <ac:graphicFrameMkLst>
            <pc:docMk/>
            <pc:sldMk cId="72254057" sldId="1837"/>
            <ac:graphicFrameMk id="6" creationId="{85782406-8699-2127-B622-87115F606E8E}"/>
          </ac:graphicFrameMkLst>
        </pc:graphicFrameChg>
        <pc:picChg chg="mod">
          <ac:chgData name="Aaron Farber" userId="eeca6682-be49-4acd-93d6-a6b2cbeae1c1" providerId="ADAL" clId="{1495E505-618F-4F80-AE8B-B8A7B57EF1EA}" dt="2023-05-30T15:09:08.823" v="6864" actId="962"/>
          <ac:picMkLst>
            <pc:docMk/>
            <pc:sldMk cId="72254057" sldId="1837"/>
            <ac:picMk id="8" creationId="{140B319B-8B45-5E95-42D1-A84A6938F8DF}"/>
          </ac:picMkLst>
        </pc:picChg>
      </pc:sldChg>
      <pc:sldChg chg="addSp delSp modSp add mod ord">
        <pc:chgData name="Aaron Farber" userId="eeca6682-be49-4acd-93d6-a6b2cbeae1c1" providerId="ADAL" clId="{1495E505-618F-4F80-AE8B-B8A7B57EF1EA}" dt="2023-05-30T15:01:20.087" v="5823" actId="962"/>
        <pc:sldMkLst>
          <pc:docMk/>
          <pc:sldMk cId="365526665" sldId="1838"/>
        </pc:sldMkLst>
        <pc:spChg chg="mod">
          <ac:chgData name="Aaron Farber" userId="eeca6682-be49-4acd-93d6-a6b2cbeae1c1" providerId="ADAL" clId="{1495E505-618F-4F80-AE8B-B8A7B57EF1EA}" dt="2023-05-24T14:53:17.537" v="767" actId="20577"/>
          <ac:spMkLst>
            <pc:docMk/>
            <pc:sldMk cId="365526665" sldId="1838"/>
            <ac:spMk id="4" creationId="{BC54CE4B-C750-1575-C994-923A703223B1}"/>
          </ac:spMkLst>
        </pc:spChg>
        <pc:spChg chg="add del mod">
          <ac:chgData name="Aaron Farber" userId="eeca6682-be49-4acd-93d6-a6b2cbeae1c1" providerId="ADAL" clId="{1495E505-618F-4F80-AE8B-B8A7B57EF1EA}" dt="2023-05-24T14:55:36.586" v="786" actId="478"/>
          <ac:spMkLst>
            <pc:docMk/>
            <pc:sldMk cId="365526665" sldId="1838"/>
            <ac:spMk id="7" creationId="{921A7C3C-21DA-6651-CA3B-75DA36B593CB}"/>
          </ac:spMkLst>
        </pc:spChg>
        <pc:picChg chg="add del mod">
          <ac:chgData name="Aaron Farber" userId="eeca6682-be49-4acd-93d6-a6b2cbeae1c1" providerId="ADAL" clId="{1495E505-618F-4F80-AE8B-B8A7B57EF1EA}" dt="2023-05-24T14:54:53.454" v="775" actId="22"/>
          <ac:picMkLst>
            <pc:docMk/>
            <pc:sldMk cId="365526665" sldId="1838"/>
            <ac:picMk id="8" creationId="{85D07DC5-F03B-AC9F-4B41-6D2B174A7B96}"/>
          </ac:picMkLst>
        </pc:picChg>
        <pc:picChg chg="del">
          <ac:chgData name="Aaron Farber" userId="eeca6682-be49-4acd-93d6-a6b2cbeae1c1" providerId="ADAL" clId="{1495E505-618F-4F80-AE8B-B8A7B57EF1EA}" dt="2023-05-24T14:54:55.665" v="777" actId="478"/>
          <ac:picMkLst>
            <pc:docMk/>
            <pc:sldMk cId="365526665" sldId="1838"/>
            <ac:picMk id="10" creationId="{068A8AEE-EB5A-1796-FBBB-94754C1E8A3B}"/>
          </ac:picMkLst>
        </pc:picChg>
        <pc:picChg chg="add mod">
          <ac:chgData name="Aaron Farber" userId="eeca6682-be49-4acd-93d6-a6b2cbeae1c1" providerId="ADAL" clId="{1495E505-618F-4F80-AE8B-B8A7B57EF1EA}" dt="2023-05-30T15:01:20.087" v="5823" actId="962"/>
          <ac:picMkLst>
            <pc:docMk/>
            <pc:sldMk cId="365526665" sldId="1838"/>
            <ac:picMk id="11" creationId="{43966E53-BD07-969F-6F89-7CF8F55B82A1}"/>
          </ac:picMkLst>
        </pc:picChg>
      </pc:sldChg>
      <pc:sldChg chg="delSp modSp add mod ord">
        <pc:chgData name="Aaron Farber" userId="eeca6682-be49-4acd-93d6-a6b2cbeae1c1" providerId="ADAL" clId="{1495E505-618F-4F80-AE8B-B8A7B57EF1EA}" dt="2023-05-24T15:05:03.908" v="1331" actId="20577"/>
        <pc:sldMkLst>
          <pc:docMk/>
          <pc:sldMk cId="763998349" sldId="1839"/>
        </pc:sldMkLst>
        <pc:spChg chg="mod">
          <ac:chgData name="Aaron Farber" userId="eeca6682-be49-4acd-93d6-a6b2cbeae1c1" providerId="ADAL" clId="{1495E505-618F-4F80-AE8B-B8A7B57EF1EA}" dt="2023-05-24T14:56:19.438" v="814" actId="20577"/>
          <ac:spMkLst>
            <pc:docMk/>
            <pc:sldMk cId="763998349" sldId="1839"/>
            <ac:spMk id="4" creationId="{BC54CE4B-C750-1575-C994-923A703223B1}"/>
          </ac:spMkLst>
        </pc:spChg>
        <pc:spChg chg="del">
          <ac:chgData name="Aaron Farber" userId="eeca6682-be49-4acd-93d6-a6b2cbeae1c1" providerId="ADAL" clId="{1495E505-618F-4F80-AE8B-B8A7B57EF1EA}" dt="2023-05-24T15:02:12.247" v="1209" actId="478"/>
          <ac:spMkLst>
            <pc:docMk/>
            <pc:sldMk cId="763998349" sldId="1839"/>
            <ac:spMk id="5" creationId="{4180E5D9-0920-E9AC-DB97-1E3A9066E0A7}"/>
          </ac:spMkLst>
        </pc:spChg>
        <pc:spChg chg="mod">
          <ac:chgData name="Aaron Farber" userId="eeca6682-be49-4acd-93d6-a6b2cbeae1c1" providerId="ADAL" clId="{1495E505-618F-4F80-AE8B-B8A7B57EF1EA}" dt="2023-05-24T15:05:03.908" v="1331" actId="20577"/>
          <ac:spMkLst>
            <pc:docMk/>
            <pc:sldMk cId="763998349" sldId="1839"/>
            <ac:spMk id="7" creationId="{921A7C3C-21DA-6651-CA3B-75DA36B593CB}"/>
          </ac:spMkLst>
        </pc:spChg>
        <pc:picChg chg="del">
          <ac:chgData name="Aaron Farber" userId="eeca6682-be49-4acd-93d6-a6b2cbeae1c1" providerId="ADAL" clId="{1495E505-618F-4F80-AE8B-B8A7B57EF1EA}" dt="2023-05-24T14:56:25.467" v="815" actId="478"/>
          <ac:picMkLst>
            <pc:docMk/>
            <pc:sldMk cId="763998349" sldId="1839"/>
            <ac:picMk id="10" creationId="{068A8AEE-EB5A-1796-FBBB-94754C1E8A3B}"/>
          </ac:picMkLst>
        </pc:picChg>
      </pc:sldChg>
      <pc:sldChg chg="modSp add mod ord">
        <pc:chgData name="Aaron Farber" userId="eeca6682-be49-4acd-93d6-a6b2cbeae1c1" providerId="ADAL" clId="{1495E505-618F-4F80-AE8B-B8A7B57EF1EA}" dt="2023-05-24T15:01:51.012" v="1206" actId="20577"/>
        <pc:sldMkLst>
          <pc:docMk/>
          <pc:sldMk cId="1328374905" sldId="1840"/>
        </pc:sldMkLst>
        <pc:spChg chg="mod">
          <ac:chgData name="Aaron Farber" userId="eeca6682-be49-4acd-93d6-a6b2cbeae1c1" providerId="ADAL" clId="{1495E505-618F-4F80-AE8B-B8A7B57EF1EA}" dt="2023-05-24T14:59:38.615" v="921" actId="20577"/>
          <ac:spMkLst>
            <pc:docMk/>
            <pc:sldMk cId="1328374905" sldId="1840"/>
            <ac:spMk id="4" creationId="{BC54CE4B-C750-1575-C994-923A703223B1}"/>
          </ac:spMkLst>
        </pc:spChg>
        <pc:spChg chg="mod">
          <ac:chgData name="Aaron Farber" userId="eeca6682-be49-4acd-93d6-a6b2cbeae1c1" providerId="ADAL" clId="{1495E505-618F-4F80-AE8B-B8A7B57EF1EA}" dt="2023-05-24T15:01:51.012" v="1206" actId="20577"/>
          <ac:spMkLst>
            <pc:docMk/>
            <pc:sldMk cId="1328374905" sldId="1840"/>
            <ac:spMk id="7" creationId="{921A7C3C-21DA-6651-CA3B-75DA36B593CB}"/>
          </ac:spMkLst>
        </pc:spChg>
      </pc:sldChg>
      <pc:sldChg chg="addSp delSp modSp add mod">
        <pc:chgData name="Aaron Farber" userId="eeca6682-be49-4acd-93d6-a6b2cbeae1c1" providerId="ADAL" clId="{1495E505-618F-4F80-AE8B-B8A7B57EF1EA}" dt="2023-05-30T15:01:38.290" v="5915" actId="962"/>
        <pc:sldMkLst>
          <pc:docMk/>
          <pc:sldMk cId="784007349" sldId="1841"/>
        </pc:sldMkLst>
        <pc:spChg chg="mod">
          <ac:chgData name="Aaron Farber" userId="eeca6682-be49-4acd-93d6-a6b2cbeae1c1" providerId="ADAL" clId="{1495E505-618F-4F80-AE8B-B8A7B57EF1EA}" dt="2023-05-24T15:10:53.579" v="1880" actId="20577"/>
          <ac:spMkLst>
            <pc:docMk/>
            <pc:sldMk cId="784007349" sldId="1841"/>
            <ac:spMk id="4" creationId="{BC54CE4B-C750-1575-C994-923A703223B1}"/>
          </ac:spMkLst>
        </pc:spChg>
        <pc:spChg chg="add del mod">
          <ac:chgData name="Aaron Farber" userId="eeca6682-be49-4acd-93d6-a6b2cbeae1c1" providerId="ADAL" clId="{1495E505-618F-4F80-AE8B-B8A7B57EF1EA}" dt="2023-05-24T15:16:53.222" v="2012" actId="20577"/>
          <ac:spMkLst>
            <pc:docMk/>
            <pc:sldMk cId="784007349" sldId="1841"/>
            <ac:spMk id="7" creationId="{921A7C3C-21DA-6651-CA3B-75DA36B593CB}"/>
          </ac:spMkLst>
        </pc:spChg>
        <pc:spChg chg="add del">
          <ac:chgData name="Aaron Farber" userId="eeca6682-be49-4acd-93d6-a6b2cbeae1c1" providerId="ADAL" clId="{1495E505-618F-4F80-AE8B-B8A7B57EF1EA}" dt="2023-05-24T15:13:19.721" v="1897"/>
          <ac:spMkLst>
            <pc:docMk/>
            <pc:sldMk cId="784007349" sldId="1841"/>
            <ac:spMk id="8" creationId="{CF614CCE-4D8D-BE3D-34E1-A84A6B334D84}"/>
          </ac:spMkLst>
        </pc:spChg>
        <pc:spChg chg="add del mod">
          <ac:chgData name="Aaron Farber" userId="eeca6682-be49-4acd-93d6-a6b2cbeae1c1" providerId="ADAL" clId="{1495E505-618F-4F80-AE8B-B8A7B57EF1EA}" dt="2023-05-24T15:13:19.232" v="1896"/>
          <ac:spMkLst>
            <pc:docMk/>
            <pc:sldMk cId="784007349" sldId="1841"/>
            <ac:spMk id="9" creationId="{419B56AE-F837-06BD-5BEC-30426AE63237}"/>
          </ac:spMkLst>
        </pc:spChg>
        <pc:spChg chg="add del mod">
          <ac:chgData name="Aaron Farber" userId="eeca6682-be49-4acd-93d6-a6b2cbeae1c1" providerId="ADAL" clId="{1495E505-618F-4F80-AE8B-B8A7B57EF1EA}" dt="2023-05-24T15:13:18.256" v="1894"/>
          <ac:spMkLst>
            <pc:docMk/>
            <pc:sldMk cId="784007349" sldId="1841"/>
            <ac:spMk id="10" creationId="{A7F94468-D298-9B17-E1C9-1FA32F0E83CB}"/>
          </ac:spMkLst>
        </pc:spChg>
        <pc:spChg chg="add del mod">
          <ac:chgData name="Aaron Farber" userId="eeca6682-be49-4acd-93d6-a6b2cbeae1c1" providerId="ADAL" clId="{1495E505-618F-4F80-AE8B-B8A7B57EF1EA}" dt="2023-05-24T15:13:17.378" v="1892"/>
          <ac:spMkLst>
            <pc:docMk/>
            <pc:sldMk cId="784007349" sldId="1841"/>
            <ac:spMk id="11" creationId="{88B00E5B-B41F-52C0-471B-73ED25F60B10}"/>
          </ac:spMkLst>
        </pc:spChg>
        <pc:spChg chg="add del mod">
          <ac:chgData name="Aaron Farber" userId="eeca6682-be49-4acd-93d6-a6b2cbeae1c1" providerId="ADAL" clId="{1495E505-618F-4F80-AE8B-B8A7B57EF1EA}" dt="2023-05-24T15:14:32.259" v="1938" actId="478"/>
          <ac:spMkLst>
            <pc:docMk/>
            <pc:sldMk cId="784007349" sldId="1841"/>
            <ac:spMk id="12" creationId="{CCAD9624-6153-5B57-9777-D4CB84B6FCF7}"/>
          </ac:spMkLst>
        </pc:spChg>
        <pc:picChg chg="add mod">
          <ac:chgData name="Aaron Farber" userId="eeca6682-be49-4acd-93d6-a6b2cbeae1c1" providerId="ADAL" clId="{1495E505-618F-4F80-AE8B-B8A7B57EF1EA}" dt="2023-05-30T15:01:38.290" v="5915" actId="962"/>
          <ac:picMkLst>
            <pc:docMk/>
            <pc:sldMk cId="784007349" sldId="1841"/>
            <ac:picMk id="6" creationId="{6CD19DC5-7AA9-643A-16BD-586B7A98855D}"/>
          </ac:picMkLst>
        </pc:picChg>
      </pc:sldChg>
      <pc:sldChg chg="modSp add mod ord">
        <pc:chgData name="Aaron Farber" userId="eeca6682-be49-4acd-93d6-a6b2cbeae1c1" providerId="ADAL" clId="{1495E505-618F-4F80-AE8B-B8A7B57EF1EA}" dt="2023-05-24T15:10:45.045" v="1850"/>
        <pc:sldMkLst>
          <pc:docMk/>
          <pc:sldMk cId="431690641" sldId="1842"/>
        </pc:sldMkLst>
        <pc:spChg chg="mod">
          <ac:chgData name="Aaron Farber" userId="eeca6682-be49-4acd-93d6-a6b2cbeae1c1" providerId="ADAL" clId="{1495E505-618F-4F80-AE8B-B8A7B57EF1EA}" dt="2023-05-24T15:10:01.668" v="1848" actId="21"/>
          <ac:spMkLst>
            <pc:docMk/>
            <pc:sldMk cId="431690641" sldId="1842"/>
            <ac:spMk id="7" creationId="{921A7C3C-21DA-6651-CA3B-75DA36B593CB}"/>
          </ac:spMkLst>
        </pc:spChg>
      </pc:sldChg>
      <pc:sldChg chg="add del">
        <pc:chgData name="Aaron Farber" userId="eeca6682-be49-4acd-93d6-a6b2cbeae1c1" providerId="ADAL" clId="{1495E505-618F-4F80-AE8B-B8A7B57EF1EA}" dt="2023-05-24T15:10:00.428" v="1847" actId="2890"/>
        <pc:sldMkLst>
          <pc:docMk/>
          <pc:sldMk cId="2814015656" sldId="1843"/>
        </pc:sldMkLst>
      </pc:sldChg>
      <pc:sldChg chg="addSp delSp modSp add mod">
        <pc:chgData name="Aaron Farber" userId="eeca6682-be49-4acd-93d6-a6b2cbeae1c1" providerId="ADAL" clId="{1495E505-618F-4F80-AE8B-B8A7B57EF1EA}" dt="2023-05-30T15:02:02.317" v="6041" actId="962"/>
        <pc:sldMkLst>
          <pc:docMk/>
          <pc:sldMk cId="3131491751" sldId="1843"/>
        </pc:sldMkLst>
        <pc:spChg chg="mod">
          <ac:chgData name="Aaron Farber" userId="eeca6682-be49-4acd-93d6-a6b2cbeae1c1" providerId="ADAL" clId="{1495E505-618F-4F80-AE8B-B8A7B57EF1EA}" dt="2023-05-24T15:19:10.050" v="2049" actId="20577"/>
          <ac:spMkLst>
            <pc:docMk/>
            <pc:sldMk cId="3131491751" sldId="1843"/>
            <ac:spMk id="4" creationId="{BC54CE4B-C750-1575-C994-923A703223B1}"/>
          </ac:spMkLst>
        </pc:spChg>
        <pc:spChg chg="mod">
          <ac:chgData name="Aaron Farber" userId="eeca6682-be49-4acd-93d6-a6b2cbeae1c1" providerId="ADAL" clId="{1495E505-618F-4F80-AE8B-B8A7B57EF1EA}" dt="2023-05-24T15:16:59.558" v="2022" actId="20577"/>
          <ac:spMkLst>
            <pc:docMk/>
            <pc:sldMk cId="3131491751" sldId="1843"/>
            <ac:spMk id="7" creationId="{921A7C3C-21DA-6651-CA3B-75DA36B593CB}"/>
          </ac:spMkLst>
        </pc:spChg>
        <pc:picChg chg="del">
          <ac:chgData name="Aaron Farber" userId="eeca6682-be49-4acd-93d6-a6b2cbeae1c1" providerId="ADAL" clId="{1495E505-618F-4F80-AE8B-B8A7B57EF1EA}" dt="2023-05-24T15:15:59.795" v="1959" actId="478"/>
          <ac:picMkLst>
            <pc:docMk/>
            <pc:sldMk cId="3131491751" sldId="1843"/>
            <ac:picMk id="6" creationId="{6CD19DC5-7AA9-643A-16BD-586B7A98855D}"/>
          </ac:picMkLst>
        </pc:picChg>
        <pc:picChg chg="add mod">
          <ac:chgData name="Aaron Farber" userId="eeca6682-be49-4acd-93d6-a6b2cbeae1c1" providerId="ADAL" clId="{1495E505-618F-4F80-AE8B-B8A7B57EF1EA}" dt="2023-05-30T15:02:02.317" v="6041" actId="962"/>
          <ac:picMkLst>
            <pc:docMk/>
            <pc:sldMk cId="3131491751" sldId="1843"/>
            <ac:picMk id="8" creationId="{0FD88C73-5F86-7EC5-B5AD-EE27EB95D990}"/>
          </ac:picMkLst>
        </pc:picChg>
      </pc:sldChg>
      <pc:sldChg chg="addSp delSp modSp add mod">
        <pc:chgData name="Aaron Farber" userId="eeca6682-be49-4acd-93d6-a6b2cbeae1c1" providerId="ADAL" clId="{1495E505-618F-4F80-AE8B-B8A7B57EF1EA}" dt="2023-05-30T15:06:43.836" v="6421" actId="962"/>
        <pc:sldMkLst>
          <pc:docMk/>
          <pc:sldMk cId="2960756575" sldId="1844"/>
        </pc:sldMkLst>
        <pc:spChg chg="mod">
          <ac:chgData name="Aaron Farber" userId="eeca6682-be49-4acd-93d6-a6b2cbeae1c1" providerId="ADAL" clId="{1495E505-618F-4F80-AE8B-B8A7B57EF1EA}" dt="2023-05-24T15:24:23.754" v="2333" actId="20577"/>
          <ac:spMkLst>
            <pc:docMk/>
            <pc:sldMk cId="2960756575" sldId="1844"/>
            <ac:spMk id="4" creationId="{BC54CE4B-C750-1575-C994-923A703223B1}"/>
          </ac:spMkLst>
        </pc:spChg>
        <pc:spChg chg="mod">
          <ac:chgData name="Aaron Farber" userId="eeca6682-be49-4acd-93d6-a6b2cbeae1c1" providerId="ADAL" clId="{1495E505-618F-4F80-AE8B-B8A7B57EF1EA}" dt="2023-05-24T15:25:37.937" v="2387" actId="113"/>
          <ac:spMkLst>
            <pc:docMk/>
            <pc:sldMk cId="2960756575" sldId="1844"/>
            <ac:spMk id="7" creationId="{921A7C3C-21DA-6651-CA3B-75DA36B593CB}"/>
          </ac:spMkLst>
        </pc:spChg>
        <pc:picChg chg="add mod">
          <ac:chgData name="Aaron Farber" userId="eeca6682-be49-4acd-93d6-a6b2cbeae1c1" providerId="ADAL" clId="{1495E505-618F-4F80-AE8B-B8A7B57EF1EA}" dt="2023-05-30T15:06:43.836" v="6421" actId="962"/>
          <ac:picMkLst>
            <pc:docMk/>
            <pc:sldMk cId="2960756575" sldId="1844"/>
            <ac:picMk id="6" creationId="{742EC6F0-A570-A798-ADC8-7BCF04A0ED3C}"/>
          </ac:picMkLst>
        </pc:picChg>
        <pc:picChg chg="del">
          <ac:chgData name="Aaron Farber" userId="eeca6682-be49-4acd-93d6-a6b2cbeae1c1" providerId="ADAL" clId="{1495E505-618F-4F80-AE8B-B8A7B57EF1EA}" dt="2023-05-24T15:25:12.508" v="2334" actId="478"/>
          <ac:picMkLst>
            <pc:docMk/>
            <pc:sldMk cId="2960756575" sldId="1844"/>
            <ac:picMk id="8" creationId="{0FD88C73-5F86-7EC5-B5AD-EE27EB95D990}"/>
          </ac:picMkLst>
        </pc:picChg>
      </pc:sldChg>
      <pc:sldChg chg="addSp delSp modSp add mod">
        <pc:chgData name="Aaron Farber" userId="eeca6682-be49-4acd-93d6-a6b2cbeae1c1" providerId="ADAL" clId="{1495E505-618F-4F80-AE8B-B8A7B57EF1EA}" dt="2023-05-30T15:04:11.787" v="6141" actId="962"/>
        <pc:sldMkLst>
          <pc:docMk/>
          <pc:sldMk cId="2725616708" sldId="1845"/>
        </pc:sldMkLst>
        <pc:spChg chg="mod">
          <ac:chgData name="Aaron Farber" userId="eeca6682-be49-4acd-93d6-a6b2cbeae1c1" providerId="ADAL" clId="{1495E505-618F-4F80-AE8B-B8A7B57EF1EA}" dt="2023-05-24T15:19:26.572" v="2070" actId="20577"/>
          <ac:spMkLst>
            <pc:docMk/>
            <pc:sldMk cId="2725616708" sldId="1845"/>
            <ac:spMk id="4" creationId="{BC54CE4B-C750-1575-C994-923A703223B1}"/>
          </ac:spMkLst>
        </pc:spChg>
        <pc:spChg chg="mod">
          <ac:chgData name="Aaron Farber" userId="eeca6682-be49-4acd-93d6-a6b2cbeae1c1" providerId="ADAL" clId="{1495E505-618F-4F80-AE8B-B8A7B57EF1EA}" dt="2023-05-24T15:20:41.886" v="2123" actId="20577"/>
          <ac:spMkLst>
            <pc:docMk/>
            <pc:sldMk cId="2725616708" sldId="1845"/>
            <ac:spMk id="7" creationId="{921A7C3C-21DA-6651-CA3B-75DA36B593CB}"/>
          </ac:spMkLst>
        </pc:spChg>
        <pc:picChg chg="add del mod">
          <ac:chgData name="Aaron Farber" userId="eeca6682-be49-4acd-93d6-a6b2cbeae1c1" providerId="ADAL" clId="{1495E505-618F-4F80-AE8B-B8A7B57EF1EA}" dt="2023-05-24T15:20:14.741" v="2077" actId="478"/>
          <ac:picMkLst>
            <pc:docMk/>
            <pc:sldMk cId="2725616708" sldId="1845"/>
            <ac:picMk id="6" creationId="{5932500C-EB93-826A-8E76-55027720E705}"/>
          </ac:picMkLst>
        </pc:picChg>
        <pc:picChg chg="del">
          <ac:chgData name="Aaron Farber" userId="eeca6682-be49-4acd-93d6-a6b2cbeae1c1" providerId="ADAL" clId="{1495E505-618F-4F80-AE8B-B8A7B57EF1EA}" dt="2023-05-24T15:19:28.324" v="2071" actId="478"/>
          <ac:picMkLst>
            <pc:docMk/>
            <pc:sldMk cId="2725616708" sldId="1845"/>
            <ac:picMk id="8" creationId="{0FD88C73-5F86-7EC5-B5AD-EE27EB95D990}"/>
          </ac:picMkLst>
        </pc:picChg>
        <pc:picChg chg="add mod">
          <ac:chgData name="Aaron Farber" userId="eeca6682-be49-4acd-93d6-a6b2cbeae1c1" providerId="ADAL" clId="{1495E505-618F-4F80-AE8B-B8A7B57EF1EA}" dt="2023-05-30T15:04:11.787" v="6141" actId="962"/>
          <ac:picMkLst>
            <pc:docMk/>
            <pc:sldMk cId="2725616708" sldId="1845"/>
            <ac:picMk id="10" creationId="{C842BC50-B285-69E4-6853-0E515BDD530F}"/>
          </ac:picMkLst>
        </pc:picChg>
      </pc:sldChg>
      <pc:sldChg chg="addSp delSp modSp add mod">
        <pc:chgData name="Aaron Farber" userId="eeca6682-be49-4acd-93d6-a6b2cbeae1c1" providerId="ADAL" clId="{1495E505-618F-4F80-AE8B-B8A7B57EF1EA}" dt="2023-05-24T15:22:22.409" v="2214" actId="14100"/>
        <pc:sldMkLst>
          <pc:docMk/>
          <pc:sldMk cId="1063926951" sldId="1846"/>
        </pc:sldMkLst>
        <pc:spChg chg="mod">
          <ac:chgData name="Aaron Farber" userId="eeca6682-be49-4acd-93d6-a6b2cbeae1c1" providerId="ADAL" clId="{1495E505-618F-4F80-AE8B-B8A7B57EF1EA}" dt="2023-05-24T15:21:29.407" v="2174" actId="20577"/>
          <ac:spMkLst>
            <pc:docMk/>
            <pc:sldMk cId="1063926951" sldId="1846"/>
            <ac:spMk id="4" creationId="{BC54CE4B-C750-1575-C994-923A703223B1}"/>
          </ac:spMkLst>
        </pc:spChg>
        <pc:spChg chg="mod">
          <ac:chgData name="Aaron Farber" userId="eeca6682-be49-4acd-93d6-a6b2cbeae1c1" providerId="ADAL" clId="{1495E505-618F-4F80-AE8B-B8A7B57EF1EA}" dt="2023-05-24T15:22:22.409" v="2214" actId="14100"/>
          <ac:spMkLst>
            <pc:docMk/>
            <pc:sldMk cId="1063926951" sldId="1846"/>
            <ac:spMk id="7" creationId="{921A7C3C-21DA-6651-CA3B-75DA36B593CB}"/>
          </ac:spMkLst>
        </pc:spChg>
        <pc:picChg chg="add mod">
          <ac:chgData name="Aaron Farber" userId="eeca6682-be49-4acd-93d6-a6b2cbeae1c1" providerId="ADAL" clId="{1495E505-618F-4F80-AE8B-B8A7B57EF1EA}" dt="2023-05-24T15:22:06.764" v="2178" actId="1076"/>
          <ac:picMkLst>
            <pc:docMk/>
            <pc:sldMk cId="1063926951" sldId="1846"/>
            <ac:picMk id="6" creationId="{FC04CFF6-C72C-D721-1E43-C0F13110A0A2}"/>
          </ac:picMkLst>
        </pc:picChg>
        <pc:picChg chg="del">
          <ac:chgData name="Aaron Farber" userId="eeca6682-be49-4acd-93d6-a6b2cbeae1c1" providerId="ADAL" clId="{1495E505-618F-4F80-AE8B-B8A7B57EF1EA}" dt="2023-05-24T15:22:01.346" v="2175" actId="478"/>
          <ac:picMkLst>
            <pc:docMk/>
            <pc:sldMk cId="1063926951" sldId="1846"/>
            <ac:picMk id="10" creationId="{C842BC50-B285-69E4-6853-0E515BDD530F}"/>
          </ac:picMkLst>
        </pc:picChg>
      </pc:sldChg>
      <pc:sldChg chg="addSp delSp modSp add mod">
        <pc:chgData name="Aaron Farber" userId="eeca6682-be49-4acd-93d6-a6b2cbeae1c1" providerId="ADAL" clId="{1495E505-618F-4F80-AE8B-B8A7B57EF1EA}" dt="2023-05-30T15:06:24.955" v="6317" actId="962"/>
        <pc:sldMkLst>
          <pc:docMk/>
          <pc:sldMk cId="3484079493" sldId="1847"/>
        </pc:sldMkLst>
        <pc:spChg chg="mod">
          <ac:chgData name="Aaron Farber" userId="eeca6682-be49-4acd-93d6-a6b2cbeae1c1" providerId="ADAL" clId="{1495E505-618F-4F80-AE8B-B8A7B57EF1EA}" dt="2023-05-24T15:24:09.161" v="2304" actId="20577"/>
          <ac:spMkLst>
            <pc:docMk/>
            <pc:sldMk cId="3484079493" sldId="1847"/>
            <ac:spMk id="4" creationId="{BC54CE4B-C750-1575-C994-923A703223B1}"/>
          </ac:spMkLst>
        </pc:spChg>
        <pc:spChg chg="mod">
          <ac:chgData name="Aaron Farber" userId="eeca6682-be49-4acd-93d6-a6b2cbeae1c1" providerId="ADAL" clId="{1495E505-618F-4F80-AE8B-B8A7B57EF1EA}" dt="2023-05-24T15:23:48.271" v="2296" actId="20577"/>
          <ac:spMkLst>
            <pc:docMk/>
            <pc:sldMk cId="3484079493" sldId="1847"/>
            <ac:spMk id="7" creationId="{921A7C3C-21DA-6651-CA3B-75DA36B593CB}"/>
          </ac:spMkLst>
        </pc:spChg>
        <pc:picChg chg="del">
          <ac:chgData name="Aaron Farber" userId="eeca6682-be49-4acd-93d6-a6b2cbeae1c1" providerId="ADAL" clId="{1495E505-618F-4F80-AE8B-B8A7B57EF1EA}" dt="2023-05-24T15:23:10.418" v="2216" actId="478"/>
          <ac:picMkLst>
            <pc:docMk/>
            <pc:sldMk cId="3484079493" sldId="1847"/>
            <ac:picMk id="6" creationId="{FC04CFF6-C72C-D721-1E43-C0F13110A0A2}"/>
          </ac:picMkLst>
        </pc:picChg>
        <pc:picChg chg="add mod">
          <ac:chgData name="Aaron Farber" userId="eeca6682-be49-4acd-93d6-a6b2cbeae1c1" providerId="ADAL" clId="{1495E505-618F-4F80-AE8B-B8A7B57EF1EA}" dt="2023-05-30T15:06:24.955" v="6317" actId="962"/>
          <ac:picMkLst>
            <pc:docMk/>
            <pc:sldMk cId="3484079493" sldId="1847"/>
            <ac:picMk id="8" creationId="{A4102D77-B26B-FC39-2803-304724E969BD}"/>
          </ac:picMkLst>
        </pc:picChg>
      </pc:sldChg>
      <pc:sldChg chg="addSp delSp modSp add mod">
        <pc:chgData name="Aaron Farber" userId="eeca6682-be49-4acd-93d6-a6b2cbeae1c1" providerId="ADAL" clId="{1495E505-618F-4F80-AE8B-B8A7B57EF1EA}" dt="2023-05-30T15:08:14.199" v="6607" actId="962"/>
        <pc:sldMkLst>
          <pc:docMk/>
          <pc:sldMk cId="525021770" sldId="1848"/>
        </pc:sldMkLst>
        <pc:spChg chg="mod">
          <ac:chgData name="Aaron Farber" userId="eeca6682-be49-4acd-93d6-a6b2cbeae1c1" providerId="ADAL" clId="{1495E505-618F-4F80-AE8B-B8A7B57EF1EA}" dt="2023-05-24T15:25:54.538" v="2415" actId="20577"/>
          <ac:spMkLst>
            <pc:docMk/>
            <pc:sldMk cId="525021770" sldId="1848"/>
            <ac:spMk id="4" creationId="{BC54CE4B-C750-1575-C994-923A703223B1}"/>
          </ac:spMkLst>
        </pc:spChg>
        <pc:spChg chg="mod">
          <ac:chgData name="Aaron Farber" userId="eeca6682-be49-4acd-93d6-a6b2cbeae1c1" providerId="ADAL" clId="{1495E505-618F-4F80-AE8B-B8A7B57EF1EA}" dt="2023-05-24T15:28:30.677" v="2722" actId="20577"/>
          <ac:spMkLst>
            <pc:docMk/>
            <pc:sldMk cId="525021770" sldId="1848"/>
            <ac:spMk id="7" creationId="{921A7C3C-21DA-6651-CA3B-75DA36B593CB}"/>
          </ac:spMkLst>
        </pc:spChg>
        <pc:picChg chg="del">
          <ac:chgData name="Aaron Farber" userId="eeca6682-be49-4acd-93d6-a6b2cbeae1c1" providerId="ADAL" clId="{1495E505-618F-4F80-AE8B-B8A7B57EF1EA}" dt="2023-05-24T15:26:54.562" v="2416" actId="478"/>
          <ac:picMkLst>
            <pc:docMk/>
            <pc:sldMk cId="525021770" sldId="1848"/>
            <ac:picMk id="6" creationId="{742EC6F0-A570-A798-ADC8-7BCF04A0ED3C}"/>
          </ac:picMkLst>
        </pc:picChg>
        <pc:picChg chg="add mod">
          <ac:chgData name="Aaron Farber" userId="eeca6682-be49-4acd-93d6-a6b2cbeae1c1" providerId="ADAL" clId="{1495E505-618F-4F80-AE8B-B8A7B57EF1EA}" dt="2023-05-30T15:08:14.199" v="6607" actId="962"/>
          <ac:picMkLst>
            <pc:docMk/>
            <pc:sldMk cId="525021770" sldId="1848"/>
            <ac:picMk id="8" creationId="{D4B052CD-DD21-A4AB-F92A-08E950CD9CEB}"/>
          </ac:picMkLst>
        </pc:picChg>
      </pc:sldChg>
      <pc:sldChg chg="delSp modSp add mod">
        <pc:chgData name="Aaron Farber" userId="eeca6682-be49-4acd-93d6-a6b2cbeae1c1" providerId="ADAL" clId="{1495E505-618F-4F80-AE8B-B8A7B57EF1EA}" dt="2023-05-24T15:35:46.375" v="3905" actId="20577"/>
        <pc:sldMkLst>
          <pc:docMk/>
          <pc:sldMk cId="3581730918" sldId="1849"/>
        </pc:sldMkLst>
        <pc:spChg chg="mod">
          <ac:chgData name="Aaron Farber" userId="eeca6682-be49-4acd-93d6-a6b2cbeae1c1" providerId="ADAL" clId="{1495E505-618F-4F80-AE8B-B8A7B57EF1EA}" dt="2023-05-24T15:35:46.375" v="3905" actId="20577"/>
          <ac:spMkLst>
            <pc:docMk/>
            <pc:sldMk cId="3581730918" sldId="1849"/>
            <ac:spMk id="4" creationId="{BC54CE4B-C750-1575-C994-923A703223B1}"/>
          </ac:spMkLst>
        </pc:spChg>
        <pc:spChg chg="mod">
          <ac:chgData name="Aaron Farber" userId="eeca6682-be49-4acd-93d6-a6b2cbeae1c1" providerId="ADAL" clId="{1495E505-618F-4F80-AE8B-B8A7B57EF1EA}" dt="2023-05-24T15:31:23.307" v="3266" actId="1076"/>
          <ac:spMkLst>
            <pc:docMk/>
            <pc:sldMk cId="3581730918" sldId="1849"/>
            <ac:spMk id="7" creationId="{921A7C3C-21DA-6651-CA3B-75DA36B593CB}"/>
          </ac:spMkLst>
        </pc:spChg>
        <pc:picChg chg="del">
          <ac:chgData name="Aaron Farber" userId="eeca6682-be49-4acd-93d6-a6b2cbeae1c1" providerId="ADAL" clId="{1495E505-618F-4F80-AE8B-B8A7B57EF1EA}" dt="2023-05-24T15:29:02.288" v="2774" actId="478"/>
          <ac:picMkLst>
            <pc:docMk/>
            <pc:sldMk cId="3581730918" sldId="1849"/>
            <ac:picMk id="8" creationId="{D4B052CD-DD21-A4AB-F92A-08E950CD9CEB}"/>
          </ac:picMkLst>
        </pc:picChg>
      </pc:sldChg>
      <pc:sldChg chg="modSp add mod">
        <pc:chgData name="Aaron Farber" userId="eeca6682-be49-4acd-93d6-a6b2cbeae1c1" providerId="ADAL" clId="{1495E505-618F-4F80-AE8B-B8A7B57EF1EA}" dt="2023-05-24T15:32:40.214" v="3499" actId="20577"/>
        <pc:sldMkLst>
          <pc:docMk/>
          <pc:sldMk cId="1994334704" sldId="1850"/>
        </pc:sldMkLst>
        <pc:spChg chg="mod">
          <ac:chgData name="Aaron Farber" userId="eeca6682-be49-4acd-93d6-a6b2cbeae1c1" providerId="ADAL" clId="{1495E505-618F-4F80-AE8B-B8A7B57EF1EA}" dt="2023-05-24T15:31:35.108" v="3282" actId="20577"/>
          <ac:spMkLst>
            <pc:docMk/>
            <pc:sldMk cId="1994334704" sldId="1850"/>
            <ac:spMk id="4" creationId="{BC54CE4B-C750-1575-C994-923A703223B1}"/>
          </ac:spMkLst>
        </pc:spChg>
        <pc:spChg chg="mod">
          <ac:chgData name="Aaron Farber" userId="eeca6682-be49-4acd-93d6-a6b2cbeae1c1" providerId="ADAL" clId="{1495E505-618F-4F80-AE8B-B8A7B57EF1EA}" dt="2023-05-24T15:32:40.214" v="3499" actId="20577"/>
          <ac:spMkLst>
            <pc:docMk/>
            <pc:sldMk cId="1994334704" sldId="1850"/>
            <ac:spMk id="7" creationId="{921A7C3C-21DA-6651-CA3B-75DA36B593CB}"/>
          </ac:spMkLst>
        </pc:spChg>
      </pc:sldChg>
      <pc:sldChg chg="modSp add mod ord">
        <pc:chgData name="Aaron Farber" userId="eeca6682-be49-4acd-93d6-a6b2cbeae1c1" providerId="ADAL" clId="{1495E505-618F-4F80-AE8B-B8A7B57EF1EA}" dt="2023-05-24T15:43:23.313" v="4431"/>
        <pc:sldMkLst>
          <pc:docMk/>
          <pc:sldMk cId="3791370928" sldId="1851"/>
        </pc:sldMkLst>
        <pc:spChg chg="mod">
          <ac:chgData name="Aaron Farber" userId="eeca6682-be49-4acd-93d6-a6b2cbeae1c1" providerId="ADAL" clId="{1495E505-618F-4F80-AE8B-B8A7B57EF1EA}" dt="2023-05-24T15:43:20.396" v="4429" actId="6549"/>
          <ac:spMkLst>
            <pc:docMk/>
            <pc:sldMk cId="3791370928" sldId="1851"/>
            <ac:spMk id="4" creationId="{BC54CE4B-C750-1575-C994-923A703223B1}"/>
          </ac:spMkLst>
        </pc:spChg>
        <pc:spChg chg="mod">
          <ac:chgData name="Aaron Farber" userId="eeca6682-be49-4acd-93d6-a6b2cbeae1c1" providerId="ADAL" clId="{1495E505-618F-4F80-AE8B-B8A7B57EF1EA}" dt="2023-05-24T15:36:29.560" v="4053" actId="20577"/>
          <ac:spMkLst>
            <pc:docMk/>
            <pc:sldMk cId="3791370928" sldId="1851"/>
            <ac:spMk id="7" creationId="{921A7C3C-21DA-6651-CA3B-75DA36B593CB}"/>
          </ac:spMkLst>
        </pc:spChg>
      </pc:sldChg>
      <pc:sldChg chg="addSp delSp modSp add mod">
        <pc:chgData name="Aaron Farber" userId="eeca6682-be49-4acd-93d6-a6b2cbeae1c1" providerId="ADAL" clId="{1495E505-618F-4F80-AE8B-B8A7B57EF1EA}" dt="2023-05-24T15:44:45.720" v="4720" actId="20577"/>
        <pc:sldMkLst>
          <pc:docMk/>
          <pc:sldMk cId="1959586787" sldId="1852"/>
        </pc:sldMkLst>
        <pc:spChg chg="mod">
          <ac:chgData name="Aaron Farber" userId="eeca6682-be49-4acd-93d6-a6b2cbeae1c1" providerId="ADAL" clId="{1495E505-618F-4F80-AE8B-B8A7B57EF1EA}" dt="2023-05-24T15:37:01.477" v="4130" actId="20577"/>
          <ac:spMkLst>
            <pc:docMk/>
            <pc:sldMk cId="1959586787" sldId="1852"/>
            <ac:spMk id="4" creationId="{BC54CE4B-C750-1575-C994-923A703223B1}"/>
          </ac:spMkLst>
        </pc:spChg>
        <pc:spChg chg="add mod">
          <ac:chgData name="Aaron Farber" userId="eeca6682-be49-4acd-93d6-a6b2cbeae1c1" providerId="ADAL" clId="{1495E505-618F-4F80-AE8B-B8A7B57EF1EA}" dt="2023-05-24T15:44:45.720" v="4720" actId="20577"/>
          <ac:spMkLst>
            <pc:docMk/>
            <pc:sldMk cId="1959586787" sldId="1852"/>
            <ac:spMk id="5" creationId="{85B0E544-B08D-20A8-CC8C-6727B9F652F7}"/>
          </ac:spMkLst>
        </pc:spChg>
        <pc:spChg chg="del mod">
          <ac:chgData name="Aaron Farber" userId="eeca6682-be49-4acd-93d6-a6b2cbeae1c1" providerId="ADAL" clId="{1495E505-618F-4F80-AE8B-B8A7B57EF1EA}" dt="2023-05-24T15:37:05.696" v="4132" actId="478"/>
          <ac:spMkLst>
            <pc:docMk/>
            <pc:sldMk cId="1959586787" sldId="1852"/>
            <ac:spMk id="7" creationId="{921A7C3C-21DA-6651-CA3B-75DA36B593CB}"/>
          </ac:spMkLst>
        </pc:spChg>
      </pc:sldChg>
      <pc:sldChg chg="modSp add del mod">
        <pc:chgData name="Aaron Farber" userId="eeca6682-be49-4acd-93d6-a6b2cbeae1c1" providerId="ADAL" clId="{1495E505-618F-4F80-AE8B-B8A7B57EF1EA}" dt="2023-05-24T15:34:45.859" v="3890" actId="47"/>
        <pc:sldMkLst>
          <pc:docMk/>
          <pc:sldMk cId="4155994430" sldId="1852"/>
        </pc:sldMkLst>
        <pc:spChg chg="mod">
          <ac:chgData name="Aaron Farber" userId="eeca6682-be49-4acd-93d6-a6b2cbeae1c1" providerId="ADAL" clId="{1495E505-618F-4F80-AE8B-B8A7B57EF1EA}" dt="2023-05-24T15:33:37.055" v="3648" actId="20577"/>
          <ac:spMkLst>
            <pc:docMk/>
            <pc:sldMk cId="4155994430" sldId="1852"/>
            <ac:spMk id="4" creationId="{BC54CE4B-C750-1575-C994-923A703223B1}"/>
          </ac:spMkLst>
        </pc:spChg>
        <pc:spChg chg="mod">
          <ac:chgData name="Aaron Farber" userId="eeca6682-be49-4acd-93d6-a6b2cbeae1c1" providerId="ADAL" clId="{1495E505-618F-4F80-AE8B-B8A7B57EF1EA}" dt="2023-05-24T15:34:42.469" v="3889" actId="5793"/>
          <ac:spMkLst>
            <pc:docMk/>
            <pc:sldMk cId="4155994430" sldId="1852"/>
            <ac:spMk id="7" creationId="{921A7C3C-21DA-6651-CA3B-75DA36B593CB}"/>
          </ac:spMkLst>
        </pc:spChg>
      </pc:sldChg>
      <pc:sldChg chg="addSp delSp modSp add mod ord">
        <pc:chgData name="Aaron Farber" userId="eeca6682-be49-4acd-93d6-a6b2cbeae1c1" providerId="ADAL" clId="{1495E505-618F-4F80-AE8B-B8A7B57EF1EA}" dt="2023-05-30T15:08:44.461" v="6761" actId="962"/>
        <pc:sldMkLst>
          <pc:docMk/>
          <pc:sldMk cId="630209841" sldId="1853"/>
        </pc:sldMkLst>
        <pc:spChg chg="mod">
          <ac:chgData name="Aaron Farber" userId="eeca6682-be49-4acd-93d6-a6b2cbeae1c1" providerId="ADAL" clId="{1495E505-618F-4F80-AE8B-B8A7B57EF1EA}" dt="2023-05-24T15:39:46.075" v="4274" actId="20577"/>
          <ac:spMkLst>
            <pc:docMk/>
            <pc:sldMk cId="630209841" sldId="1853"/>
            <ac:spMk id="4" creationId="{BC54CE4B-C750-1575-C994-923A703223B1}"/>
          </ac:spMkLst>
        </pc:spChg>
        <pc:spChg chg="del mod">
          <ac:chgData name="Aaron Farber" userId="eeca6682-be49-4acd-93d6-a6b2cbeae1c1" providerId="ADAL" clId="{1495E505-618F-4F80-AE8B-B8A7B57EF1EA}" dt="2023-05-24T15:41:14.190" v="4284" actId="478"/>
          <ac:spMkLst>
            <pc:docMk/>
            <pc:sldMk cId="630209841" sldId="1853"/>
            <ac:spMk id="7" creationId="{921A7C3C-21DA-6651-CA3B-75DA36B593CB}"/>
          </ac:spMkLst>
        </pc:spChg>
        <pc:spChg chg="add mod">
          <ac:chgData name="Aaron Farber" userId="eeca6682-be49-4acd-93d6-a6b2cbeae1c1" providerId="ADAL" clId="{1495E505-618F-4F80-AE8B-B8A7B57EF1EA}" dt="2023-05-24T15:42:49.028" v="4409" actId="1076"/>
          <ac:spMkLst>
            <pc:docMk/>
            <pc:sldMk cId="630209841" sldId="1853"/>
            <ac:spMk id="10" creationId="{99FC42A5-1814-AAB2-8D17-7B119EBF4BCA}"/>
          </ac:spMkLst>
        </pc:spChg>
        <pc:picChg chg="add mod modCrop">
          <ac:chgData name="Aaron Farber" userId="eeca6682-be49-4acd-93d6-a6b2cbeae1c1" providerId="ADAL" clId="{1495E505-618F-4F80-AE8B-B8A7B57EF1EA}" dt="2023-05-30T15:08:22.867" v="6631" actId="962"/>
          <ac:picMkLst>
            <pc:docMk/>
            <pc:sldMk cId="630209841" sldId="1853"/>
            <ac:picMk id="6" creationId="{49ADE2FF-7F33-E11D-3361-3F20182E9F6E}"/>
          </ac:picMkLst>
        </pc:picChg>
        <pc:picChg chg="add mod modCrop">
          <ac:chgData name="Aaron Farber" userId="eeca6682-be49-4acd-93d6-a6b2cbeae1c1" providerId="ADAL" clId="{1495E505-618F-4F80-AE8B-B8A7B57EF1EA}" dt="2023-05-30T15:08:44.461" v="6761" actId="962"/>
          <ac:picMkLst>
            <pc:docMk/>
            <pc:sldMk cId="630209841" sldId="1853"/>
            <ac:picMk id="9" creationId="{4D69BE1F-BFA9-6BFB-5F58-DC1C8675EFB6}"/>
          </ac:picMkLst>
        </pc:picChg>
      </pc:sldChg>
      <pc:sldChg chg="addSp modSp add mod">
        <pc:chgData name="Aaron Farber" userId="eeca6682-be49-4acd-93d6-a6b2cbeae1c1" providerId="ADAL" clId="{1495E505-618F-4F80-AE8B-B8A7B57EF1EA}" dt="2023-05-30T15:10:16.429" v="7081" actId="1037"/>
        <pc:sldMkLst>
          <pc:docMk/>
          <pc:sldMk cId="573051140" sldId="1854"/>
        </pc:sldMkLst>
        <pc:spChg chg="mod">
          <ac:chgData name="Aaron Farber" userId="eeca6682-be49-4acd-93d6-a6b2cbeae1c1" providerId="ADAL" clId="{1495E505-618F-4F80-AE8B-B8A7B57EF1EA}" dt="2023-05-30T15:09:44.937" v="6865" actId="14100"/>
          <ac:spMkLst>
            <pc:docMk/>
            <pc:sldMk cId="573051140" sldId="1854"/>
            <ac:spMk id="9" creationId="{D35ABED7-02B2-2615-6B3B-F9D119F7522A}"/>
          </ac:spMkLst>
        </pc:spChg>
        <pc:spChg chg="add mod">
          <ac:chgData name="Aaron Farber" userId="eeca6682-be49-4acd-93d6-a6b2cbeae1c1" providerId="ADAL" clId="{1495E505-618F-4F80-AE8B-B8A7B57EF1EA}" dt="2023-05-30T15:09:52.889" v="6904" actId="1037"/>
          <ac:spMkLst>
            <pc:docMk/>
            <pc:sldMk cId="573051140" sldId="1854"/>
            <ac:spMk id="11" creationId="{FDE2DC37-7664-3FA0-DFB3-914396D74239}"/>
          </ac:spMkLst>
        </pc:spChg>
        <pc:spChg chg="add mod">
          <ac:chgData name="Aaron Farber" userId="eeca6682-be49-4acd-93d6-a6b2cbeae1c1" providerId="ADAL" clId="{1495E505-618F-4F80-AE8B-B8A7B57EF1EA}" dt="2023-05-30T15:10:05.753" v="6972" actId="14100"/>
          <ac:spMkLst>
            <pc:docMk/>
            <pc:sldMk cId="573051140" sldId="1854"/>
            <ac:spMk id="12" creationId="{CDBF14F3-1A4E-AE9E-4ED4-E773AF4DD228}"/>
          </ac:spMkLst>
        </pc:spChg>
        <pc:spChg chg="add mod">
          <ac:chgData name="Aaron Farber" userId="eeca6682-be49-4acd-93d6-a6b2cbeae1c1" providerId="ADAL" clId="{1495E505-618F-4F80-AE8B-B8A7B57EF1EA}" dt="2023-05-30T15:10:16.429" v="7081" actId="1037"/>
          <ac:spMkLst>
            <pc:docMk/>
            <pc:sldMk cId="573051140" sldId="1854"/>
            <ac:spMk id="13" creationId="{BC733BC2-2D2E-4C4A-9473-57BF8C6361EA}"/>
          </ac:spMkLst>
        </pc:spChg>
      </pc:sldChg>
      <pc:sldChg chg="addSp delSp modSp add mod">
        <pc:chgData name="Aaron Farber" userId="eeca6682-be49-4acd-93d6-a6b2cbeae1c1" providerId="ADAL" clId="{1495E505-618F-4F80-AE8B-B8A7B57EF1EA}" dt="2023-05-30T15:11:03.251" v="7505" actId="962"/>
        <pc:sldMkLst>
          <pc:docMk/>
          <pc:sldMk cId="2847749737" sldId="1855"/>
        </pc:sldMkLst>
        <pc:spChg chg="mod">
          <ac:chgData name="Aaron Farber" userId="eeca6682-be49-4acd-93d6-a6b2cbeae1c1" providerId="ADAL" clId="{1495E505-618F-4F80-AE8B-B8A7B57EF1EA}" dt="2023-05-24T15:53:44.995" v="5008" actId="20577"/>
          <ac:spMkLst>
            <pc:docMk/>
            <pc:sldMk cId="2847749737" sldId="1855"/>
            <ac:spMk id="4" creationId="{BC54CE4B-C750-1575-C994-923A703223B1}"/>
          </ac:spMkLst>
        </pc:spChg>
        <pc:spChg chg="del">
          <ac:chgData name="Aaron Farber" userId="eeca6682-be49-4acd-93d6-a6b2cbeae1c1" providerId="ADAL" clId="{1495E505-618F-4F80-AE8B-B8A7B57EF1EA}" dt="2023-05-24T15:52:24.191" v="4946" actId="478"/>
          <ac:spMkLst>
            <pc:docMk/>
            <pc:sldMk cId="2847749737" sldId="1855"/>
            <ac:spMk id="5" creationId="{4180E5D9-0920-E9AC-DB97-1E3A9066E0A7}"/>
          </ac:spMkLst>
        </pc:spChg>
        <pc:spChg chg="del">
          <ac:chgData name="Aaron Farber" userId="eeca6682-be49-4acd-93d6-a6b2cbeae1c1" providerId="ADAL" clId="{1495E505-618F-4F80-AE8B-B8A7B57EF1EA}" dt="2023-05-24T15:52:24.191" v="4946" actId="478"/>
          <ac:spMkLst>
            <pc:docMk/>
            <pc:sldMk cId="2847749737" sldId="1855"/>
            <ac:spMk id="7" creationId="{921A7C3C-21DA-6651-CA3B-75DA36B593CB}"/>
          </ac:spMkLst>
        </pc:spChg>
        <pc:spChg chg="del">
          <ac:chgData name="Aaron Farber" userId="eeca6682-be49-4acd-93d6-a6b2cbeae1c1" providerId="ADAL" clId="{1495E505-618F-4F80-AE8B-B8A7B57EF1EA}" dt="2023-05-24T15:52:24.191" v="4946" actId="478"/>
          <ac:spMkLst>
            <pc:docMk/>
            <pc:sldMk cId="2847749737" sldId="1855"/>
            <ac:spMk id="9" creationId="{D35ABED7-02B2-2615-6B3B-F9D119F7522A}"/>
          </ac:spMkLst>
        </pc:spChg>
        <pc:spChg chg="del">
          <ac:chgData name="Aaron Farber" userId="eeca6682-be49-4acd-93d6-a6b2cbeae1c1" providerId="ADAL" clId="{1495E505-618F-4F80-AE8B-B8A7B57EF1EA}" dt="2023-05-24T15:52:24.191" v="4946" actId="478"/>
          <ac:spMkLst>
            <pc:docMk/>
            <pc:sldMk cId="2847749737" sldId="1855"/>
            <ac:spMk id="10" creationId="{C0662356-80CD-E350-4B29-C7DFEC01267F}"/>
          </ac:spMkLst>
        </pc:spChg>
        <pc:spChg chg="add mod">
          <ac:chgData name="Aaron Farber" userId="eeca6682-be49-4acd-93d6-a6b2cbeae1c1" providerId="ADAL" clId="{1495E505-618F-4F80-AE8B-B8A7B57EF1EA}" dt="2023-05-24T15:53:04.136" v="4986" actId="692"/>
          <ac:spMkLst>
            <pc:docMk/>
            <pc:sldMk cId="2847749737" sldId="1855"/>
            <ac:spMk id="13" creationId="{02987504-E147-9471-ED63-FCF87DAA8329}"/>
          </ac:spMkLst>
        </pc:spChg>
        <pc:graphicFrameChg chg="del modGraphic">
          <ac:chgData name="Aaron Farber" userId="eeca6682-be49-4acd-93d6-a6b2cbeae1c1" providerId="ADAL" clId="{1495E505-618F-4F80-AE8B-B8A7B57EF1EA}" dt="2023-05-24T15:52:28.861" v="4949" actId="478"/>
          <ac:graphicFrameMkLst>
            <pc:docMk/>
            <pc:sldMk cId="2847749737" sldId="1855"/>
            <ac:graphicFrameMk id="6" creationId="{85782406-8699-2127-B622-87115F606E8E}"/>
          </ac:graphicFrameMkLst>
        </pc:graphicFrameChg>
        <pc:picChg chg="del">
          <ac:chgData name="Aaron Farber" userId="eeca6682-be49-4acd-93d6-a6b2cbeae1c1" providerId="ADAL" clId="{1495E505-618F-4F80-AE8B-B8A7B57EF1EA}" dt="2023-05-24T15:52:24.191" v="4946" actId="478"/>
          <ac:picMkLst>
            <pc:docMk/>
            <pc:sldMk cId="2847749737" sldId="1855"/>
            <ac:picMk id="8" creationId="{140B319B-8B45-5E95-42D1-A84A6938F8DF}"/>
          </ac:picMkLst>
        </pc:picChg>
        <pc:picChg chg="add mod">
          <ac:chgData name="Aaron Farber" userId="eeca6682-be49-4acd-93d6-a6b2cbeae1c1" providerId="ADAL" clId="{1495E505-618F-4F80-AE8B-B8A7B57EF1EA}" dt="2023-05-30T15:11:03.251" v="7505" actId="962"/>
          <ac:picMkLst>
            <pc:docMk/>
            <pc:sldMk cId="2847749737" sldId="1855"/>
            <ac:picMk id="12" creationId="{13D88CC4-6F5C-9FE7-227E-5AF338A4CEA0}"/>
          </ac:picMkLst>
        </pc:picChg>
      </pc:sldChg>
      <pc:sldChg chg="addSp delSp modSp add mod">
        <pc:chgData name="Aaron Farber" userId="eeca6682-be49-4acd-93d6-a6b2cbeae1c1" providerId="ADAL" clId="{1495E505-618F-4F80-AE8B-B8A7B57EF1EA}" dt="2023-05-30T15:24:21.502" v="8060" actId="962"/>
        <pc:sldMkLst>
          <pc:docMk/>
          <pc:sldMk cId="3690451663" sldId="1856"/>
        </pc:sldMkLst>
        <pc:spChg chg="mod">
          <ac:chgData name="Aaron Farber" userId="eeca6682-be49-4acd-93d6-a6b2cbeae1c1" providerId="ADAL" clId="{1495E505-618F-4F80-AE8B-B8A7B57EF1EA}" dt="2023-05-24T15:53:57.720" v="5028" actId="20577"/>
          <ac:spMkLst>
            <pc:docMk/>
            <pc:sldMk cId="3690451663" sldId="1856"/>
            <ac:spMk id="4" creationId="{BC54CE4B-C750-1575-C994-923A703223B1}"/>
          </ac:spMkLst>
        </pc:spChg>
        <pc:spChg chg="add mod">
          <ac:chgData name="Aaron Farber" userId="eeca6682-be49-4acd-93d6-a6b2cbeae1c1" providerId="ADAL" clId="{1495E505-618F-4F80-AE8B-B8A7B57EF1EA}" dt="2023-05-24T15:57:43.740" v="5267" actId="20577"/>
          <ac:spMkLst>
            <pc:docMk/>
            <pc:sldMk cId="3690451663" sldId="1856"/>
            <ac:spMk id="9" creationId="{D1EAA05D-126E-7A81-420E-BBB570E41EFF}"/>
          </ac:spMkLst>
        </pc:spChg>
        <pc:spChg chg="del mod">
          <ac:chgData name="Aaron Farber" userId="eeca6682-be49-4acd-93d6-a6b2cbeae1c1" providerId="ADAL" clId="{1495E505-618F-4F80-AE8B-B8A7B57EF1EA}" dt="2023-05-24T15:54:10.546" v="5034" actId="478"/>
          <ac:spMkLst>
            <pc:docMk/>
            <pc:sldMk cId="3690451663" sldId="1856"/>
            <ac:spMk id="13" creationId="{02987504-E147-9471-ED63-FCF87DAA8329}"/>
          </ac:spMkLst>
        </pc:spChg>
        <pc:picChg chg="add mod">
          <ac:chgData name="Aaron Farber" userId="eeca6682-be49-4acd-93d6-a6b2cbeae1c1" providerId="ADAL" clId="{1495E505-618F-4F80-AE8B-B8A7B57EF1EA}" dt="2023-05-30T15:24:21.502" v="8060" actId="962"/>
          <ac:picMkLst>
            <pc:docMk/>
            <pc:sldMk cId="3690451663" sldId="1856"/>
            <ac:picMk id="6" creationId="{51049D99-B096-5541-BDC5-200E561D4B4A}"/>
          </ac:picMkLst>
        </pc:picChg>
        <pc:picChg chg="add del">
          <ac:chgData name="Aaron Farber" userId="eeca6682-be49-4acd-93d6-a6b2cbeae1c1" providerId="ADAL" clId="{1495E505-618F-4F80-AE8B-B8A7B57EF1EA}" dt="2023-05-24T15:55:24.682" v="5038" actId="478"/>
          <ac:picMkLst>
            <pc:docMk/>
            <pc:sldMk cId="3690451663" sldId="1856"/>
            <ac:picMk id="8" creationId="{5519A871-8CBE-DD01-1709-B7098CA47B11}"/>
          </ac:picMkLst>
        </pc:picChg>
        <pc:picChg chg="del">
          <ac:chgData name="Aaron Farber" userId="eeca6682-be49-4acd-93d6-a6b2cbeae1c1" providerId="ADAL" clId="{1495E505-618F-4F80-AE8B-B8A7B57EF1EA}" dt="2023-05-24T15:53:59.755" v="5029" actId="478"/>
          <ac:picMkLst>
            <pc:docMk/>
            <pc:sldMk cId="3690451663" sldId="1856"/>
            <ac:picMk id="12" creationId="{13D88CC4-6F5C-9FE7-227E-5AF338A4CEA0}"/>
          </ac:picMkLst>
        </pc:picChg>
      </pc:sldChg>
      <pc:sldChg chg="modSp add mod">
        <pc:chgData name="Aaron Farber" userId="eeca6682-be49-4acd-93d6-a6b2cbeae1c1" providerId="ADAL" clId="{1495E505-618F-4F80-AE8B-B8A7B57EF1EA}" dt="2023-05-30T15:25:56.056" v="8267" actId="962"/>
        <pc:sldMkLst>
          <pc:docMk/>
          <pc:sldMk cId="3002226419" sldId="1857"/>
        </pc:sldMkLst>
        <pc:spChg chg="mod">
          <ac:chgData name="Aaron Farber" userId="eeca6682-be49-4acd-93d6-a6b2cbeae1c1" providerId="ADAL" clId="{1495E505-618F-4F80-AE8B-B8A7B57EF1EA}" dt="2023-05-24T15:59:07.148" v="5523" actId="20577"/>
          <ac:spMkLst>
            <pc:docMk/>
            <pc:sldMk cId="3002226419" sldId="1857"/>
            <ac:spMk id="9" creationId="{D1EAA05D-126E-7A81-420E-BBB570E41EFF}"/>
          </ac:spMkLst>
        </pc:spChg>
        <pc:picChg chg="mod">
          <ac:chgData name="Aaron Farber" userId="eeca6682-be49-4acd-93d6-a6b2cbeae1c1" providerId="ADAL" clId="{1495E505-618F-4F80-AE8B-B8A7B57EF1EA}" dt="2023-05-30T15:25:56.056" v="8267" actId="962"/>
          <ac:picMkLst>
            <pc:docMk/>
            <pc:sldMk cId="3002226419" sldId="1857"/>
            <ac:picMk id="6" creationId="{51049D99-B096-5541-BDC5-200E561D4B4A}"/>
          </ac:picMkLst>
        </pc:picChg>
      </pc:sldChg>
      <pc:sldChg chg="modSp add mod">
        <pc:chgData name="Aaron Farber" userId="eeca6682-be49-4acd-93d6-a6b2cbeae1c1" providerId="ADAL" clId="{1495E505-618F-4F80-AE8B-B8A7B57EF1EA}" dt="2023-05-30T15:25:42.609" v="8263" actId="962"/>
        <pc:sldMkLst>
          <pc:docMk/>
          <pc:sldMk cId="2645634384" sldId="1858"/>
        </pc:sldMkLst>
        <pc:spChg chg="mod">
          <ac:chgData name="Aaron Farber" userId="eeca6682-be49-4acd-93d6-a6b2cbeae1c1" providerId="ADAL" clId="{1495E505-618F-4F80-AE8B-B8A7B57EF1EA}" dt="2023-05-30T15:25:00.683" v="8093" actId="20577"/>
          <ac:spMkLst>
            <pc:docMk/>
            <pc:sldMk cId="2645634384" sldId="1858"/>
            <ac:spMk id="9" creationId="{D1EAA05D-126E-7A81-420E-BBB570E41EFF}"/>
          </ac:spMkLst>
        </pc:spChg>
        <pc:picChg chg="mod">
          <ac:chgData name="Aaron Farber" userId="eeca6682-be49-4acd-93d6-a6b2cbeae1c1" providerId="ADAL" clId="{1495E505-618F-4F80-AE8B-B8A7B57EF1EA}" dt="2023-05-30T15:25:42.609" v="8263" actId="962"/>
          <ac:picMkLst>
            <pc:docMk/>
            <pc:sldMk cId="2645634384" sldId="1858"/>
            <ac:picMk id="6" creationId="{51049D99-B096-5541-BDC5-200E561D4B4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35D1B-7706-4F75-8B97-D448C61A6F2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B973F-81C8-4990-9A82-4F3A59498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61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r>
              <a:rPr lang="en-US" dirty="0"/>
              <a:t>2019: </a:t>
            </a:r>
            <a:r>
              <a:rPr lang="en-US" sz="1200" dirty="0"/>
              <a:t>Web Accessibility Specialist</a:t>
            </a:r>
          </a:p>
          <a:p>
            <a:r>
              <a:rPr lang="en-US" sz="1200" dirty="0"/>
              <a:t>2020: Certified Professional in Accessibility Core Competencies</a:t>
            </a:r>
          </a:p>
          <a:p>
            <a:r>
              <a:rPr lang="en-US" sz="1200" dirty="0"/>
              <a:t>IAAP: International Association of Accessibility Professionals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55CA1-8AB9-7F4B-8B56-30FA76A041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88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B973F-81C8-4990-9A82-4F3A594980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82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B973F-81C8-4990-9A82-4F3A594980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31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B973F-81C8-4990-9A82-4F3A594980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99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B973F-81C8-4990-9A82-4F3A594980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0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B973F-81C8-4990-9A82-4F3A5949805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18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B973F-81C8-4990-9A82-4F3A594980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86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B973F-81C8-4990-9A82-4F3A5949805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24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B973F-81C8-4990-9A82-4F3A5949805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3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B973F-81C8-4990-9A82-4F3A5949805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24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B973F-81C8-4990-9A82-4F3A5949805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2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B973F-81C8-4990-9A82-4F3A594980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66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B973F-81C8-4990-9A82-4F3A5949805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48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B973F-81C8-4990-9A82-4F3A5949805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B973F-81C8-4990-9A82-4F3A5949805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91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B973F-81C8-4990-9A82-4F3A5949805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29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B973F-81C8-4990-9A82-4F3A5949805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580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B973F-81C8-4990-9A82-4F3A5949805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731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B973F-81C8-4990-9A82-4F3A5949805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51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B973F-81C8-4990-9A82-4F3A594980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0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B973F-81C8-4990-9A82-4F3A594980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11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B973F-81C8-4990-9A82-4F3A594980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56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B973F-81C8-4990-9A82-4F3A594980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98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B973F-81C8-4990-9A82-4F3A594980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97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B973F-81C8-4990-9A82-4F3A594980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00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B973F-81C8-4990-9A82-4F3A594980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6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M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0925350" y="-792051"/>
            <a:ext cx="6044348" cy="9575762"/>
            <a:chOff x="7852246" y="-8205"/>
            <a:chExt cx="4029565" cy="6383841"/>
          </a:xfrm>
        </p:grpSpPr>
        <p:sp>
          <p:nvSpPr>
            <p:cNvPr id="3" name="Rounded Rectangle 2"/>
            <p:cNvSpPr/>
            <p:nvPr/>
          </p:nvSpPr>
          <p:spPr>
            <a:xfrm>
              <a:off x="8732614" y="1487176"/>
              <a:ext cx="401781" cy="12642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8933505" y="0"/>
              <a:ext cx="0" cy="147180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0566669" y="1478971"/>
              <a:ext cx="401781" cy="12642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0767560" y="-8205"/>
              <a:ext cx="0" cy="147180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7852246" y="1550388"/>
              <a:ext cx="4029565" cy="4825248"/>
              <a:chOff x="8182988" y="1595007"/>
              <a:chExt cx="3376612" cy="404336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182988" y="1595007"/>
                <a:ext cx="3376612" cy="4043362"/>
              </a:xfrm>
              <a:prstGeom prst="rect">
                <a:avLst/>
              </a:prstGeom>
              <a:solidFill>
                <a:schemeClr val="accent1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49770" y="1762558"/>
                <a:ext cx="3043237" cy="3700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516364" y="1930109"/>
                <a:ext cx="2705194" cy="3375749"/>
              </a:xfrm>
              <a:prstGeom prst="rect">
                <a:avLst/>
              </a:prstGeom>
              <a:gradFill flip="none" rotWithShape="1">
                <a:gsLst>
                  <a:gs pos="44000">
                    <a:schemeClr val="bg1"/>
                  </a:gs>
                  <a:gs pos="88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55171" y="547688"/>
            <a:ext cx="9318681" cy="198834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[First Name] [Last Name]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754857" y="3257550"/>
            <a:ext cx="9319308" cy="622935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tx2"/>
                </a:solidFill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D8816C4D-C074-46E9-95BD-C9631EDBDD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522114" y="2145692"/>
            <a:ext cx="4842467" cy="60428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[Insert Avatar Picture]</a:t>
            </a:r>
          </a:p>
        </p:txBody>
      </p:sp>
    </p:spTree>
    <p:extLst>
      <p:ext uri="{BB962C8B-B14F-4D97-AF65-F5344CB8AC3E}">
        <p14:creationId xmlns:p14="http://schemas.microsoft.com/office/powerpoint/2010/main" val="267178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pgi.com/blog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182" y="9836474"/>
            <a:ext cx="16855636" cy="450526"/>
            <a:chOff x="0" y="0"/>
            <a:chExt cx="5701783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783" cy="152400"/>
            </a:xfrm>
            <a:custGeom>
              <a:avLst/>
              <a:gdLst/>
              <a:ahLst/>
              <a:cxnLst/>
              <a:rect l="l" t="t" r="r" b="b"/>
              <a:pathLst>
                <a:path w="5701783" h="152400">
                  <a:moveTo>
                    <a:pt x="0" y="0"/>
                  </a:moveTo>
                  <a:lnTo>
                    <a:pt x="5701783" y="0"/>
                  </a:lnTo>
                  <a:lnTo>
                    <a:pt x="5701783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11" name="TextBox 11"/>
          <p:cNvSpPr txBox="1"/>
          <p:nvPr/>
        </p:nvSpPr>
        <p:spPr>
          <a:xfrm>
            <a:off x="14251395" y="930391"/>
            <a:ext cx="3122206" cy="441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3200" dirty="0">
                <a:solidFill>
                  <a:srgbClr val="333333"/>
                </a:solidFill>
                <a:latin typeface="Poppins Medium"/>
              </a:rPr>
              <a:t>May 24, 2023</a:t>
            </a:r>
          </a:p>
        </p:txBody>
      </p:sp>
      <p:sp>
        <p:nvSpPr>
          <p:cNvPr id="15" name="AutoShape 12" descr="TPGi">
            <a:extLst>
              <a:ext uri="{FF2B5EF4-FFF2-40B4-BE49-F238E27FC236}">
                <a16:creationId xmlns:a16="http://schemas.microsoft.com/office/drawing/2014/main" id="{3A739E94-520A-3565-4419-95A1AC181A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538024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147889-847E-4012-8BAF-A1ABFDFBECE3}"/>
              </a:ext>
            </a:extLst>
          </p:cNvPr>
          <p:cNvGrpSpPr/>
          <p:nvPr/>
        </p:nvGrpSpPr>
        <p:grpSpPr>
          <a:xfrm>
            <a:off x="2590800" y="2358881"/>
            <a:ext cx="15400119" cy="4447371"/>
            <a:chOff x="2514600" y="3134529"/>
            <a:chExt cx="15400119" cy="4447371"/>
          </a:xfrm>
        </p:grpSpPr>
        <p:sp>
          <p:nvSpPr>
            <p:cNvPr id="4" name="TextBox 4"/>
            <p:cNvSpPr txBox="1"/>
            <p:nvPr/>
          </p:nvSpPr>
          <p:spPr>
            <a:xfrm>
              <a:off x="3093818" y="3134529"/>
              <a:ext cx="14820901" cy="444737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4400" spc="248" dirty="0">
                  <a:solidFill>
                    <a:srgbClr val="333333"/>
                  </a:solidFill>
                  <a:latin typeface="Poppins Bold"/>
                </a:rPr>
                <a:t>Understand</a:t>
              </a:r>
            </a:p>
            <a:p>
              <a:endParaRPr lang="en-US" sz="1100" spc="248" dirty="0">
                <a:solidFill>
                  <a:srgbClr val="333333"/>
                </a:solidFill>
                <a:latin typeface="Poppins Bold"/>
              </a:endParaRPr>
            </a:p>
            <a:p>
              <a:endParaRPr lang="en-US" sz="1100" spc="248" dirty="0">
                <a:solidFill>
                  <a:srgbClr val="333333"/>
                </a:solidFill>
                <a:latin typeface="Poppins Bold"/>
              </a:endParaRPr>
            </a:p>
            <a:p>
              <a:endParaRPr lang="en-US" sz="1100" spc="248" dirty="0">
                <a:solidFill>
                  <a:srgbClr val="333333"/>
                </a:solidFill>
                <a:latin typeface="Poppins Bold"/>
              </a:endParaRPr>
            </a:p>
            <a:p>
              <a:endParaRPr lang="en-US" sz="1100" spc="248" dirty="0">
                <a:solidFill>
                  <a:srgbClr val="333333"/>
                </a:solidFill>
                <a:latin typeface="Poppins Bold"/>
              </a:endParaRPr>
            </a:p>
            <a:p>
              <a:endParaRPr lang="en-US" sz="1100" spc="248" dirty="0">
                <a:solidFill>
                  <a:srgbClr val="333333"/>
                </a:solidFill>
                <a:latin typeface="Poppins Bold"/>
              </a:endParaRPr>
            </a:p>
            <a:p>
              <a:endParaRPr lang="en-US" sz="1100" spc="248" dirty="0">
                <a:solidFill>
                  <a:srgbClr val="333333"/>
                </a:solidFill>
                <a:latin typeface="Poppins Bold"/>
              </a:endParaRPr>
            </a:p>
            <a:p>
              <a:endParaRPr lang="en-US" sz="1100" spc="248" dirty="0">
                <a:solidFill>
                  <a:srgbClr val="333333"/>
                </a:solidFill>
                <a:latin typeface="Poppins Bold"/>
              </a:endParaRPr>
            </a:p>
            <a:p>
              <a:r>
                <a:rPr lang="en-US" sz="4400" spc="248" dirty="0">
                  <a:solidFill>
                    <a:srgbClr val="333333"/>
                  </a:solidFill>
                  <a:latin typeface="Poppins Bold"/>
                </a:rPr>
                <a:t>Test</a:t>
              </a:r>
            </a:p>
            <a:p>
              <a:endParaRPr lang="en-US" sz="2000" spc="248" dirty="0">
                <a:solidFill>
                  <a:srgbClr val="333333"/>
                </a:solidFill>
                <a:latin typeface="Poppins Bold"/>
              </a:endParaRPr>
            </a:p>
            <a:p>
              <a:endParaRPr lang="en-US" sz="2000" spc="248" dirty="0">
                <a:solidFill>
                  <a:srgbClr val="333333"/>
                </a:solidFill>
                <a:latin typeface="Poppins Bold"/>
              </a:endParaRPr>
            </a:p>
            <a:p>
              <a:endParaRPr lang="en-US" sz="2000" spc="248" dirty="0">
                <a:solidFill>
                  <a:srgbClr val="333333"/>
                </a:solidFill>
                <a:latin typeface="Poppins Bold"/>
              </a:endParaRPr>
            </a:p>
            <a:p>
              <a:endParaRPr lang="en-US" sz="2000" spc="248" dirty="0">
                <a:solidFill>
                  <a:srgbClr val="333333"/>
                </a:solidFill>
                <a:latin typeface="Poppins Bold"/>
              </a:endParaRPr>
            </a:p>
            <a:p>
              <a:r>
                <a:rPr lang="en-US" sz="4400" spc="248" dirty="0">
                  <a:solidFill>
                    <a:srgbClr val="333333"/>
                  </a:solidFill>
                  <a:latin typeface="Poppins Bold"/>
                </a:rPr>
                <a:t>Solve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42BD407-F75F-ED1F-9DD6-4B58F68DB220}"/>
                </a:ext>
              </a:extLst>
            </p:cNvPr>
            <p:cNvGrpSpPr/>
            <p:nvPr/>
          </p:nvGrpSpPr>
          <p:grpSpPr>
            <a:xfrm>
              <a:off x="2514600" y="3134529"/>
              <a:ext cx="285936" cy="4184216"/>
              <a:chOff x="12199931" y="3465776"/>
              <a:chExt cx="285936" cy="4184216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678FC69-1C7D-783C-D11D-E310F9B5AA0F}"/>
                  </a:ext>
                </a:extLst>
              </p:cNvPr>
              <p:cNvSpPr/>
              <p:nvPr/>
            </p:nvSpPr>
            <p:spPr>
              <a:xfrm rot="5400000" flipV="1">
                <a:off x="12199931" y="3465776"/>
                <a:ext cx="285936" cy="285936"/>
              </a:xfrm>
              <a:prstGeom prst="ellipse">
                <a:avLst/>
              </a:prstGeom>
              <a:noFill/>
              <a:ln w="508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BA08D89-0F4F-C5C8-0C63-5BEA588EA0CE}"/>
                  </a:ext>
                </a:extLst>
              </p:cNvPr>
              <p:cNvCxnSpPr>
                <a:cxnSpLocks/>
                <a:stCxn id="22" idx="6"/>
              </p:cNvCxnSpPr>
              <p:nvPr/>
            </p:nvCxnSpPr>
            <p:spPr>
              <a:xfrm>
                <a:off x="12342899" y="3751712"/>
                <a:ext cx="1501" cy="1672195"/>
              </a:xfrm>
              <a:prstGeom prst="line">
                <a:avLst/>
              </a:prstGeom>
              <a:ln w="635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60EE385-A6B2-8D6B-3DFC-7620FAD8A8AB}"/>
                  </a:ext>
                </a:extLst>
              </p:cNvPr>
              <p:cNvSpPr/>
              <p:nvPr/>
            </p:nvSpPr>
            <p:spPr>
              <a:xfrm rot="5400000" flipV="1">
                <a:off x="12199931" y="5419674"/>
                <a:ext cx="285936" cy="285936"/>
              </a:xfrm>
              <a:prstGeom prst="ellipse">
                <a:avLst/>
              </a:prstGeom>
              <a:noFill/>
              <a:ln w="508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B03208A-CE1C-3559-CF2D-37EE623D46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44400" y="5705610"/>
                <a:ext cx="945" cy="1672195"/>
              </a:xfrm>
              <a:prstGeom prst="line">
                <a:avLst/>
              </a:prstGeom>
              <a:ln w="635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3F58C8A-DBD9-6E29-731B-5837B96CA926}"/>
                  </a:ext>
                </a:extLst>
              </p:cNvPr>
              <p:cNvSpPr/>
              <p:nvPr/>
            </p:nvSpPr>
            <p:spPr>
              <a:xfrm rot="5400000" flipV="1">
                <a:off x="12199931" y="7364056"/>
                <a:ext cx="285936" cy="285936"/>
              </a:xfrm>
              <a:prstGeom prst="ellipse">
                <a:avLst/>
              </a:prstGeom>
              <a:noFill/>
              <a:ln w="508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 descr="Webpage Structure">
            <a:extLst>
              <a:ext uri="{FF2B5EF4-FFF2-40B4-BE49-F238E27FC236}">
                <a16:creationId xmlns:a16="http://schemas.microsoft.com/office/drawing/2014/main" id="{3D6D4824-3C13-6E7E-3A00-E7807DD894E0}"/>
              </a:ext>
            </a:extLst>
          </p:cNvPr>
          <p:cNvGrpSpPr/>
          <p:nvPr/>
        </p:nvGrpSpPr>
        <p:grpSpPr>
          <a:xfrm>
            <a:off x="7924800" y="2448944"/>
            <a:ext cx="10284878" cy="4609004"/>
            <a:chOff x="8271029" y="3319115"/>
            <a:chExt cx="10284878" cy="4609004"/>
          </a:xfrm>
        </p:grpSpPr>
        <p:sp>
          <p:nvSpPr>
            <p:cNvPr id="19" name="TextBox 5">
              <a:extLst>
                <a:ext uri="{FF2B5EF4-FFF2-40B4-BE49-F238E27FC236}">
                  <a16:creationId xmlns:a16="http://schemas.microsoft.com/office/drawing/2014/main" id="{6CD5F26C-B50C-91D2-B5D7-1C81E9A3E459}"/>
                </a:ext>
              </a:extLst>
            </p:cNvPr>
            <p:cNvSpPr txBox="1"/>
            <p:nvPr/>
          </p:nvSpPr>
          <p:spPr>
            <a:xfrm>
              <a:off x="8271029" y="6697013"/>
              <a:ext cx="10284878" cy="123110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4000" spc="248" dirty="0">
                  <a:solidFill>
                    <a:schemeClr val="accent1">
                      <a:lumMod val="75000"/>
                    </a:schemeClr>
                  </a:solidFill>
                  <a:latin typeface="Poppins Bold"/>
                </a:rPr>
                <a:t>SEMANTICS</a:t>
              </a:r>
              <a:endParaRPr lang="en-US" sz="6000" spc="248" dirty="0">
                <a:solidFill>
                  <a:schemeClr val="accent1">
                    <a:lumMod val="75000"/>
                  </a:schemeClr>
                </a:solidFill>
                <a:latin typeface="Poppins Bold"/>
              </a:endParaRPr>
            </a:p>
            <a:p>
              <a:pPr>
                <a:lnSpc>
                  <a:spcPts val="4800"/>
                </a:lnSpc>
              </a:pPr>
              <a:endParaRPr lang="en-US" sz="4000" b="1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9FE023-38B5-2878-B9B8-21AF698A0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5800" y="3319115"/>
              <a:ext cx="3206572" cy="3085570"/>
            </a:xfrm>
            <a:prstGeom prst="rect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BD7AC6B-75C3-5716-5E13-AE2C39855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2418" y="8261804"/>
            <a:ext cx="3128530" cy="124098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1219200" y="1200125"/>
            <a:ext cx="15316200" cy="765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Testing includes all responsive breakpoints</a:t>
            </a:r>
          </a:p>
        </p:txBody>
      </p:sp>
      <p:pic>
        <p:nvPicPr>
          <p:cNvPr id="5" name="Picture 4" descr="T P G i navigation bar in desktop layout">
            <a:extLst>
              <a:ext uri="{FF2B5EF4-FFF2-40B4-BE49-F238E27FC236}">
                <a16:creationId xmlns:a16="http://schemas.microsoft.com/office/drawing/2014/main" id="{D347325A-85F8-A35F-850B-EA3CFB85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14870"/>
            <a:ext cx="7826570" cy="1795134"/>
          </a:xfrm>
          <a:prstGeom prst="rect">
            <a:avLst/>
          </a:prstGeom>
          <a:ln w="34925">
            <a:solidFill>
              <a:schemeClr val="accent6">
                <a:lumMod val="75000"/>
              </a:schemeClr>
            </a:solidFill>
          </a:ln>
        </p:spPr>
      </p:pic>
      <p:pic>
        <p:nvPicPr>
          <p:cNvPr id="9" name="Picture 8" descr="T P G i navigation bar in mobile layout">
            <a:extLst>
              <a:ext uri="{FF2B5EF4-FFF2-40B4-BE49-F238E27FC236}">
                <a16:creationId xmlns:a16="http://schemas.microsoft.com/office/drawing/2014/main" id="{83414C12-C794-F717-684D-87E178A88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835" y="5500603"/>
            <a:ext cx="5015804" cy="4105094"/>
          </a:xfrm>
          <a:prstGeom prst="rect">
            <a:avLst/>
          </a:prstGeom>
          <a:ln w="34925">
            <a:solidFill>
              <a:schemeClr val="accent6">
                <a:lumMod val="7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A568F-166F-7C8E-9857-53A1103AC570}"/>
              </a:ext>
            </a:extLst>
          </p:cNvPr>
          <p:cNvSpPr txBox="1"/>
          <p:nvPr/>
        </p:nvSpPr>
        <p:spPr>
          <a:xfrm>
            <a:off x="1219200" y="2243054"/>
            <a:ext cx="2819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Desktop layout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B5AFD-FA85-DA98-232F-A3DBF02D6BF5}"/>
              </a:ext>
            </a:extLst>
          </p:cNvPr>
          <p:cNvSpPr txBox="1"/>
          <p:nvPr/>
        </p:nvSpPr>
        <p:spPr>
          <a:xfrm>
            <a:off x="1117251" y="4946605"/>
            <a:ext cx="2819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Mobile layout</a:t>
            </a:r>
          </a:p>
        </p:txBody>
      </p:sp>
    </p:spTree>
    <p:extLst>
      <p:ext uri="{BB962C8B-B14F-4D97-AF65-F5344CB8AC3E}">
        <p14:creationId xmlns:p14="http://schemas.microsoft.com/office/powerpoint/2010/main" val="3119429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8" name="TextBox 8"/>
          <p:cNvSpPr txBox="1"/>
          <p:nvPr/>
        </p:nvSpPr>
        <p:spPr>
          <a:xfrm>
            <a:off x="838200" y="2705100"/>
            <a:ext cx="15486532" cy="56538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95350" lvl="1" indent="-5715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Consider website structure and purpose</a:t>
            </a:r>
          </a:p>
          <a:p>
            <a:pPr marL="895350" lvl="1" indent="-5715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Include a range of content types – videos, forms, etc.</a:t>
            </a:r>
          </a:p>
          <a:p>
            <a:pPr marL="895350" lvl="1" indent="-5715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Select template components and page-specific content</a:t>
            </a:r>
          </a:p>
          <a:p>
            <a:pPr marL="895350" lvl="1" indent="-5715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Cover high-visibility, high-traffic user journeys</a:t>
            </a:r>
          </a:p>
          <a:p>
            <a:pPr marL="895350" lvl="1" indent="-5715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Each sample should be around the same size, level of effort to test</a:t>
            </a:r>
          </a:p>
          <a:p>
            <a:pPr marL="323850" lvl="1">
              <a:lnSpc>
                <a:spcPct val="200000"/>
              </a:lnSpc>
              <a:spcAft>
                <a:spcPts val="600"/>
              </a:spcAft>
            </a:pPr>
            <a:endParaRPr lang="en-US" sz="36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FED27F-09A8-7E67-2D74-D6877EB7A8D1}"/>
              </a:ext>
            </a:extLst>
          </p:cNvPr>
          <p:cNvSpPr txBox="1">
            <a:spLocks/>
          </p:cNvSpPr>
          <p:nvPr/>
        </p:nvSpPr>
        <p:spPr>
          <a:xfrm>
            <a:off x="1066800" y="1257301"/>
            <a:ext cx="15486531" cy="1676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800" b="1" dirty="0">
                <a:latin typeface="Poppins" panose="00000500000000000000" pitchFamily="2" charset="0"/>
                <a:cs typeface="Poppins" panose="00000500000000000000" pitchFamily="2" charset="0"/>
              </a:rPr>
              <a:t>How to Select a Representative Sample</a:t>
            </a:r>
          </a:p>
        </p:txBody>
      </p:sp>
    </p:spTree>
    <p:extLst>
      <p:ext uri="{BB962C8B-B14F-4D97-AF65-F5344CB8AC3E}">
        <p14:creationId xmlns:p14="http://schemas.microsoft.com/office/powerpoint/2010/main" val="223601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8" name="TextBox 8"/>
          <p:cNvSpPr txBox="1"/>
          <p:nvPr/>
        </p:nvSpPr>
        <p:spPr>
          <a:xfrm>
            <a:off x="838200" y="2705100"/>
            <a:ext cx="15486532" cy="4715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95350" lvl="1" indent="-5715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 feasible to test every page</a:t>
            </a:r>
          </a:p>
          <a:p>
            <a:pPr marL="895350" lvl="1" indent="-5715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Work can be broken into manageable tasks</a:t>
            </a:r>
          </a:p>
          <a:p>
            <a:pPr marL="895350" lvl="1" indent="-5715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Easily delegate work to appropriate stakeholder, role</a:t>
            </a:r>
          </a:p>
          <a:p>
            <a:pPr marL="895350" lvl="1" indent="-5715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Facilitates communication and cross-collaboration</a:t>
            </a:r>
          </a:p>
          <a:p>
            <a:pPr marL="323850" lvl="1">
              <a:lnSpc>
                <a:spcPct val="200000"/>
              </a:lnSpc>
              <a:spcAft>
                <a:spcPts val="600"/>
              </a:spcAft>
            </a:pPr>
            <a:endParaRPr lang="en-US" sz="36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FED27F-09A8-7E67-2D74-D6877EB7A8D1}"/>
              </a:ext>
            </a:extLst>
          </p:cNvPr>
          <p:cNvSpPr txBox="1">
            <a:spLocks/>
          </p:cNvSpPr>
          <p:nvPr/>
        </p:nvSpPr>
        <p:spPr>
          <a:xfrm>
            <a:off x="1066800" y="1257301"/>
            <a:ext cx="15486531" cy="1676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800" b="1" dirty="0">
                <a:latin typeface="Poppins" panose="00000500000000000000" pitchFamily="2" charset="0"/>
                <a:cs typeface="Poppins" panose="00000500000000000000" pitchFamily="2" charset="0"/>
              </a:rPr>
              <a:t>Why Select a Representative Sample</a:t>
            </a:r>
          </a:p>
        </p:txBody>
      </p:sp>
    </p:spTree>
    <p:extLst>
      <p:ext uri="{BB962C8B-B14F-4D97-AF65-F5344CB8AC3E}">
        <p14:creationId xmlns:p14="http://schemas.microsoft.com/office/powerpoint/2010/main" val="408148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838200" y="952500"/>
            <a:ext cx="16230600" cy="11310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spc="248" dirty="0">
                <a:solidFill>
                  <a:srgbClr val="333333"/>
                </a:solidFill>
                <a:latin typeface="Poppins Bold"/>
              </a:rPr>
              <a:t>Group Related Accessibility Guidelines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3D1B0-3F59-D6AA-7B7D-C4498C945EDD}"/>
              </a:ext>
            </a:extLst>
          </p:cNvPr>
          <p:cNvSpPr txBox="1"/>
          <p:nvPr/>
        </p:nvSpPr>
        <p:spPr>
          <a:xfrm>
            <a:off x="838200" y="2585553"/>
            <a:ext cx="11963400" cy="2924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Enables testing to be done by roles with the requisite skillset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Increases efficiency and reduces duplicative work - shifting between unrelated accessibility guidelines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Leads to full WCAG Coverage</a:t>
            </a:r>
          </a:p>
        </p:txBody>
      </p:sp>
    </p:spTree>
    <p:extLst>
      <p:ext uri="{BB962C8B-B14F-4D97-AF65-F5344CB8AC3E}">
        <p14:creationId xmlns:p14="http://schemas.microsoft.com/office/powerpoint/2010/main" val="2015431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838200" y="9525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spc="248" dirty="0">
                <a:solidFill>
                  <a:srgbClr val="333333"/>
                </a:solidFill>
                <a:latin typeface="Poppins Bold"/>
              </a:rPr>
              <a:t>Testing Semantics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3D1B0-3F59-D6AA-7B7D-C4498C945EDD}"/>
              </a:ext>
            </a:extLst>
          </p:cNvPr>
          <p:cNvSpPr txBox="1"/>
          <p:nvPr/>
        </p:nvSpPr>
        <p:spPr>
          <a:xfrm>
            <a:off x="807720" y="2781300"/>
            <a:ext cx="11430000" cy="1499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2.5.3: Label in Name (A)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4.1.2: Name, Role, Value (A)</a:t>
            </a:r>
          </a:p>
        </p:txBody>
      </p:sp>
    </p:spTree>
    <p:extLst>
      <p:ext uri="{BB962C8B-B14F-4D97-AF65-F5344CB8AC3E}">
        <p14:creationId xmlns:p14="http://schemas.microsoft.com/office/powerpoint/2010/main" val="1140233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838200" y="9525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spc="248" dirty="0">
                <a:solidFill>
                  <a:srgbClr val="333333"/>
                </a:solidFill>
                <a:latin typeface="Poppins Bold"/>
              </a:rPr>
              <a:t>Testing Semantics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3D1B0-3F59-D6AA-7B7D-C4498C945EDD}"/>
              </a:ext>
            </a:extLst>
          </p:cNvPr>
          <p:cNvSpPr txBox="1"/>
          <p:nvPr/>
        </p:nvSpPr>
        <p:spPr>
          <a:xfrm>
            <a:off x="914400" y="2762681"/>
            <a:ext cx="11430000" cy="3438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Requires 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latin typeface="Poppins" panose="00000500000000000000" pitchFamily="2" charset="0"/>
                <a:cs typeface="Poppins" panose="00000500000000000000" pitchFamily="2" charset="0"/>
              </a:rPr>
              <a:t>Some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knowledge of HTML/CSS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Fluency with Developer Tools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Requires only basic familiarity with a screen reader</a:t>
            </a:r>
          </a:p>
        </p:txBody>
      </p:sp>
    </p:spTree>
    <p:extLst>
      <p:ext uri="{BB962C8B-B14F-4D97-AF65-F5344CB8AC3E}">
        <p14:creationId xmlns:p14="http://schemas.microsoft.com/office/powerpoint/2010/main" val="4240247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914400" y="788770"/>
            <a:ext cx="153543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spc="248" dirty="0">
                <a:solidFill>
                  <a:srgbClr val="333333"/>
                </a:solidFill>
                <a:latin typeface="Poppins Bold"/>
              </a:rPr>
              <a:t>Accessibility Foundations</a:t>
            </a:r>
          </a:p>
        </p:txBody>
      </p:sp>
      <p:pic>
        <p:nvPicPr>
          <p:cNvPr id="10" name="Picture 9" descr="Tutor Modules">
            <a:extLst>
              <a:ext uri="{FF2B5EF4-FFF2-40B4-BE49-F238E27FC236}">
                <a16:creationId xmlns:a16="http://schemas.microsoft.com/office/drawing/2014/main" id="{17DC8525-4121-7E80-B968-B485BE1C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78121"/>
            <a:ext cx="10668000" cy="626900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57FBE154-4911-F6DE-173D-F01F56A63D09}"/>
              </a:ext>
            </a:extLst>
          </p:cNvPr>
          <p:cNvSpPr txBox="1"/>
          <p:nvPr/>
        </p:nvSpPr>
        <p:spPr>
          <a:xfrm>
            <a:off x="11963400" y="2378121"/>
            <a:ext cx="5181600" cy="1793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Consume Role-Based Trainings To Understand Fundamental Principles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C0C174-9EAB-9F34-0E0A-033E3953C53D}"/>
              </a:ext>
            </a:extLst>
          </p:cNvPr>
          <p:cNvSpPr/>
          <p:nvPr/>
        </p:nvSpPr>
        <p:spPr>
          <a:xfrm>
            <a:off x="6934200" y="2378121"/>
            <a:ext cx="2209800" cy="3134505"/>
          </a:xfrm>
          <a:prstGeom prst="rect">
            <a:avLst/>
          </a:prstGeom>
          <a:noFill/>
          <a:ln w="1016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051550C5-FE92-91A5-F534-FDC8EC1433DA}"/>
              </a:ext>
            </a:extLst>
          </p:cNvPr>
          <p:cNvSpPr txBox="1"/>
          <p:nvPr/>
        </p:nvSpPr>
        <p:spPr>
          <a:xfrm>
            <a:off x="11997906" y="4911136"/>
            <a:ext cx="4724400" cy="24088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Semantics Testing: Accessibility in Front End Development is recommended</a:t>
            </a:r>
          </a:p>
        </p:txBody>
      </p:sp>
    </p:spTree>
    <p:extLst>
      <p:ext uri="{BB962C8B-B14F-4D97-AF65-F5344CB8AC3E}">
        <p14:creationId xmlns:p14="http://schemas.microsoft.com/office/powerpoint/2010/main" val="1186442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838200" y="952500"/>
            <a:ext cx="76200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4800" spc="248" dirty="0">
                <a:solidFill>
                  <a:srgbClr val="333333"/>
                </a:solidFill>
                <a:latin typeface="Poppins Bold"/>
              </a:rPr>
              <a:t>Tools and 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59C6C1-7EBE-0445-37F6-C35C7D91479F}"/>
              </a:ext>
            </a:extLst>
          </p:cNvPr>
          <p:cNvSpPr txBox="1"/>
          <p:nvPr/>
        </p:nvSpPr>
        <p:spPr>
          <a:xfrm>
            <a:off x="12192000" y="2562470"/>
            <a:ext cx="5486400" cy="4454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The main strength of testing with ARC is that each rule is paired with select resources from its expansive </a:t>
            </a:r>
            <a:r>
              <a:rPr lang="en-US" sz="3200" dirty="0" err="1">
                <a:latin typeface="Poppins" panose="00000500000000000000" pitchFamily="2" charset="0"/>
                <a:cs typeface="Poppins" panose="00000500000000000000" pitchFamily="2" charset="0"/>
              </a:rPr>
              <a:t>KnowledgeBase</a:t>
            </a:r>
            <a:endParaRPr lang="en-US" sz="3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 descr="ARC KnowledgeBase contains over 15 modules">
            <a:extLst>
              <a:ext uri="{FF2B5EF4-FFF2-40B4-BE49-F238E27FC236}">
                <a16:creationId xmlns:a16="http://schemas.microsoft.com/office/drawing/2014/main" id="{30F7467F-72A0-459D-DF02-09A0C7C73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62470"/>
            <a:ext cx="10591800" cy="606229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4856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762000" y="9525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spc="248" dirty="0">
                <a:solidFill>
                  <a:srgbClr val="333333"/>
                </a:solidFill>
                <a:latin typeface="Poppins Bold"/>
              </a:rPr>
              <a:t>Understand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59C6C1-7EBE-0445-37F6-C35C7D91479F}"/>
              </a:ext>
            </a:extLst>
          </p:cNvPr>
          <p:cNvSpPr txBox="1"/>
          <p:nvPr/>
        </p:nvSpPr>
        <p:spPr>
          <a:xfrm>
            <a:off x="695864" y="2078468"/>
            <a:ext cx="14173200" cy="761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Understand The Significance of an Accessibility Guideline First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0027FDF-AECD-34AB-242A-045662D3F537}"/>
              </a:ext>
            </a:extLst>
          </p:cNvPr>
          <p:cNvSpPr txBox="1"/>
          <p:nvPr/>
        </p:nvSpPr>
        <p:spPr>
          <a:xfrm>
            <a:off x="4267200" y="3467100"/>
            <a:ext cx="7948382" cy="1177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Summarizes Each WCAG Success Criteria</a:t>
            </a:r>
          </a:p>
          <a:p>
            <a:pPr algn="ctr">
              <a:lnSpc>
                <a:spcPts val="4800"/>
              </a:lnSpc>
            </a:pPr>
            <a:r>
              <a:rPr lang="en-US" sz="2800" i="1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Including draft WCAG 2.2 Success Criteria</a:t>
            </a:r>
          </a:p>
        </p:txBody>
      </p:sp>
      <p:pic>
        <p:nvPicPr>
          <p:cNvPr id="4" name="Picture 3" descr="WCAG Reference KnowledgeBase Module">
            <a:extLst>
              <a:ext uri="{FF2B5EF4-FFF2-40B4-BE49-F238E27FC236}">
                <a16:creationId xmlns:a16="http://schemas.microsoft.com/office/drawing/2014/main" id="{FAF65E59-3599-F374-8D02-ECD36E39F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86100"/>
            <a:ext cx="388766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53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838200" y="9525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spc="248" dirty="0">
                <a:solidFill>
                  <a:srgbClr val="333333"/>
                </a:solidFill>
                <a:latin typeface="Poppins Bold"/>
              </a:rPr>
              <a:t>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59C6C1-7EBE-0445-37F6-C35C7D91479F}"/>
              </a:ext>
            </a:extLst>
          </p:cNvPr>
          <p:cNvSpPr txBox="1"/>
          <p:nvPr/>
        </p:nvSpPr>
        <p:spPr>
          <a:xfrm>
            <a:off x="806570" y="2016992"/>
            <a:ext cx="14173200" cy="761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Test An Issue To Determines Its Impact On User Experience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466C85F8-927A-DF65-1344-7CEB31538555}"/>
              </a:ext>
            </a:extLst>
          </p:cNvPr>
          <p:cNvSpPr txBox="1"/>
          <p:nvPr/>
        </p:nvSpPr>
        <p:spPr>
          <a:xfrm>
            <a:off x="4577751" y="3272760"/>
            <a:ext cx="8305800" cy="1184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Provides Step-by-Step Manual Testing Procedure for Every Accessibility Guideline</a:t>
            </a:r>
          </a:p>
        </p:txBody>
      </p:sp>
      <p:pic>
        <p:nvPicPr>
          <p:cNvPr id="4" name="Picture 3" descr="WCAG Tests (web) KnowledgeBase Module">
            <a:extLst>
              <a:ext uri="{FF2B5EF4-FFF2-40B4-BE49-F238E27FC236}">
                <a16:creationId xmlns:a16="http://schemas.microsoft.com/office/drawing/2014/main" id="{D8EE74FA-1CC5-768B-71E7-4F74D2FC5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83792"/>
            <a:ext cx="3835151" cy="533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C98FE2-CCD6-4D2E-9F61-492A3776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Aaron Farber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AFEF8A-F3A4-4E90-B603-DE437501C28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accent1">
                    <a:lumMod val="10000"/>
                  </a:schemeClr>
                </a:solidFill>
              </a:rPr>
              <a:t>2016</a:t>
            </a:r>
            <a:r>
              <a:rPr lang="en-US" sz="5400" dirty="0">
                <a:solidFill>
                  <a:schemeClr val="accent1">
                    <a:lumMod val="10000"/>
                  </a:schemeClr>
                </a:solidFill>
              </a:rPr>
              <a:t>: Change careers from public policy to tech. Attend App Academy.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accent1">
                    <a:lumMod val="10000"/>
                  </a:schemeClr>
                </a:solidFill>
              </a:rPr>
              <a:t>2017-2019</a:t>
            </a:r>
            <a:r>
              <a:rPr lang="en-US" sz="5400" dirty="0">
                <a:solidFill>
                  <a:schemeClr val="accent1">
                    <a:lumMod val="10000"/>
                  </a:schemeClr>
                </a:solidFill>
              </a:rPr>
              <a:t>: Run accessibility testing/development shop focused on small businesses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accent1">
                    <a:lumMod val="10000"/>
                  </a:schemeClr>
                </a:solidFill>
              </a:rPr>
              <a:t>2019-2020</a:t>
            </a:r>
            <a:r>
              <a:rPr lang="en-US" sz="5400" dirty="0">
                <a:solidFill>
                  <a:schemeClr val="accent1">
                    <a:lumMod val="10000"/>
                  </a:schemeClr>
                </a:solidFill>
              </a:rPr>
              <a:t>: </a:t>
            </a:r>
            <a:r>
              <a:rPr lang="en-US" sz="5400" dirty="0" err="1">
                <a:solidFill>
                  <a:schemeClr val="accent1">
                    <a:lumMod val="10000"/>
                  </a:schemeClr>
                </a:solidFill>
              </a:rPr>
              <a:t>TPGi</a:t>
            </a:r>
            <a:r>
              <a:rPr lang="en-US" sz="5400" dirty="0">
                <a:solidFill>
                  <a:schemeClr val="accent1">
                    <a:lumMod val="10000"/>
                  </a:schemeClr>
                </a:solidFill>
              </a:rPr>
              <a:t> - Accessibility Engineer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accent1">
                    <a:lumMod val="10000"/>
                  </a:schemeClr>
                </a:solidFill>
              </a:rPr>
              <a:t>2021</a:t>
            </a:r>
            <a:r>
              <a:rPr lang="en-US" sz="5400" dirty="0">
                <a:solidFill>
                  <a:schemeClr val="accent1">
                    <a:lumMod val="10000"/>
                  </a:schemeClr>
                </a:solidFill>
              </a:rPr>
              <a:t>: </a:t>
            </a:r>
            <a:r>
              <a:rPr lang="en-US" sz="5400" dirty="0" err="1">
                <a:solidFill>
                  <a:schemeClr val="accent1">
                    <a:lumMod val="10000"/>
                  </a:schemeClr>
                </a:solidFill>
              </a:rPr>
              <a:t>TPGi</a:t>
            </a:r>
            <a:r>
              <a:rPr lang="en-US" sz="5400" dirty="0">
                <a:solidFill>
                  <a:schemeClr val="accent1">
                    <a:lumMod val="10000"/>
                  </a:schemeClr>
                </a:solidFill>
              </a:rPr>
              <a:t> - Embedded with large tech company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accent1">
                    <a:lumMod val="10000"/>
                  </a:schemeClr>
                </a:solidFill>
              </a:rPr>
              <a:t>2022</a:t>
            </a:r>
            <a:r>
              <a:rPr lang="en-US" sz="5400" dirty="0">
                <a:solidFill>
                  <a:schemeClr val="accent1">
                    <a:lumMod val="10000"/>
                  </a:schemeClr>
                </a:solidFill>
              </a:rPr>
              <a:t>: </a:t>
            </a:r>
            <a:r>
              <a:rPr lang="en-US" sz="5400" dirty="0" err="1">
                <a:solidFill>
                  <a:schemeClr val="accent1">
                    <a:lumMod val="10000"/>
                  </a:schemeClr>
                </a:solidFill>
              </a:rPr>
              <a:t>TPGi</a:t>
            </a:r>
            <a:r>
              <a:rPr lang="en-US" sz="5400" dirty="0">
                <a:solidFill>
                  <a:schemeClr val="accent1">
                    <a:lumMod val="10000"/>
                  </a:schemeClr>
                </a:solidFill>
              </a:rPr>
              <a:t> – Accessibility Platform Consultant</a:t>
            </a:r>
            <a:endParaRPr lang="en-US" sz="5400" b="1" dirty="0">
              <a:solidFill>
                <a:schemeClr val="accent1">
                  <a:lumMod val="1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6" name="Picture Placeholder 5" descr="Aaron Farber at home in front of a bookshelf with different pieces from his dice collection.">
            <a:extLst>
              <a:ext uri="{FF2B5EF4-FFF2-40B4-BE49-F238E27FC236}">
                <a16:creationId xmlns:a16="http://schemas.microsoft.com/office/drawing/2014/main" id="{4CCACC19-128A-016C-4C36-65D950D9792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4" b="31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26456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838200" y="9525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spc="248" dirty="0">
                <a:solidFill>
                  <a:srgbClr val="333333"/>
                </a:solidFill>
                <a:latin typeface="Poppins Bold"/>
              </a:rPr>
              <a:t>Solve</a:t>
            </a:r>
            <a:endParaRPr lang="en-US" sz="8000" spc="248" dirty="0">
              <a:solidFill>
                <a:srgbClr val="333333"/>
              </a:solidFill>
              <a:latin typeface="Poppins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59C6C1-7EBE-0445-37F6-C35C7D91479F}"/>
              </a:ext>
            </a:extLst>
          </p:cNvPr>
          <p:cNvSpPr txBox="1"/>
          <p:nvPr/>
        </p:nvSpPr>
        <p:spPr>
          <a:xfrm>
            <a:off x="762000" y="2086759"/>
            <a:ext cx="14173200" cy="761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Solve an Issue with Battle-Tested, Clear Steps For Implementation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466C85F8-927A-DF65-1344-7CEB31538555}"/>
              </a:ext>
            </a:extLst>
          </p:cNvPr>
          <p:cNvSpPr txBox="1"/>
          <p:nvPr/>
        </p:nvSpPr>
        <p:spPr>
          <a:xfrm>
            <a:off x="4572000" y="3238500"/>
            <a:ext cx="8305800" cy="1184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Detailed instructions with code samples, expected behaviors</a:t>
            </a:r>
          </a:p>
        </p:txBody>
      </p:sp>
      <p:pic>
        <p:nvPicPr>
          <p:cNvPr id="5" name="Picture 4" descr="accessible web content development module">
            <a:extLst>
              <a:ext uri="{FF2B5EF4-FFF2-40B4-BE49-F238E27FC236}">
                <a16:creationId xmlns:a16="http://schemas.microsoft.com/office/drawing/2014/main" id="{FF85AB09-9190-04AA-9AF0-BF6F5E2A8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74256"/>
            <a:ext cx="3916393" cy="540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18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4.1.2 Name, Role, Value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0E5D9-0920-E9AC-DB97-1E3A9066E0A7}"/>
              </a:ext>
            </a:extLst>
          </p:cNvPr>
          <p:cNvSpPr txBox="1">
            <a:spLocks/>
          </p:cNvSpPr>
          <p:nvPr/>
        </p:nvSpPr>
        <p:spPr>
          <a:xfrm>
            <a:off x="1219200" y="2781300"/>
            <a:ext cx="15087600" cy="58832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1">
                  <a:lumMod val="1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1" name="Picture 10" descr="Official WCAG language for Success Criterion excerpt for 4.1.2 WCAG Reference module ">
            <a:extLst>
              <a:ext uri="{FF2B5EF4-FFF2-40B4-BE49-F238E27FC236}">
                <a16:creationId xmlns:a16="http://schemas.microsoft.com/office/drawing/2014/main" id="{43966E53-BD07-969F-6F89-7CF8F55B8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529" y="2410070"/>
            <a:ext cx="12090811" cy="64967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526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The Browser Accessibility Tree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0E5D9-0920-E9AC-DB97-1E3A9066E0A7}"/>
              </a:ext>
            </a:extLst>
          </p:cNvPr>
          <p:cNvSpPr txBox="1">
            <a:spLocks/>
          </p:cNvSpPr>
          <p:nvPr/>
        </p:nvSpPr>
        <p:spPr>
          <a:xfrm>
            <a:off x="1219200" y="2781300"/>
            <a:ext cx="15087600" cy="58832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1">
                  <a:lumMod val="1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21A7C3C-21DA-6651-CA3B-75DA36B593CB}"/>
              </a:ext>
            </a:extLst>
          </p:cNvPr>
          <p:cNvSpPr txBox="1"/>
          <p:nvPr/>
        </p:nvSpPr>
        <p:spPr>
          <a:xfrm>
            <a:off x="1295400" y="2410070"/>
            <a:ext cx="12192000" cy="4255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Roughly speaking, the accessibility tree is a subset of the DOM tree</a:t>
            </a:r>
          </a:p>
          <a:p>
            <a:pPr>
              <a:lnSpc>
                <a:spcPts val="4800"/>
              </a:lnSpc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accessibility tree exposes elements which have meaningful semantic information.</a:t>
            </a:r>
          </a:p>
          <a:p>
            <a:pPr>
              <a:lnSpc>
                <a:spcPts val="4800"/>
              </a:lnSpc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Generally, if something (with no semantics) can be trimmed, it will be.</a:t>
            </a:r>
          </a:p>
        </p:txBody>
      </p:sp>
    </p:spTree>
    <p:extLst>
      <p:ext uri="{BB962C8B-B14F-4D97-AF65-F5344CB8AC3E}">
        <p14:creationId xmlns:p14="http://schemas.microsoft.com/office/powerpoint/2010/main" val="1328374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4.1.2 Name, Role, Value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21A7C3C-21DA-6651-CA3B-75DA36B593CB}"/>
              </a:ext>
            </a:extLst>
          </p:cNvPr>
          <p:cNvSpPr txBox="1"/>
          <p:nvPr/>
        </p:nvSpPr>
        <p:spPr>
          <a:xfrm>
            <a:off x="1295400" y="2410070"/>
            <a:ext cx="11963400" cy="30244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Name – the label for an element </a:t>
            </a:r>
          </a:p>
          <a:p>
            <a:pPr>
              <a:lnSpc>
                <a:spcPts val="4800"/>
              </a:lnSpc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Role – the kind of user interface element</a:t>
            </a:r>
          </a:p>
          <a:p>
            <a:pPr>
              <a:lnSpc>
                <a:spcPts val="4800"/>
              </a:lnSpc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Value – the current value for an element</a:t>
            </a:r>
          </a:p>
        </p:txBody>
      </p:sp>
    </p:spTree>
    <p:extLst>
      <p:ext uri="{BB962C8B-B14F-4D97-AF65-F5344CB8AC3E}">
        <p14:creationId xmlns:p14="http://schemas.microsoft.com/office/powerpoint/2010/main" val="763998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What is a name?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21A7C3C-21DA-6651-CA3B-75DA36B593CB}"/>
              </a:ext>
            </a:extLst>
          </p:cNvPr>
          <p:cNvSpPr txBox="1"/>
          <p:nvPr/>
        </p:nvSpPr>
        <p:spPr>
          <a:xfrm>
            <a:off x="1295400" y="2410070"/>
            <a:ext cx="11963400" cy="61021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</a:t>
            </a:r>
            <a:r>
              <a:rPr lang="en-US" sz="2800" b="1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accessible name</a:t>
            </a: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is derived from different sources.</a:t>
            </a:r>
          </a:p>
          <a:p>
            <a:pPr>
              <a:lnSpc>
                <a:spcPts val="4800"/>
              </a:lnSpc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Browsers have an algorithm to compute a user interface element’s accessible name.</a:t>
            </a:r>
          </a:p>
          <a:p>
            <a:pPr>
              <a:lnSpc>
                <a:spcPts val="4800"/>
              </a:lnSpc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accessible name for an HTML element can be derived from one of three sources:</a:t>
            </a:r>
          </a:p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1. element’s content </a:t>
            </a:r>
          </a:p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2. an attribute</a:t>
            </a:r>
          </a:p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3. from an associated element</a:t>
            </a:r>
          </a:p>
        </p:txBody>
      </p:sp>
    </p:spTree>
    <p:extLst>
      <p:ext uri="{BB962C8B-B14F-4D97-AF65-F5344CB8AC3E}">
        <p14:creationId xmlns:p14="http://schemas.microsoft.com/office/powerpoint/2010/main" val="431690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Using the element’s content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21A7C3C-21DA-6651-CA3B-75DA36B593CB}"/>
              </a:ext>
            </a:extLst>
          </p:cNvPr>
          <p:cNvSpPr txBox="1"/>
          <p:nvPr/>
        </p:nvSpPr>
        <p:spPr>
          <a:xfrm>
            <a:off x="1295400" y="4528541"/>
            <a:ext cx="11963400" cy="1177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</a:t>
            </a:r>
            <a:r>
              <a:rPr kumimoji="0" lang="en-US" altLang="en-US" sz="2800" b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text content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of 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&lt;a&gt;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element gives the link its accessible name</a:t>
            </a: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 descr="&lt;a href=&quot;swordfish.html&quot;&gt;Swordfish&lt;/a&gt;">
            <a:extLst>
              <a:ext uri="{FF2B5EF4-FFF2-40B4-BE49-F238E27FC236}">
                <a16:creationId xmlns:a16="http://schemas.microsoft.com/office/drawing/2014/main" id="{6CD19DC5-7AA9-643A-16BD-586B7A988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67" y="2410070"/>
            <a:ext cx="12358855" cy="133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07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Using an attribute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21A7C3C-21DA-6651-CA3B-75DA36B593CB}"/>
              </a:ext>
            </a:extLst>
          </p:cNvPr>
          <p:cNvSpPr txBox="1"/>
          <p:nvPr/>
        </p:nvSpPr>
        <p:spPr>
          <a:xfrm>
            <a:off x="1295400" y="4528541"/>
            <a:ext cx="11963400" cy="562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name is derived from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title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attribute</a:t>
            </a:r>
            <a:endParaRPr lang="en-US" sz="2800" b="1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8" name="Picture 7" descr="&lt;a href=&quot;swordfish.html&quot; title=&quot;Swordfish&quot;&gt;&lt;/a&gt;">
            <a:extLst>
              <a:ext uri="{FF2B5EF4-FFF2-40B4-BE49-F238E27FC236}">
                <a16:creationId xmlns:a16="http://schemas.microsoft.com/office/drawing/2014/main" id="{0FD88C73-5F86-7EC5-B5AD-EE27EB95D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531180"/>
            <a:ext cx="13868400" cy="134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91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Using an attribute from a nested image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21A7C3C-21DA-6651-CA3B-75DA36B593CB}"/>
              </a:ext>
            </a:extLst>
          </p:cNvPr>
          <p:cNvSpPr txBox="1"/>
          <p:nvPr/>
        </p:nvSpPr>
        <p:spPr>
          <a:xfrm>
            <a:off x="1322962" y="5143500"/>
            <a:ext cx="11963400" cy="562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name is derived from the </a:t>
            </a:r>
            <a:r>
              <a:rPr lang="en-US" alt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nested image’s </a:t>
            </a:r>
            <a:r>
              <a:rPr lang="en-US" altLang="en-US" sz="2800" b="1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alt </a:t>
            </a:r>
            <a:r>
              <a:rPr lang="en-US" alt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attribute</a:t>
            </a:r>
            <a:endParaRPr lang="en-US" sz="2800" b="1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" name="Picture 9" descr="&lt;a href=&quot;swordfish.html&quot;&gt;&lt;img src=&quot;swordfish.png&quot; alt=&quot;Swordfish&quot;&gt;&lt;/a&gt;">
            <a:extLst>
              <a:ext uri="{FF2B5EF4-FFF2-40B4-BE49-F238E27FC236}">
                <a16:creationId xmlns:a16="http://schemas.microsoft.com/office/drawing/2014/main" id="{C842BC50-B285-69E4-6853-0E515BDD5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566" y="2429092"/>
            <a:ext cx="12527716" cy="233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16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A name can be combined from multiple sources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21A7C3C-21DA-6651-CA3B-75DA36B593CB}"/>
              </a:ext>
            </a:extLst>
          </p:cNvPr>
          <p:cNvSpPr txBox="1"/>
          <p:nvPr/>
        </p:nvSpPr>
        <p:spPr>
          <a:xfrm>
            <a:off x="1322962" y="5143500"/>
            <a:ext cx="14374238" cy="562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name is derived from the </a:t>
            </a:r>
            <a:r>
              <a:rPr lang="en-US" alt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nested image’s </a:t>
            </a:r>
            <a:r>
              <a:rPr lang="en-US" altLang="en-US" sz="2800" b="1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alt </a:t>
            </a:r>
            <a:r>
              <a:rPr lang="en-US" alt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attribute </a:t>
            </a:r>
            <a:r>
              <a:rPr lang="en-US" altLang="en-US" sz="2800" i="1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and </a:t>
            </a:r>
            <a:r>
              <a:rPr lang="en-US" alt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text content</a:t>
            </a:r>
            <a:endParaRPr lang="en-US" sz="2800" b="1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04CFF6-C72C-D721-1E43-C0F13110A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410070"/>
            <a:ext cx="9730328" cy="242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26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Using an associated element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21A7C3C-21DA-6651-CA3B-75DA36B593CB}"/>
              </a:ext>
            </a:extLst>
          </p:cNvPr>
          <p:cNvSpPr txBox="1"/>
          <p:nvPr/>
        </p:nvSpPr>
        <p:spPr>
          <a:xfrm>
            <a:off x="1322962" y="5143500"/>
            <a:ext cx="14374238" cy="562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name is derived from the associated label using the for/id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asssociation</a:t>
            </a:r>
            <a:endParaRPr lang="en-US" sz="2800" b="1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8" name="Picture 7" descr="&lt;input type=&quot;checkbox&quot; id=&quot;swordfish&quot;&gt;&lt;label for=&quot;swordfish&quot;&gt;Swordfish&lt;/label&gt;">
            <a:extLst>
              <a:ext uri="{FF2B5EF4-FFF2-40B4-BE49-F238E27FC236}">
                <a16:creationId xmlns:a16="http://schemas.microsoft.com/office/drawing/2014/main" id="{A4102D77-B26B-FC39-2803-304724E96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157" y="2785810"/>
            <a:ext cx="10985600" cy="164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7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8"/>
          <p:cNvGrpSpPr/>
          <p:nvPr/>
        </p:nvGrpSpPr>
        <p:grpSpPr>
          <a:xfrm>
            <a:off x="0" y="0"/>
            <a:ext cx="3580965" cy="10287000"/>
            <a:chOff x="0" y="0"/>
            <a:chExt cx="1370105" cy="3935885"/>
          </a:xfrm>
          <a:solidFill>
            <a:schemeClr val="accent1">
              <a:lumMod val="75000"/>
            </a:schemeClr>
          </a:solidFill>
        </p:grpSpPr>
        <p:sp>
          <p:nvSpPr>
            <p:cNvPr id="19" name="Freeform 19"/>
            <p:cNvSpPr/>
            <p:nvPr/>
          </p:nvSpPr>
          <p:spPr>
            <a:xfrm>
              <a:off x="0" y="0"/>
              <a:ext cx="1370105" cy="3935885"/>
            </a:xfrm>
            <a:custGeom>
              <a:avLst/>
              <a:gdLst/>
              <a:ahLst/>
              <a:cxnLst/>
              <a:rect l="l" t="t" r="r" b="b"/>
              <a:pathLst>
                <a:path w="1370105" h="3935885">
                  <a:moveTo>
                    <a:pt x="0" y="0"/>
                  </a:moveTo>
                  <a:lnTo>
                    <a:pt x="1370105" y="0"/>
                  </a:lnTo>
                  <a:lnTo>
                    <a:pt x="1370105" y="3935885"/>
                  </a:lnTo>
                  <a:lnTo>
                    <a:pt x="0" y="3935885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8">
            <a:extLst>
              <a:ext uri="{FF2B5EF4-FFF2-40B4-BE49-F238E27FC236}">
                <a16:creationId xmlns:a16="http://schemas.microsoft.com/office/drawing/2014/main" id="{F08BCABE-C606-8826-FB95-BCE5E87FB8B2}"/>
              </a:ext>
            </a:extLst>
          </p:cNvPr>
          <p:cNvSpPr txBox="1"/>
          <p:nvPr/>
        </p:nvSpPr>
        <p:spPr>
          <a:xfrm>
            <a:off x="4191000" y="419100"/>
            <a:ext cx="15621000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50" lvl="1">
              <a:lnSpc>
                <a:spcPct val="200000"/>
              </a:lnSpc>
              <a:spcAft>
                <a:spcPts val="600"/>
              </a:spcAft>
            </a:pPr>
            <a:r>
              <a:rPr lang="en-US" sz="4800" b="1" dirty="0">
                <a:solidFill>
                  <a:srgbClr val="333333"/>
                </a:solidFill>
                <a:latin typeface="Poppins Bold" panose="00000800000000000000" charset="0"/>
                <a:cs typeface="Poppins Bold" panose="00000800000000000000" charset="0"/>
              </a:rPr>
              <a:t>Agenda</a:t>
            </a:r>
            <a:endParaRPr lang="en-US" sz="5400" b="1" dirty="0">
              <a:solidFill>
                <a:srgbClr val="333333"/>
              </a:solidFill>
              <a:latin typeface="Poppins Medium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07E86E03-B991-609C-377C-4015ADD7AA8A}"/>
              </a:ext>
            </a:extLst>
          </p:cNvPr>
          <p:cNvSpPr txBox="1"/>
          <p:nvPr/>
        </p:nvSpPr>
        <p:spPr>
          <a:xfrm>
            <a:off x="4648200" y="2247900"/>
            <a:ext cx="11656060" cy="2856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4400" indent="-914400">
              <a:lnSpc>
                <a:spcPts val="6900"/>
              </a:lnSpc>
              <a:spcBef>
                <a:spcPts val="600"/>
              </a:spcBef>
              <a:spcAft>
                <a:spcPts val="600"/>
              </a:spcAft>
              <a:buAutoNum type="arabicPlain"/>
            </a:pPr>
            <a:r>
              <a:rPr lang="en-US" sz="32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Plan For Testing</a:t>
            </a:r>
          </a:p>
          <a:p>
            <a:pPr marL="914400" indent="-914400">
              <a:lnSpc>
                <a:spcPts val="6900"/>
              </a:lnSpc>
              <a:spcBef>
                <a:spcPts val="600"/>
              </a:spcBef>
              <a:spcAft>
                <a:spcPts val="600"/>
              </a:spcAft>
              <a:buAutoNum type="arabicPlain"/>
            </a:pPr>
            <a:r>
              <a:rPr lang="en-US" sz="32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Name, Role, Value</a:t>
            </a:r>
          </a:p>
          <a:p>
            <a:pPr marL="914400" indent="-914400">
              <a:lnSpc>
                <a:spcPts val="6900"/>
              </a:lnSpc>
              <a:spcBef>
                <a:spcPts val="600"/>
              </a:spcBef>
              <a:spcAft>
                <a:spcPts val="600"/>
              </a:spcAft>
              <a:buAutoNum type="arabicPlain"/>
            </a:pPr>
            <a:r>
              <a:rPr lang="en-US" sz="32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Chrome </a:t>
            </a:r>
            <a:r>
              <a:rPr lang="en-US" sz="3200" dirty="0" err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DevTools</a:t>
            </a:r>
            <a:endParaRPr lang="en-US" sz="32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Using ARIA – with aria-label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21A7C3C-21DA-6651-CA3B-75DA36B593CB}"/>
              </a:ext>
            </a:extLst>
          </p:cNvPr>
          <p:cNvSpPr txBox="1"/>
          <p:nvPr/>
        </p:nvSpPr>
        <p:spPr>
          <a:xfrm>
            <a:off x="1295400" y="4528541"/>
            <a:ext cx="11963400" cy="562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name is derived from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aria-label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attribute</a:t>
            </a:r>
            <a:endParaRPr lang="en-US" sz="2800" b="1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 descr="&lt;a href=&quot;swordfish.html&quot; aria-label=&quot;Swordfish&quot;&gt;&lt;/a&gt;">
            <a:extLst>
              <a:ext uri="{FF2B5EF4-FFF2-40B4-BE49-F238E27FC236}">
                <a16:creationId xmlns:a16="http://schemas.microsoft.com/office/drawing/2014/main" id="{742EC6F0-A570-A798-ADC8-7BCF04A0E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03343"/>
            <a:ext cx="13733836" cy="138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56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Use aria-label with caution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21A7C3C-21DA-6651-CA3B-75DA36B593CB}"/>
              </a:ext>
            </a:extLst>
          </p:cNvPr>
          <p:cNvSpPr txBox="1"/>
          <p:nvPr/>
        </p:nvSpPr>
        <p:spPr>
          <a:xfrm>
            <a:off x="1295400" y="4528541"/>
            <a:ext cx="11963400" cy="36399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ARIA trumps all in computing an accessible name.</a:t>
            </a:r>
          </a:p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</a:t>
            </a:r>
            <a:r>
              <a:rPr lang="en-US" sz="2800" b="1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aria-label</a:t>
            </a: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attribute overrides the text content, or label from associated element.</a:t>
            </a:r>
          </a:p>
          <a:p>
            <a:pPr>
              <a:lnSpc>
                <a:spcPts val="4800"/>
              </a:lnSpc>
            </a:pPr>
            <a:endParaRPr lang="en-US" sz="2800" b="1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Assistive technologies will announce the aria-label attribute’s value rather than the text content.</a:t>
            </a:r>
          </a:p>
        </p:txBody>
      </p:sp>
      <p:pic>
        <p:nvPicPr>
          <p:cNvPr id="8" name="Picture 7" descr="&lt;a href=&quot;swordfish.html&quot; aria-label=&quot;Swordfish $14 per pound&quot;&gt;Swordfish $23 per pound&lt;/a&gt;">
            <a:extLst>
              <a:ext uri="{FF2B5EF4-FFF2-40B4-BE49-F238E27FC236}">
                <a16:creationId xmlns:a16="http://schemas.microsoft.com/office/drawing/2014/main" id="{D4B052CD-DD21-A4AB-F92A-08E950CD9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413012"/>
            <a:ext cx="13152389" cy="183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21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2115800" cy="23391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When the accessible name does not match the visible text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21A7C3C-21DA-6651-CA3B-75DA36B593CB}"/>
              </a:ext>
            </a:extLst>
          </p:cNvPr>
          <p:cNvSpPr txBox="1"/>
          <p:nvPr/>
        </p:nvSpPr>
        <p:spPr>
          <a:xfrm>
            <a:off x="1295400" y="3633880"/>
            <a:ext cx="11963400" cy="4871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 aria-label attribute or visually hidden text may be used to provide a more descriptive accessible name.</a:t>
            </a:r>
          </a:p>
          <a:p>
            <a:pPr>
              <a:lnSpc>
                <a:spcPts val="4800"/>
              </a:lnSpc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However, the start of the accessible name and visible text should match.</a:t>
            </a:r>
          </a:p>
          <a:p>
            <a:pPr>
              <a:lnSpc>
                <a:spcPts val="4800"/>
              </a:lnSpc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If the accessible name and visible text are conflicting, that violates WCAG 2.1 Success Criteria 2.5.3 Label in Name </a:t>
            </a:r>
          </a:p>
        </p:txBody>
      </p:sp>
    </p:spTree>
    <p:extLst>
      <p:ext uri="{BB962C8B-B14F-4D97-AF65-F5344CB8AC3E}">
        <p14:creationId xmlns:p14="http://schemas.microsoft.com/office/powerpoint/2010/main" val="3581730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21158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What is a role?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21A7C3C-21DA-6651-CA3B-75DA36B593CB}"/>
              </a:ext>
            </a:extLst>
          </p:cNvPr>
          <p:cNvSpPr txBox="1"/>
          <p:nvPr/>
        </p:nvSpPr>
        <p:spPr>
          <a:xfrm>
            <a:off x="1290536" y="2410070"/>
            <a:ext cx="11963400" cy="36399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kind of user interface element</a:t>
            </a:r>
          </a:p>
          <a:p>
            <a:pPr>
              <a:lnSpc>
                <a:spcPts val="4800"/>
              </a:lnSpc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Native HTML exposes the role by default</a:t>
            </a:r>
          </a:p>
          <a:p>
            <a:pPr>
              <a:lnSpc>
                <a:spcPts val="4800"/>
              </a:lnSpc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ARIA may be used to provide a role. Once again, ARIA trumps all. An ARIA role overrides native semantics.</a:t>
            </a:r>
          </a:p>
        </p:txBody>
      </p:sp>
    </p:spTree>
    <p:extLst>
      <p:ext uri="{BB962C8B-B14F-4D97-AF65-F5344CB8AC3E}">
        <p14:creationId xmlns:p14="http://schemas.microsoft.com/office/powerpoint/2010/main" val="1994334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21158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One last note about roles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21A7C3C-21DA-6651-CA3B-75DA36B593CB}"/>
              </a:ext>
            </a:extLst>
          </p:cNvPr>
          <p:cNvSpPr txBox="1"/>
          <p:nvPr/>
        </p:nvSpPr>
        <p:spPr>
          <a:xfrm>
            <a:off x="1290536" y="2410070"/>
            <a:ext cx="11963400" cy="36399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Links – open a new page</a:t>
            </a:r>
          </a:p>
          <a:p>
            <a:pPr>
              <a:lnSpc>
                <a:spcPts val="4800"/>
              </a:lnSpc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Buttons – trigger in-page actions</a:t>
            </a:r>
          </a:p>
          <a:p>
            <a:pPr>
              <a:lnSpc>
                <a:spcPts val="4800"/>
              </a:lnSpc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ARIA provides roles for user interface elements not defined in native HTML such as a progress bar, </a:t>
            </a:r>
            <a:r>
              <a:rPr lang="en-US" sz="2800" dirty="0" err="1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combobox</a:t>
            </a: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tab panel, etc.</a:t>
            </a:r>
          </a:p>
        </p:txBody>
      </p:sp>
    </p:spTree>
    <p:extLst>
      <p:ext uri="{BB962C8B-B14F-4D97-AF65-F5344CB8AC3E}">
        <p14:creationId xmlns:p14="http://schemas.microsoft.com/office/powerpoint/2010/main" val="3791370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4554200" cy="23391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How assistive technology announces name, role, and value</a:t>
            </a:r>
          </a:p>
        </p:txBody>
      </p:sp>
      <p:pic>
        <p:nvPicPr>
          <p:cNvPr id="6" name="Picture 5" descr="Search field">
            <a:extLst>
              <a:ext uri="{FF2B5EF4-FFF2-40B4-BE49-F238E27FC236}">
                <a16:creationId xmlns:a16="http://schemas.microsoft.com/office/drawing/2014/main" id="{49ADE2FF-7F33-E11D-3361-3F20182E9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24"/>
          <a:stretch/>
        </p:blipFill>
        <p:spPr>
          <a:xfrm>
            <a:off x="1295400" y="3531808"/>
            <a:ext cx="5124654" cy="115530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 descr="N V D A Speech Viewer reads search edit blank">
            <a:extLst>
              <a:ext uri="{FF2B5EF4-FFF2-40B4-BE49-F238E27FC236}">
                <a16:creationId xmlns:a16="http://schemas.microsoft.com/office/drawing/2014/main" id="{4D69BE1F-BFA9-6BFB-5F58-DC1C8675EF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79"/>
          <a:stretch/>
        </p:blipFill>
        <p:spPr>
          <a:xfrm>
            <a:off x="1295400" y="5321985"/>
            <a:ext cx="7509383" cy="27171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99FC42A5-1814-AAB2-8D17-7B119EBF4BCA}"/>
              </a:ext>
            </a:extLst>
          </p:cNvPr>
          <p:cNvSpPr txBox="1"/>
          <p:nvPr/>
        </p:nvSpPr>
        <p:spPr>
          <a:xfrm>
            <a:off x="10210800" y="3809776"/>
            <a:ext cx="6206229" cy="30244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Name, role, and value are announced in that order.</a:t>
            </a:r>
          </a:p>
          <a:p>
            <a:pPr>
              <a:lnSpc>
                <a:spcPts val="4800"/>
              </a:lnSpc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If an element has a description, that is announced last.</a:t>
            </a:r>
          </a:p>
        </p:txBody>
      </p:sp>
    </p:spTree>
    <p:extLst>
      <p:ext uri="{BB962C8B-B14F-4D97-AF65-F5344CB8AC3E}">
        <p14:creationId xmlns:p14="http://schemas.microsoft.com/office/powerpoint/2010/main" val="630209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2115800" cy="23391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How to determine what browsers are exposing to the accessibility tree?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85B0E544-B08D-20A8-CC8C-6727B9F652F7}"/>
              </a:ext>
            </a:extLst>
          </p:cNvPr>
          <p:cNvSpPr txBox="1"/>
          <p:nvPr/>
        </p:nvSpPr>
        <p:spPr>
          <a:xfrm>
            <a:off x="1371600" y="4000500"/>
            <a:ext cx="11963400" cy="24088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only way to be sure how assistive technologies announce an element is to test with assistive technologies.</a:t>
            </a:r>
          </a:p>
          <a:p>
            <a:pPr>
              <a:lnSpc>
                <a:spcPts val="4800"/>
              </a:lnSpc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Now with that said, Developer Tools are a powerful resource</a:t>
            </a:r>
          </a:p>
        </p:txBody>
      </p:sp>
    </p:spTree>
    <p:extLst>
      <p:ext uri="{BB962C8B-B14F-4D97-AF65-F5344CB8AC3E}">
        <p14:creationId xmlns:p14="http://schemas.microsoft.com/office/powerpoint/2010/main" val="1959586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Chrome </a:t>
            </a:r>
            <a:r>
              <a:rPr lang="en-US" sz="4800" dirty="0" err="1">
                <a:latin typeface="Poppins Bold" panose="00000800000000000000" charset="0"/>
                <a:cs typeface="Poppins Bold" panose="00000800000000000000" charset="0"/>
              </a:rPr>
              <a:t>DevTools</a:t>
            </a:r>
            <a:endParaRPr lang="en-US" sz="4800" dirty="0">
              <a:latin typeface="Poppins Bold" panose="00000800000000000000" charset="0"/>
              <a:cs typeface="Poppins Bold" panose="00000800000000000000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0E5D9-0920-E9AC-DB97-1E3A9066E0A7}"/>
              </a:ext>
            </a:extLst>
          </p:cNvPr>
          <p:cNvSpPr txBox="1">
            <a:spLocks/>
          </p:cNvSpPr>
          <p:nvPr/>
        </p:nvSpPr>
        <p:spPr>
          <a:xfrm>
            <a:off x="1219200" y="2781300"/>
            <a:ext cx="15087600" cy="58832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1">
                  <a:lumMod val="1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21A7C3C-21DA-6651-CA3B-75DA36B593CB}"/>
              </a:ext>
            </a:extLst>
          </p:cNvPr>
          <p:cNvSpPr txBox="1"/>
          <p:nvPr/>
        </p:nvSpPr>
        <p:spPr>
          <a:xfrm>
            <a:off x="1457410" y="4533900"/>
            <a:ext cx="10668000" cy="36399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set of web developer tools built directly into Google Chrome browser</a:t>
            </a:r>
          </a:p>
          <a:p>
            <a:pPr>
              <a:lnSpc>
                <a:spcPts val="4800"/>
              </a:lnSpc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Inspect every aspect of a webpage from CSS to JavaScript source code to the semantic information exposed to the accessibility tree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8A8AEE-EB5A-1796-FBBB-94754C1E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94" y="1789253"/>
            <a:ext cx="2524210" cy="25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13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Open Chrome </a:t>
            </a:r>
            <a:r>
              <a:rPr lang="en-US" sz="4800" dirty="0" err="1">
                <a:latin typeface="Poppins Bold" panose="00000800000000000000" charset="0"/>
                <a:cs typeface="Poppins Bold" panose="00000800000000000000" charset="0"/>
              </a:rPr>
              <a:t>DevTools</a:t>
            </a:r>
            <a:endParaRPr lang="en-US" sz="4800" dirty="0">
              <a:latin typeface="Poppins Bold" panose="00000800000000000000" charset="0"/>
              <a:cs typeface="Poppins Bold" panose="00000800000000000000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0E5D9-0920-E9AC-DB97-1E3A9066E0A7}"/>
              </a:ext>
            </a:extLst>
          </p:cNvPr>
          <p:cNvSpPr txBox="1">
            <a:spLocks/>
          </p:cNvSpPr>
          <p:nvPr/>
        </p:nvSpPr>
        <p:spPr>
          <a:xfrm>
            <a:off x="1219200" y="2781300"/>
            <a:ext cx="15087600" cy="58832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1">
                  <a:lumMod val="1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21A7C3C-21DA-6651-CA3B-75DA36B593CB}"/>
              </a:ext>
            </a:extLst>
          </p:cNvPr>
          <p:cNvSpPr txBox="1"/>
          <p:nvPr/>
        </p:nvSpPr>
        <p:spPr>
          <a:xfrm>
            <a:off x="1219200" y="8048592"/>
            <a:ext cx="10668000" cy="1177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Right click the page and select Inspect</a:t>
            </a:r>
          </a:p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PRO-TIP: Right click on the element you wish to inspect</a:t>
            </a:r>
          </a:p>
        </p:txBody>
      </p:sp>
      <p:pic>
        <p:nvPicPr>
          <p:cNvPr id="8" name="Picture 7" descr="Context menu when right clicking a web page">
            <a:extLst>
              <a:ext uri="{FF2B5EF4-FFF2-40B4-BE49-F238E27FC236}">
                <a16:creationId xmlns:a16="http://schemas.microsoft.com/office/drawing/2014/main" id="{140B319B-8B45-5E95-42D1-A84A6938F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492304"/>
            <a:ext cx="4495800" cy="534816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782406-8699-2127-B622-87115F606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268207"/>
              </p:ext>
            </p:extLst>
          </p:nvPr>
        </p:nvGraphicFramePr>
        <p:xfrm>
          <a:off x="7162802" y="3613493"/>
          <a:ext cx="10668000" cy="3246279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1472985468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4133680929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89433159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531379364"/>
                    </a:ext>
                  </a:extLst>
                </a:gridCol>
              </a:tblGrid>
              <a:tr h="721395"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Console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Your last panel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659419"/>
                  </a:ext>
                </a:extLst>
              </a:tr>
              <a:tr h="126244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Windows or Linux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Ctrl + Shift + </a:t>
                      </a:r>
                      <a:r>
                        <a:rPr lang="en-US" b="1" dirty="0">
                          <a:effectLst/>
                        </a:rPr>
                        <a:t>C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Ctrl + Shift + </a:t>
                      </a:r>
                      <a:r>
                        <a:rPr lang="en-US" b="1" dirty="0">
                          <a:effectLst/>
                        </a:rPr>
                        <a:t>J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F12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Ctrl + Shift + </a:t>
                      </a:r>
                      <a:r>
                        <a:rPr lang="en-US" b="1">
                          <a:effectLst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93109"/>
                  </a:ext>
                </a:extLst>
              </a:tr>
              <a:tr h="126244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Cmd</a:t>
                      </a:r>
                      <a:r>
                        <a:rPr lang="en-US" dirty="0">
                          <a:effectLst/>
                        </a:rPr>
                        <a:t> + Option + </a:t>
                      </a:r>
                      <a:r>
                        <a:rPr lang="en-US" b="1" dirty="0">
                          <a:effectLst/>
                        </a:rPr>
                        <a:t>C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Cmd + Option + </a:t>
                      </a:r>
                      <a:r>
                        <a:rPr lang="en-US" b="1">
                          <a:effectLst/>
                        </a:rPr>
                        <a:t>J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</a:t>
                      </a:r>
                      <a:r>
                        <a:rPr lang="en-US" dirty="0">
                          <a:effectLst/>
                        </a:rPr>
                        <a:t> + F12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Cmd</a:t>
                      </a:r>
                      <a:r>
                        <a:rPr lang="en-US" dirty="0">
                          <a:effectLst/>
                        </a:rPr>
                        <a:t> + Option + </a:t>
                      </a:r>
                      <a:r>
                        <a:rPr lang="en-US" b="1" dirty="0">
                          <a:effectLst/>
                        </a:rPr>
                        <a:t>I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07637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35ABED7-02B2-2615-6B3B-F9D119F7522A}"/>
              </a:ext>
            </a:extLst>
          </p:cNvPr>
          <p:cNvSpPr/>
          <p:nvPr/>
        </p:nvSpPr>
        <p:spPr>
          <a:xfrm>
            <a:off x="6934201" y="3636926"/>
            <a:ext cx="10134600" cy="324627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C0662356-80CD-E350-4B29-C7DFEC01267F}"/>
              </a:ext>
            </a:extLst>
          </p:cNvPr>
          <p:cNvSpPr txBox="1"/>
          <p:nvPr/>
        </p:nvSpPr>
        <p:spPr>
          <a:xfrm>
            <a:off x="6961763" y="2904578"/>
            <a:ext cx="10668000" cy="562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 use keyboard</a:t>
            </a:r>
          </a:p>
        </p:txBody>
      </p:sp>
    </p:spTree>
    <p:extLst>
      <p:ext uri="{BB962C8B-B14F-4D97-AF65-F5344CB8AC3E}">
        <p14:creationId xmlns:p14="http://schemas.microsoft.com/office/powerpoint/2010/main" val="72254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Open Chrome </a:t>
            </a:r>
            <a:r>
              <a:rPr lang="en-US" sz="4800" dirty="0" err="1">
                <a:latin typeface="Poppins Bold" panose="00000800000000000000" charset="0"/>
                <a:cs typeface="Poppins Bold" panose="00000800000000000000" charset="0"/>
              </a:rPr>
              <a:t>DevTools</a:t>
            </a:r>
            <a:endParaRPr lang="en-US" sz="4800" dirty="0">
              <a:latin typeface="Poppins Bold" panose="00000800000000000000" charset="0"/>
              <a:cs typeface="Poppins Bold" panose="00000800000000000000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0E5D9-0920-E9AC-DB97-1E3A9066E0A7}"/>
              </a:ext>
            </a:extLst>
          </p:cNvPr>
          <p:cNvSpPr txBox="1">
            <a:spLocks/>
          </p:cNvSpPr>
          <p:nvPr/>
        </p:nvSpPr>
        <p:spPr>
          <a:xfrm>
            <a:off x="1219200" y="2781300"/>
            <a:ext cx="15087600" cy="58832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1">
                  <a:lumMod val="1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21A7C3C-21DA-6651-CA3B-75DA36B593CB}"/>
              </a:ext>
            </a:extLst>
          </p:cNvPr>
          <p:cNvSpPr txBox="1"/>
          <p:nvPr/>
        </p:nvSpPr>
        <p:spPr>
          <a:xfrm>
            <a:off x="1219200" y="8048592"/>
            <a:ext cx="10668000" cy="1177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Right click the page and select Inspect</a:t>
            </a:r>
          </a:p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PRO-TIP: Right click on the element you wish to inspect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B319B-8B45-5E95-42D1-A84A6938F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492304"/>
            <a:ext cx="4495800" cy="534816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782406-8699-2127-B622-87115F606E8E}"/>
              </a:ext>
            </a:extLst>
          </p:cNvPr>
          <p:cNvGraphicFramePr>
            <a:graphicFrameLocks noGrp="1"/>
          </p:cNvGraphicFramePr>
          <p:nvPr/>
        </p:nvGraphicFramePr>
        <p:xfrm>
          <a:off x="7162802" y="3613493"/>
          <a:ext cx="10668000" cy="3246279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1472985468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4133680929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89433159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531379364"/>
                    </a:ext>
                  </a:extLst>
                </a:gridCol>
              </a:tblGrid>
              <a:tr h="721395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Console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Your last panel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659419"/>
                  </a:ext>
                </a:extLst>
              </a:tr>
              <a:tr h="126244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Windows or Linux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Ctrl + Shift + </a:t>
                      </a:r>
                      <a:r>
                        <a:rPr lang="en-US" b="1">
                          <a:effectLst/>
                        </a:rPr>
                        <a:t>C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Ctrl + Shift + </a:t>
                      </a:r>
                      <a:r>
                        <a:rPr lang="en-US" b="1" dirty="0">
                          <a:effectLst/>
                        </a:rPr>
                        <a:t>J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F12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Ctrl + Shift + </a:t>
                      </a:r>
                      <a:r>
                        <a:rPr lang="en-US" b="1">
                          <a:effectLst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93109"/>
                  </a:ext>
                </a:extLst>
              </a:tr>
              <a:tr h="126244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Cmd + Option + </a:t>
                      </a:r>
                      <a:r>
                        <a:rPr lang="en-US" b="1">
                          <a:effectLst/>
                        </a:rPr>
                        <a:t>C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Cmd + Option + </a:t>
                      </a:r>
                      <a:r>
                        <a:rPr lang="en-US" b="1">
                          <a:effectLst/>
                        </a:rPr>
                        <a:t>J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</a:t>
                      </a:r>
                      <a:r>
                        <a:rPr lang="en-US" dirty="0">
                          <a:effectLst/>
                        </a:rPr>
                        <a:t> + F12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Cmd</a:t>
                      </a:r>
                      <a:r>
                        <a:rPr lang="en-US" dirty="0">
                          <a:effectLst/>
                        </a:rPr>
                        <a:t> + Option + </a:t>
                      </a:r>
                      <a:r>
                        <a:rPr lang="en-US" b="1" dirty="0">
                          <a:effectLst/>
                        </a:rPr>
                        <a:t>I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07637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35ABED7-02B2-2615-6B3B-F9D119F7522A}"/>
              </a:ext>
            </a:extLst>
          </p:cNvPr>
          <p:cNvSpPr/>
          <p:nvPr/>
        </p:nvSpPr>
        <p:spPr>
          <a:xfrm>
            <a:off x="6934201" y="3636926"/>
            <a:ext cx="2438399" cy="324627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C0662356-80CD-E350-4B29-C7DFEC01267F}"/>
              </a:ext>
            </a:extLst>
          </p:cNvPr>
          <p:cNvSpPr txBox="1"/>
          <p:nvPr/>
        </p:nvSpPr>
        <p:spPr>
          <a:xfrm>
            <a:off x="6961763" y="2904578"/>
            <a:ext cx="10668000" cy="562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 use keyboard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2DC37-7664-3FA0-DFB3-914396D74239}"/>
              </a:ext>
            </a:extLst>
          </p:cNvPr>
          <p:cNvSpPr/>
          <p:nvPr/>
        </p:nvSpPr>
        <p:spPr>
          <a:xfrm>
            <a:off x="9372600" y="3649821"/>
            <a:ext cx="2438399" cy="324627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BF14F3-1A4E-AE9E-4ED4-E773AF4DD228}"/>
              </a:ext>
            </a:extLst>
          </p:cNvPr>
          <p:cNvSpPr/>
          <p:nvPr/>
        </p:nvSpPr>
        <p:spPr>
          <a:xfrm>
            <a:off x="11811001" y="3649821"/>
            <a:ext cx="2895599" cy="324627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733BC2-2D2E-4C4A-9473-57BF8C6361EA}"/>
              </a:ext>
            </a:extLst>
          </p:cNvPr>
          <p:cNvSpPr/>
          <p:nvPr/>
        </p:nvSpPr>
        <p:spPr>
          <a:xfrm>
            <a:off x="14706600" y="3649821"/>
            <a:ext cx="2438399" cy="324627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8" name="TextBox 8"/>
          <p:cNvSpPr txBox="1"/>
          <p:nvPr/>
        </p:nvSpPr>
        <p:spPr>
          <a:xfrm>
            <a:off x="914400" y="2476500"/>
            <a:ext cx="13487400" cy="32531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50" lvl="1">
              <a:lnSpc>
                <a:spcPct val="20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333333"/>
                </a:solidFill>
                <a:latin typeface="Poppins Medium"/>
              </a:rPr>
              <a:t>Empowerment is about having evidence of the ability to do something oneself.</a:t>
            </a:r>
          </a:p>
          <a:p>
            <a:pPr marL="323850" lvl="1">
              <a:lnSpc>
                <a:spcPct val="200000"/>
              </a:lnSpc>
              <a:spcAft>
                <a:spcPts val="600"/>
              </a:spcAft>
            </a:pPr>
            <a:endParaRPr lang="en-US" sz="3600" dirty="0">
              <a:solidFill>
                <a:srgbClr val="333333"/>
              </a:solidFill>
              <a:latin typeface="Poppins Medium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D4FFC1-711E-43E9-FC63-F82D28A42FB4}"/>
              </a:ext>
            </a:extLst>
          </p:cNvPr>
          <p:cNvSpPr txBox="1">
            <a:spLocks/>
          </p:cNvSpPr>
          <p:nvPr/>
        </p:nvSpPr>
        <p:spPr>
          <a:xfrm>
            <a:off x="1066800" y="1257300"/>
            <a:ext cx="15486531" cy="6005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800" b="1" dirty="0">
                <a:latin typeface="Poppins" panose="00000500000000000000" pitchFamily="2" charset="0"/>
                <a:cs typeface="Poppins" panose="00000500000000000000" pitchFamily="2" charset="0"/>
              </a:rPr>
              <a:t>Our Philosophy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Navigating to the Accessibility Pane</a:t>
            </a:r>
          </a:p>
        </p:txBody>
      </p:sp>
      <p:pic>
        <p:nvPicPr>
          <p:cNvPr id="12" name="Picture 11" descr="Accessibility Pane is located in set of tab controls adjacent to Styles Pane. You may have to expand the dropdown menu visually indicated as a chevron">
            <a:extLst>
              <a:ext uri="{FF2B5EF4-FFF2-40B4-BE49-F238E27FC236}">
                <a16:creationId xmlns:a16="http://schemas.microsoft.com/office/drawing/2014/main" id="{13D88CC4-6F5C-9FE7-227E-5AF338A4CE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" t="1411" r="518" b="7031"/>
          <a:stretch/>
        </p:blipFill>
        <p:spPr>
          <a:xfrm>
            <a:off x="1267326" y="2379991"/>
            <a:ext cx="13603705" cy="51993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2987504-E147-9471-ED63-FCF87DAA8329}"/>
              </a:ext>
            </a:extLst>
          </p:cNvPr>
          <p:cNvSpPr/>
          <p:nvPr/>
        </p:nvSpPr>
        <p:spPr>
          <a:xfrm>
            <a:off x="11097126" y="2933700"/>
            <a:ext cx="3773905" cy="609600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8C0435D4-679B-9CDD-96FA-0B8A325E438C}"/>
              </a:ext>
            </a:extLst>
          </p:cNvPr>
          <p:cNvSpPr txBox="1"/>
          <p:nvPr/>
        </p:nvSpPr>
        <p:spPr>
          <a:xfrm>
            <a:off x="1315453" y="7828221"/>
            <a:ext cx="10668000" cy="1177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If the Accessibility tab is not visible, select the &gt;&gt; control and select Accessibility from the dropdown menu</a:t>
            </a:r>
          </a:p>
        </p:txBody>
      </p:sp>
    </p:spTree>
    <p:extLst>
      <p:ext uri="{BB962C8B-B14F-4D97-AF65-F5344CB8AC3E}">
        <p14:creationId xmlns:p14="http://schemas.microsoft.com/office/powerpoint/2010/main" val="28477497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Selecting an element</a:t>
            </a:r>
          </a:p>
        </p:txBody>
      </p:sp>
      <p:pic>
        <p:nvPicPr>
          <p:cNvPr id="12" name="Picture 11" descr="Accessibility Pane is located in set of tab controls adjacent to Styles Pane. You may have to expand the dropdown menu visually indicated as a chevron">
            <a:extLst>
              <a:ext uri="{FF2B5EF4-FFF2-40B4-BE49-F238E27FC236}">
                <a16:creationId xmlns:a16="http://schemas.microsoft.com/office/drawing/2014/main" id="{13D88CC4-6F5C-9FE7-227E-5AF338A4CE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" t="1411" r="518" b="7031"/>
          <a:stretch/>
        </p:blipFill>
        <p:spPr>
          <a:xfrm>
            <a:off x="1267326" y="2379991"/>
            <a:ext cx="13603705" cy="51993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8C0435D4-679B-9CDD-96FA-0B8A325E438C}"/>
              </a:ext>
            </a:extLst>
          </p:cNvPr>
          <p:cNvSpPr txBox="1"/>
          <p:nvPr/>
        </p:nvSpPr>
        <p:spPr>
          <a:xfrm>
            <a:off x="1315453" y="7828221"/>
            <a:ext cx="10668000" cy="1793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 the Elements Panel, select the HTML element.</a:t>
            </a:r>
          </a:p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 sure to select the element that is interacted with - and not its parent container or a descendant element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E5BA12-05F2-8AC5-0076-634410E13183}"/>
              </a:ext>
            </a:extLst>
          </p:cNvPr>
          <p:cNvSpPr/>
          <p:nvPr/>
        </p:nvSpPr>
        <p:spPr>
          <a:xfrm>
            <a:off x="2743200" y="6819900"/>
            <a:ext cx="8153400" cy="609599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22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Accessibility Pane</a:t>
            </a:r>
          </a:p>
        </p:txBody>
      </p:sp>
      <p:pic>
        <p:nvPicPr>
          <p:cNvPr id="6" name="Picture 5" descr="Chrome accessibility pane screenshot shows Name: &quot;Search&quot;">
            <a:extLst>
              <a:ext uri="{FF2B5EF4-FFF2-40B4-BE49-F238E27FC236}">
                <a16:creationId xmlns:a16="http://schemas.microsoft.com/office/drawing/2014/main" id="{51049D99-B096-5541-BDC5-200E561D4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410070"/>
            <a:ext cx="4041842" cy="63740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D1EAA05D-126E-7A81-420E-BBB570E41EFF}"/>
              </a:ext>
            </a:extLst>
          </p:cNvPr>
          <p:cNvSpPr txBox="1"/>
          <p:nvPr/>
        </p:nvSpPr>
        <p:spPr>
          <a:xfrm>
            <a:off x="5943600" y="2781300"/>
            <a:ext cx="6934200" cy="36399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 sure to select the user interface element’s functional container</a:t>
            </a:r>
          </a:p>
          <a:p>
            <a:pPr>
              <a:lnSpc>
                <a:spcPts val="4800"/>
              </a:lnSpc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Chrome now offers the ability to view the entire page’s accessibility tree, not just an individual element.</a:t>
            </a:r>
          </a:p>
        </p:txBody>
      </p:sp>
    </p:spTree>
    <p:extLst>
      <p:ext uri="{BB962C8B-B14F-4D97-AF65-F5344CB8AC3E}">
        <p14:creationId xmlns:p14="http://schemas.microsoft.com/office/powerpoint/2010/main" val="36904516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Accessibility Pane</a:t>
            </a:r>
          </a:p>
        </p:txBody>
      </p:sp>
      <p:pic>
        <p:nvPicPr>
          <p:cNvPr id="6" name="Picture 5" descr="Chrome accessibility pane screenshot shows Name: &quot;Search&quot; - more information in text adjacent">
            <a:extLst>
              <a:ext uri="{FF2B5EF4-FFF2-40B4-BE49-F238E27FC236}">
                <a16:creationId xmlns:a16="http://schemas.microsoft.com/office/drawing/2014/main" id="{51049D99-B096-5541-BDC5-200E561D4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410070"/>
            <a:ext cx="4041842" cy="63740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D1EAA05D-126E-7A81-420E-BBB570E41EFF}"/>
              </a:ext>
            </a:extLst>
          </p:cNvPr>
          <p:cNvSpPr txBox="1"/>
          <p:nvPr/>
        </p:nvSpPr>
        <p:spPr>
          <a:xfrm>
            <a:off x="5943600" y="2781300"/>
            <a:ext cx="6934200" cy="54866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b="1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Name</a:t>
            </a: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represents the accessible name derived from the set of the sources in the expanded section i.e. aria-label, aria-</a:t>
            </a:r>
            <a:r>
              <a:rPr lang="en-US" sz="2800" dirty="0" err="1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labelledby</a:t>
            </a: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From label, title, placeholder</a:t>
            </a:r>
          </a:p>
          <a:p>
            <a:pPr>
              <a:lnSpc>
                <a:spcPts val="4800"/>
              </a:lnSpc>
            </a:pPr>
            <a:endParaRPr lang="en-US" sz="2800" b="1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4800"/>
              </a:lnSpc>
            </a:pPr>
            <a:r>
              <a:rPr lang="en-US" sz="2800" b="1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Name: “Search”</a:t>
            </a: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and in the expanded section, it shows the aria-label as the source </a:t>
            </a:r>
            <a:r>
              <a:rPr lang="en-US" sz="2800" i="1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of the name computation</a:t>
            </a: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6343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Accessibility Pane</a:t>
            </a:r>
          </a:p>
        </p:txBody>
      </p:sp>
      <p:pic>
        <p:nvPicPr>
          <p:cNvPr id="6" name="Picture 5" descr="Chrome accessibility pane screenshot shows Name: &quot;Search&quot;">
            <a:extLst>
              <a:ext uri="{FF2B5EF4-FFF2-40B4-BE49-F238E27FC236}">
                <a16:creationId xmlns:a16="http://schemas.microsoft.com/office/drawing/2014/main" id="{51049D99-B096-5541-BDC5-200E561D4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410070"/>
            <a:ext cx="4041842" cy="63740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D1EAA05D-126E-7A81-420E-BBB570E41EFF}"/>
              </a:ext>
            </a:extLst>
          </p:cNvPr>
          <p:cNvSpPr txBox="1"/>
          <p:nvPr/>
        </p:nvSpPr>
        <p:spPr>
          <a:xfrm>
            <a:off x="5943600" y="2781300"/>
            <a:ext cx="6934200" cy="4871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key question is whether the element’s name, role, and value is properly conveyed to assistive technologies.</a:t>
            </a:r>
          </a:p>
          <a:p>
            <a:pPr>
              <a:lnSpc>
                <a:spcPts val="4800"/>
              </a:lnSpc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Elements not defined in native HTML will require ARIA – covered in </a:t>
            </a:r>
            <a:r>
              <a:rPr lang="en-US" sz="280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our next webinar.</a:t>
            </a: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2264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Accessibility Pane</a:t>
            </a:r>
          </a:p>
        </p:txBody>
      </p:sp>
      <p:pic>
        <p:nvPicPr>
          <p:cNvPr id="6" name="Picture 5" descr="Chrome accessibility pane screenshot shows Name: &quot;Search&quot; - more information in text adjacent">
            <a:extLst>
              <a:ext uri="{FF2B5EF4-FFF2-40B4-BE49-F238E27FC236}">
                <a16:creationId xmlns:a16="http://schemas.microsoft.com/office/drawing/2014/main" id="{51049D99-B096-5541-BDC5-200E561D4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410070"/>
            <a:ext cx="4041842" cy="63740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D1EAA05D-126E-7A81-420E-BBB570E41EFF}"/>
              </a:ext>
            </a:extLst>
          </p:cNvPr>
          <p:cNvSpPr txBox="1"/>
          <p:nvPr/>
        </p:nvSpPr>
        <p:spPr>
          <a:xfrm>
            <a:off x="5867400" y="2410070"/>
            <a:ext cx="6934200" cy="61021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Contains other important accessibility information beyond semantics.</a:t>
            </a:r>
          </a:p>
          <a:p>
            <a:pPr>
              <a:lnSpc>
                <a:spcPts val="4800"/>
              </a:lnSpc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Focusable – whether the element is included in the page’s natural tab order.</a:t>
            </a:r>
          </a:p>
          <a:p>
            <a:pPr>
              <a:lnSpc>
                <a:spcPts val="4800"/>
              </a:lnSpc>
            </a:pPr>
            <a:endParaRPr lang="en-US" sz="2800" b="1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Other properties e.g. Editable, Read-only, Required, Multi-line, apply to form elements</a:t>
            </a:r>
          </a:p>
        </p:txBody>
      </p:sp>
    </p:spTree>
    <p:extLst>
      <p:ext uri="{BB962C8B-B14F-4D97-AF65-F5344CB8AC3E}">
        <p14:creationId xmlns:p14="http://schemas.microsoft.com/office/powerpoint/2010/main" val="266862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8" name="TextBox 8"/>
          <p:cNvSpPr txBox="1"/>
          <p:nvPr/>
        </p:nvSpPr>
        <p:spPr>
          <a:xfrm>
            <a:off x="914400" y="2476500"/>
            <a:ext cx="10744200" cy="43611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50" lvl="1">
              <a:lnSpc>
                <a:spcPct val="200000"/>
              </a:lnSpc>
              <a:spcAft>
                <a:spcPts val="600"/>
              </a:spcAft>
            </a:pPr>
            <a:r>
              <a:rPr lang="en-US" sz="3600" b="1" dirty="0">
                <a:solidFill>
                  <a:srgbClr val="333333"/>
                </a:solidFill>
                <a:latin typeface="Poppins Medium"/>
              </a:rPr>
              <a:t>Create a repeatable, well-defined accessibility testing process</a:t>
            </a:r>
          </a:p>
          <a:p>
            <a:pPr marL="323850" lvl="1">
              <a:lnSpc>
                <a:spcPct val="200000"/>
              </a:lnSpc>
              <a:spcAft>
                <a:spcPts val="600"/>
              </a:spcAft>
            </a:pPr>
            <a:r>
              <a:rPr lang="en-US" sz="3600" i="1" dirty="0">
                <a:solidFill>
                  <a:srgbClr val="333333"/>
                </a:solidFill>
                <a:latin typeface="Poppins Medium"/>
              </a:rPr>
              <a:t>using</a:t>
            </a:r>
            <a:r>
              <a:rPr lang="en-US" sz="3600" dirty="0">
                <a:solidFill>
                  <a:srgbClr val="333333"/>
                </a:solidFill>
                <a:latin typeface="Poppins Medium"/>
              </a:rPr>
              <a:t> the ARC Platform’s tools and resources.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D4FFC1-711E-43E9-FC63-F82D28A42FB4}"/>
              </a:ext>
            </a:extLst>
          </p:cNvPr>
          <p:cNvSpPr txBox="1">
            <a:spLocks/>
          </p:cNvSpPr>
          <p:nvPr/>
        </p:nvSpPr>
        <p:spPr>
          <a:xfrm>
            <a:off x="1066800" y="1257300"/>
            <a:ext cx="15486531" cy="6005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800" b="1" dirty="0">
                <a:latin typeface="Poppins" panose="00000500000000000000" pitchFamily="2" charset="0"/>
                <a:cs typeface="Poppins" panose="00000500000000000000" pitchFamily="2" charset="0"/>
              </a:rPr>
              <a:t>ARC Empowerment Program</a:t>
            </a:r>
          </a:p>
        </p:txBody>
      </p:sp>
    </p:spTree>
    <p:extLst>
      <p:ext uri="{BB962C8B-B14F-4D97-AF65-F5344CB8AC3E}">
        <p14:creationId xmlns:p14="http://schemas.microsoft.com/office/powerpoint/2010/main" val="356616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DE3D1B0-3F59-D6AA-7B7D-C4498C945EDD}"/>
              </a:ext>
            </a:extLst>
          </p:cNvPr>
          <p:cNvSpPr txBox="1"/>
          <p:nvPr/>
        </p:nvSpPr>
        <p:spPr>
          <a:xfrm>
            <a:off x="1066800" y="2552700"/>
            <a:ext cx="11430000" cy="2124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800" b="1" dirty="0">
                <a:latin typeface="Poppins" panose="00000500000000000000" pitchFamily="2" charset="0"/>
                <a:cs typeface="Poppins" panose="00000500000000000000" pitchFamily="2" charset="0"/>
              </a:rPr>
              <a:t>Each month, </a:t>
            </a:r>
            <a:r>
              <a:rPr lang="en-US" sz="2800" b="1" dirty="0" err="1">
                <a:latin typeface="Poppins" panose="00000500000000000000" pitchFamily="2" charset="0"/>
                <a:cs typeface="Poppins" panose="00000500000000000000" pitchFamily="2" charset="0"/>
              </a:rPr>
              <a:t>TPGi</a:t>
            </a:r>
            <a:r>
              <a:rPr lang="en-US" sz="2800" b="1" dirty="0">
                <a:latin typeface="Poppins" panose="00000500000000000000" pitchFamily="2" charset="0"/>
                <a:cs typeface="Poppins" panose="00000500000000000000" pitchFamily="2" charset="0"/>
              </a:rPr>
              <a:t> holds a webinar covering one group of accessibility guidelines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30 Minute Talk – 30 Minute Q&amp;A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351A53-C519-9874-C1F0-7FE007AF9378}"/>
              </a:ext>
            </a:extLst>
          </p:cNvPr>
          <p:cNvSpPr txBox="1">
            <a:spLocks/>
          </p:cNvSpPr>
          <p:nvPr/>
        </p:nvSpPr>
        <p:spPr>
          <a:xfrm>
            <a:off x="1066800" y="1257300"/>
            <a:ext cx="15486531" cy="6005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800" b="1" dirty="0">
                <a:latin typeface="Poppins" panose="00000500000000000000" pitchFamily="2" charset="0"/>
                <a:cs typeface="Poppins" panose="00000500000000000000" pitchFamily="2" charset="0"/>
              </a:rPr>
              <a:t>Understand, Test, Solve Webinar Series</a:t>
            </a:r>
          </a:p>
        </p:txBody>
      </p:sp>
    </p:spTree>
    <p:extLst>
      <p:ext uri="{BB962C8B-B14F-4D97-AF65-F5344CB8AC3E}">
        <p14:creationId xmlns:p14="http://schemas.microsoft.com/office/powerpoint/2010/main" val="164853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8" name="TextBox 8"/>
          <p:cNvSpPr txBox="1"/>
          <p:nvPr/>
        </p:nvSpPr>
        <p:spPr>
          <a:xfrm>
            <a:off x="914400" y="2476500"/>
            <a:ext cx="10744200" cy="6838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50" lvl="1">
              <a:lnSpc>
                <a:spcPct val="20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333333"/>
                </a:solidFill>
                <a:latin typeface="Poppins Medium"/>
              </a:rPr>
              <a:t>Keyboard Focus </a:t>
            </a:r>
            <a:r>
              <a:rPr lang="en-US" sz="1600" b="1" spc="50" dirty="0">
                <a:solidFill>
                  <a:schemeClr val="bg2">
                    <a:lumMod val="25000"/>
                  </a:schemeClr>
                </a:solidFill>
                <a:latin typeface="Poppins Medium"/>
              </a:rPr>
              <a:t>Completed</a:t>
            </a:r>
            <a:endParaRPr lang="en-US" sz="3600" b="1" spc="50" dirty="0">
              <a:solidFill>
                <a:schemeClr val="bg2">
                  <a:lumMod val="25000"/>
                </a:schemeClr>
              </a:solidFill>
              <a:latin typeface="Poppins Medium"/>
            </a:endParaRPr>
          </a:p>
          <a:p>
            <a:pPr marL="323850" lvl="1">
              <a:lnSpc>
                <a:spcPct val="20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333333"/>
                </a:solidFill>
                <a:latin typeface="Poppins Medium"/>
              </a:rPr>
              <a:t>Color Contrast </a:t>
            </a:r>
            <a:r>
              <a:rPr lang="en-US" sz="1600" b="1" spc="50" dirty="0">
                <a:solidFill>
                  <a:schemeClr val="bg2">
                    <a:lumMod val="25000"/>
                  </a:schemeClr>
                </a:solidFill>
                <a:latin typeface="Poppins Medium"/>
              </a:rPr>
              <a:t>Completed</a:t>
            </a:r>
          </a:p>
          <a:p>
            <a:pPr marL="323850" lvl="1">
              <a:lnSpc>
                <a:spcPct val="20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333333"/>
                </a:solidFill>
                <a:latin typeface="Poppins Medium"/>
              </a:rPr>
              <a:t>Structure</a:t>
            </a:r>
            <a:r>
              <a:rPr lang="en-US" sz="3200" b="1" dirty="0">
                <a:solidFill>
                  <a:srgbClr val="333333"/>
                </a:solidFill>
                <a:latin typeface="Poppins Medium"/>
              </a:rPr>
              <a:t> </a:t>
            </a:r>
            <a:r>
              <a:rPr lang="en-US" sz="1600" b="1" spc="50" dirty="0">
                <a:solidFill>
                  <a:schemeClr val="bg2">
                    <a:lumMod val="25000"/>
                  </a:schemeClr>
                </a:solidFill>
                <a:latin typeface="Poppins Medium"/>
              </a:rPr>
              <a:t>Completed</a:t>
            </a:r>
          </a:p>
          <a:p>
            <a:pPr marL="323850" lvl="1">
              <a:lnSpc>
                <a:spcPct val="20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333333"/>
                </a:solidFill>
                <a:latin typeface="Poppins Medium"/>
              </a:rPr>
              <a:t>Semantics </a:t>
            </a:r>
            <a:r>
              <a:rPr lang="en-US" sz="1600" b="1" spc="50" dirty="0">
                <a:solidFill>
                  <a:srgbClr val="00B050"/>
                </a:solidFill>
                <a:latin typeface="Poppins Medium"/>
              </a:rPr>
              <a:t>You Are Here!</a:t>
            </a:r>
            <a:endParaRPr lang="en-US" sz="3600" b="1" spc="50" dirty="0">
              <a:solidFill>
                <a:srgbClr val="00B050"/>
              </a:solidFill>
              <a:latin typeface="Poppins Medium"/>
            </a:endParaRPr>
          </a:p>
          <a:p>
            <a:pPr marL="323850" lvl="1">
              <a:lnSpc>
                <a:spcPct val="20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333333"/>
                </a:solidFill>
                <a:latin typeface="Poppins Medium"/>
              </a:rPr>
              <a:t>ARIA </a:t>
            </a:r>
            <a:r>
              <a:rPr lang="en-US" sz="1600" b="1" spc="50" dirty="0">
                <a:solidFill>
                  <a:srgbClr val="0070C0"/>
                </a:solidFill>
                <a:latin typeface="Poppins Medium"/>
              </a:rPr>
              <a:t>Upcoming – June</a:t>
            </a:r>
            <a:endParaRPr lang="en-US" sz="3200" b="1" spc="50" dirty="0">
              <a:solidFill>
                <a:srgbClr val="0070C0"/>
              </a:solidFill>
              <a:latin typeface="Poppins Medium"/>
            </a:endParaRPr>
          </a:p>
          <a:p>
            <a:pPr marL="323850" lvl="1">
              <a:lnSpc>
                <a:spcPct val="20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333333"/>
                </a:solidFill>
                <a:latin typeface="Poppins Medium"/>
              </a:rPr>
              <a:t>Responsive Design</a:t>
            </a:r>
            <a:r>
              <a:rPr lang="en-US" sz="2800" b="1" dirty="0">
                <a:solidFill>
                  <a:srgbClr val="333333"/>
                </a:solidFill>
                <a:latin typeface="Poppins Medium"/>
              </a:rPr>
              <a:t> </a:t>
            </a:r>
            <a:r>
              <a:rPr lang="en-US" sz="1600" b="1" spc="50" dirty="0">
                <a:solidFill>
                  <a:srgbClr val="0070C0"/>
                </a:solidFill>
                <a:latin typeface="Poppins Medium"/>
              </a:rPr>
              <a:t>Upcoming - July</a:t>
            </a:r>
            <a:endParaRPr lang="en-US" sz="3200" b="1" spc="50" dirty="0">
              <a:solidFill>
                <a:srgbClr val="0070C0"/>
              </a:solidFill>
              <a:latin typeface="Poppins Medium"/>
            </a:endParaRPr>
          </a:p>
          <a:p>
            <a:pPr marL="323850" lvl="1">
              <a:lnSpc>
                <a:spcPct val="200000"/>
              </a:lnSpc>
              <a:spcAft>
                <a:spcPts val="600"/>
              </a:spcAft>
            </a:pPr>
            <a:endParaRPr lang="en-US" sz="3600" dirty="0">
              <a:solidFill>
                <a:srgbClr val="333333"/>
              </a:solidFill>
              <a:latin typeface="Poppins Medium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D4FFC1-711E-43E9-FC63-F82D28A42FB4}"/>
              </a:ext>
            </a:extLst>
          </p:cNvPr>
          <p:cNvSpPr txBox="1">
            <a:spLocks/>
          </p:cNvSpPr>
          <p:nvPr/>
        </p:nvSpPr>
        <p:spPr>
          <a:xfrm>
            <a:off x="1066800" y="1257300"/>
            <a:ext cx="15486531" cy="6005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800" b="1" dirty="0">
                <a:latin typeface="Poppins" panose="00000500000000000000" pitchFamily="2" charset="0"/>
                <a:cs typeface="Poppins" panose="00000500000000000000" pitchFamily="2" charset="0"/>
              </a:rPr>
              <a:t>Understand, Test, Solve Webinar Series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5BBE4E1C-442B-97D8-B849-9AA734E2E622}"/>
              </a:ext>
            </a:extLst>
          </p:cNvPr>
          <p:cNvSpPr txBox="1"/>
          <p:nvPr/>
        </p:nvSpPr>
        <p:spPr>
          <a:xfrm>
            <a:off x="9829800" y="2628900"/>
            <a:ext cx="6154269" cy="3699474"/>
          </a:xfrm>
          <a:prstGeom prst="rect">
            <a:avLst/>
          </a:prstGeom>
          <a:ln w="38100">
            <a:solidFill>
              <a:srgbClr val="002060"/>
            </a:solidFill>
          </a:ln>
        </p:spPr>
        <p:txBody>
          <a:bodyPr wrap="square" lIns="0" tIns="0" rIns="0" bIns="0" rtlCol="0" anchor="t">
            <a:spAutoFit/>
          </a:bodyPr>
          <a:lstStyle/>
          <a:p>
            <a:pPr marL="323850" lvl="1">
              <a:lnSpc>
                <a:spcPct val="20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333333"/>
                </a:solidFill>
                <a:latin typeface="Poppins Medium"/>
              </a:rPr>
              <a:t>For past webinars’ slides and video recordings:</a:t>
            </a:r>
          </a:p>
          <a:p>
            <a:pPr marL="323850" lvl="1">
              <a:lnSpc>
                <a:spcPct val="20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333333"/>
                </a:solidFill>
                <a:latin typeface="Poppins Medium"/>
              </a:rPr>
              <a:t>Go to </a:t>
            </a:r>
            <a:r>
              <a:rPr lang="en-US" sz="2800" dirty="0">
                <a:solidFill>
                  <a:srgbClr val="333333"/>
                </a:solidFill>
                <a:latin typeface="Poppins Medium"/>
                <a:hlinkClick r:id="rId2"/>
              </a:rPr>
              <a:t>tpgi.com/blog</a:t>
            </a:r>
            <a:endParaRPr lang="en-US" sz="3200" dirty="0">
              <a:solidFill>
                <a:srgbClr val="0070C0"/>
              </a:solidFill>
              <a:latin typeface="Poppins Medium"/>
            </a:endParaRPr>
          </a:p>
          <a:p>
            <a:pPr marL="323850" lvl="1">
              <a:lnSpc>
                <a:spcPct val="200000"/>
              </a:lnSpc>
              <a:spcAft>
                <a:spcPts val="600"/>
              </a:spcAft>
            </a:pPr>
            <a:endParaRPr lang="en-US" sz="3600" dirty="0">
              <a:solidFill>
                <a:srgbClr val="333333"/>
              </a:solidFill>
              <a:latin typeface="Poppi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78062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1219200" y="1200125"/>
            <a:ext cx="15316200" cy="765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Before Monitoring, Plan for Testing</a:t>
            </a:r>
          </a:p>
        </p:txBody>
      </p:sp>
      <p:pic>
        <p:nvPicPr>
          <p:cNvPr id="5" name="Picture 4" descr="T P G I Homepage">
            <a:extLst>
              <a:ext uri="{FF2B5EF4-FFF2-40B4-BE49-F238E27FC236}">
                <a16:creationId xmlns:a16="http://schemas.microsoft.com/office/drawing/2014/main" id="{6008A76C-9CD2-3F41-F472-F833BF6A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57500"/>
            <a:ext cx="13258800" cy="592119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113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1219200" y="1200125"/>
            <a:ext cx="15316200" cy="765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Break s</a:t>
            </a:r>
            <a:r>
              <a:rPr lang="en-US" sz="48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ite i</a:t>
            </a:r>
            <a:r>
              <a:rPr lang="en-US" sz="48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nto test samples</a:t>
            </a:r>
          </a:p>
        </p:txBody>
      </p:sp>
      <p:grpSp>
        <p:nvGrpSpPr>
          <p:cNvPr id="5" name="Group 4" descr="T P G I Homepage broken into test samples">
            <a:extLst>
              <a:ext uri="{FF2B5EF4-FFF2-40B4-BE49-F238E27FC236}">
                <a16:creationId xmlns:a16="http://schemas.microsoft.com/office/drawing/2014/main" id="{3673DF2D-2442-DF68-B1B5-D042330D6D18}"/>
              </a:ext>
            </a:extLst>
          </p:cNvPr>
          <p:cNvGrpSpPr/>
          <p:nvPr/>
        </p:nvGrpSpPr>
        <p:grpSpPr>
          <a:xfrm>
            <a:off x="1300983" y="2332639"/>
            <a:ext cx="14443841" cy="6526337"/>
            <a:chOff x="1300983" y="2332639"/>
            <a:chExt cx="14443841" cy="652633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71BE84-36FC-96D3-3DE3-0EE8BB883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0983" y="2458176"/>
              <a:ext cx="14332740" cy="64008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D9CF9A-5734-DCA5-4C1E-6385523E98B7}"/>
                </a:ext>
              </a:extLst>
            </p:cNvPr>
            <p:cNvSpPr/>
            <p:nvPr/>
          </p:nvSpPr>
          <p:spPr>
            <a:xfrm>
              <a:off x="9496424" y="2332639"/>
              <a:ext cx="6248400" cy="562637"/>
            </a:xfrm>
            <a:prstGeom prst="rect">
              <a:avLst/>
            </a:prstGeom>
            <a:noFill/>
            <a:ln w="730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4A80DA-0BED-6F02-2B05-AB5521E7CDA6}"/>
                </a:ext>
              </a:extLst>
            </p:cNvPr>
            <p:cNvSpPr/>
            <p:nvPr/>
          </p:nvSpPr>
          <p:spPr>
            <a:xfrm>
              <a:off x="1488355" y="4488026"/>
              <a:ext cx="14116793" cy="4370950"/>
            </a:xfrm>
            <a:prstGeom prst="rect">
              <a:avLst/>
            </a:prstGeom>
            <a:noFill/>
            <a:ln w="1016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C87728-7CAD-7271-C754-83C29EA1F6B0}"/>
                </a:ext>
              </a:extLst>
            </p:cNvPr>
            <p:cNvSpPr/>
            <p:nvPr/>
          </p:nvSpPr>
          <p:spPr>
            <a:xfrm>
              <a:off x="5373700" y="3020813"/>
              <a:ext cx="10315574" cy="570112"/>
            </a:xfrm>
            <a:prstGeom prst="rect">
              <a:avLst/>
            </a:prstGeom>
            <a:noFill/>
            <a:ln w="730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676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1393</Words>
  <Application>Microsoft Office PowerPoint</Application>
  <PresentationFormat>Custom</PresentationFormat>
  <Paragraphs>240</Paragraphs>
  <Slides>45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Poppins</vt:lpstr>
      <vt:lpstr>Arial</vt:lpstr>
      <vt:lpstr>Poppins Medium</vt:lpstr>
      <vt:lpstr>Open Sans</vt:lpstr>
      <vt:lpstr>Calibri</vt:lpstr>
      <vt:lpstr>Poppins Bold</vt:lpstr>
      <vt:lpstr>Office Theme</vt:lpstr>
      <vt:lpstr>PowerPoint Presentation</vt:lpstr>
      <vt:lpstr>Aaron Farber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Tosca Green Blue Soft Grey Black Minimalist Thesis Research Study Presentation Template</dc:title>
  <dc:creator>afarber</dc:creator>
  <cp:lastModifiedBy>Aaron Farber</cp:lastModifiedBy>
  <cp:revision>5</cp:revision>
  <dcterms:created xsi:type="dcterms:W3CDTF">2006-08-16T00:00:00Z</dcterms:created>
  <dcterms:modified xsi:type="dcterms:W3CDTF">2023-06-09T20:31:16Z</dcterms:modified>
  <dc:identifier>DAFW6HgJGa0</dc:identifier>
</cp:coreProperties>
</file>