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4">
  <p:sldMasterIdLst>
    <p:sldMasterId id="2147483648" r:id="rId1"/>
  </p:sldMasterIdLst>
  <p:notesMasterIdLst>
    <p:notesMasterId r:id="rId43"/>
  </p:notesMasterIdLst>
  <p:sldIdLst>
    <p:sldId id="256" r:id="rId2"/>
    <p:sldId id="1015" r:id="rId3"/>
    <p:sldId id="257" r:id="rId4"/>
    <p:sldId id="258" r:id="rId5"/>
    <p:sldId id="1807" r:id="rId6"/>
    <p:sldId id="293" r:id="rId7"/>
    <p:sldId id="1808" r:id="rId8"/>
    <p:sldId id="315" r:id="rId9"/>
    <p:sldId id="316" r:id="rId10"/>
    <p:sldId id="1810" r:id="rId11"/>
    <p:sldId id="291" r:id="rId12"/>
    <p:sldId id="1809" r:id="rId13"/>
    <p:sldId id="292" r:id="rId14"/>
    <p:sldId id="276" r:id="rId15"/>
    <p:sldId id="274" r:id="rId16"/>
    <p:sldId id="271" r:id="rId17"/>
    <p:sldId id="275" r:id="rId18"/>
    <p:sldId id="279" r:id="rId19"/>
    <p:sldId id="280" r:id="rId20"/>
    <p:sldId id="281" r:id="rId21"/>
    <p:sldId id="1814" r:id="rId22"/>
    <p:sldId id="1811" r:id="rId23"/>
    <p:sldId id="1817" r:id="rId24"/>
    <p:sldId id="1832" r:id="rId25"/>
    <p:sldId id="1818" r:id="rId26"/>
    <p:sldId id="1816" r:id="rId27"/>
    <p:sldId id="1815" r:id="rId28"/>
    <p:sldId id="1821" r:id="rId29"/>
    <p:sldId id="1820" r:id="rId30"/>
    <p:sldId id="1825" r:id="rId31"/>
    <p:sldId id="1819" r:id="rId32"/>
    <p:sldId id="1824" r:id="rId33"/>
    <p:sldId id="1828" r:id="rId34"/>
    <p:sldId id="1021" r:id="rId35"/>
    <p:sldId id="1826" r:id="rId36"/>
    <p:sldId id="1830" r:id="rId37"/>
    <p:sldId id="1831" r:id="rId38"/>
    <p:sldId id="1829" r:id="rId39"/>
    <p:sldId id="1834" r:id="rId40"/>
    <p:sldId id="1835" r:id="rId41"/>
    <p:sldId id="1836" r:id="rId42"/>
  </p:sldIdLst>
  <p:sldSz cx="18288000" cy="10287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Poppins" panose="00000500000000000000" pitchFamily="2" charset="0"/>
      <p:regular r:id="rId52"/>
      <p:bold r:id="rId53"/>
      <p:italic r:id="rId54"/>
      <p:boldItalic r:id="rId55"/>
    </p:embeddedFont>
    <p:embeddedFont>
      <p:font typeface="Poppins Bold" panose="00000800000000000000" charset="0"/>
      <p:regular r:id="rId56"/>
      <p:bold r:id="rId57"/>
    </p:embeddedFont>
    <p:embeddedFont>
      <p:font typeface="Poppins Medium" panose="00000600000000000000" pitchFamily="2" charset="0"/>
      <p:regular r:id="rId58"/>
      <p: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C437-018D-4345-9B8A-F1059AB3EAEF}">
          <p14:sldIdLst>
            <p14:sldId id="256"/>
            <p14:sldId id="1015"/>
            <p14:sldId id="257"/>
            <p14:sldId id="258"/>
            <p14:sldId id="1807"/>
            <p14:sldId id="293"/>
            <p14:sldId id="1808"/>
            <p14:sldId id="315"/>
            <p14:sldId id="316"/>
            <p14:sldId id="1810"/>
            <p14:sldId id="291"/>
            <p14:sldId id="1809"/>
            <p14:sldId id="292"/>
            <p14:sldId id="276"/>
            <p14:sldId id="274"/>
            <p14:sldId id="271"/>
            <p14:sldId id="275"/>
            <p14:sldId id="279"/>
            <p14:sldId id="280"/>
            <p14:sldId id="281"/>
            <p14:sldId id="1814"/>
            <p14:sldId id="1811"/>
            <p14:sldId id="1817"/>
            <p14:sldId id="1832"/>
            <p14:sldId id="1818"/>
            <p14:sldId id="1816"/>
            <p14:sldId id="1815"/>
            <p14:sldId id="1821"/>
            <p14:sldId id="1820"/>
            <p14:sldId id="1825"/>
            <p14:sldId id="1819"/>
            <p14:sldId id="1824"/>
            <p14:sldId id="1828"/>
            <p14:sldId id="1021"/>
            <p14:sldId id="1826"/>
            <p14:sldId id="1830"/>
            <p14:sldId id="1831"/>
            <p14:sldId id="1829"/>
            <p14:sldId id="1834"/>
            <p14:sldId id="1835"/>
            <p14:sldId id="18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E2357-C4C0-401F-8FB6-63BE19B430FB}" v="1598" dt="2023-04-13T15:40:08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64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Farber" userId="eeca6682-be49-4acd-93d6-a6b2cbeae1c1" providerId="ADAL" clId="{89CE2357-C4C0-401F-8FB6-63BE19B430FB}"/>
    <pc:docChg chg="undo custSel addSld delSld modSld sldOrd modSection">
      <pc:chgData name="Aaron Farber" userId="eeca6682-be49-4acd-93d6-a6b2cbeae1c1" providerId="ADAL" clId="{89CE2357-C4C0-401F-8FB6-63BE19B430FB}" dt="2023-04-13T15:40:21.100" v="10811" actId="1076"/>
      <pc:docMkLst>
        <pc:docMk/>
      </pc:docMkLst>
      <pc:sldChg chg="addSp delSp modSp mod">
        <pc:chgData name="Aaron Farber" userId="eeca6682-be49-4acd-93d6-a6b2cbeae1c1" providerId="ADAL" clId="{89CE2357-C4C0-401F-8FB6-63BE19B430FB}" dt="2023-04-13T15:40:21.100" v="10811" actId="1076"/>
        <pc:sldMkLst>
          <pc:docMk/>
          <pc:sldMk cId="0" sldId="256"/>
        </pc:sldMkLst>
        <pc:spChg chg="mod">
          <ac:chgData name="Aaron Farber" userId="eeca6682-be49-4acd-93d6-a6b2cbeae1c1" providerId="ADAL" clId="{89CE2357-C4C0-401F-8FB6-63BE19B430FB}" dt="2023-04-13T15:40:08.319" v="10809" actId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Aaron Farber" userId="eeca6682-be49-4acd-93d6-a6b2cbeae1c1" providerId="ADAL" clId="{89CE2357-C4C0-401F-8FB6-63BE19B430FB}" dt="2023-04-13T14:50:23.933" v="7830" actId="478"/>
          <ac:spMkLst>
            <pc:docMk/>
            <pc:sldMk cId="0" sldId="256"/>
            <ac:spMk id="6" creationId="{9E832046-1062-111C-057F-5285893D3B7D}"/>
          </ac:spMkLst>
        </pc:spChg>
        <pc:spChg chg="del">
          <ac:chgData name="Aaron Farber" userId="eeca6682-be49-4acd-93d6-a6b2cbeae1c1" providerId="ADAL" clId="{89CE2357-C4C0-401F-8FB6-63BE19B430FB}" dt="2023-04-13T15:39:48.239" v="10804" actId="478"/>
          <ac:spMkLst>
            <pc:docMk/>
            <pc:sldMk cId="0" sldId="256"/>
            <ac:spMk id="9" creationId="{00000000-0000-0000-0000-000000000000}"/>
          </ac:spMkLst>
        </pc:spChg>
        <pc:spChg chg="del">
          <ac:chgData name="Aaron Farber" userId="eeca6682-be49-4acd-93d6-a6b2cbeae1c1" providerId="ADAL" clId="{89CE2357-C4C0-401F-8FB6-63BE19B430FB}" dt="2023-04-13T15:40:01.353" v="10806" actId="47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Aaron Farber" userId="eeca6682-be49-4acd-93d6-a6b2cbeae1c1" providerId="ADAL" clId="{89CE2357-C4C0-401F-8FB6-63BE19B430FB}" dt="2023-04-13T15:26:58.845" v="7909" actId="14100"/>
          <ac:spMkLst>
            <pc:docMk/>
            <pc:sldMk cId="0" sldId="256"/>
            <ac:spMk id="11" creationId="{00000000-0000-0000-0000-000000000000}"/>
          </ac:spMkLst>
        </pc:spChg>
        <pc:spChg chg="del">
          <ac:chgData name="Aaron Farber" userId="eeca6682-be49-4acd-93d6-a6b2cbeae1c1" providerId="ADAL" clId="{89CE2357-C4C0-401F-8FB6-63BE19B430FB}" dt="2023-04-13T15:26:18.871" v="7849" actId="478"/>
          <ac:spMkLst>
            <pc:docMk/>
            <pc:sldMk cId="0" sldId="256"/>
            <ac:spMk id="14" creationId="{12B4DFA5-2E42-87F2-ACC9-6F8016DA0AD9}"/>
          </ac:spMkLst>
        </pc:spChg>
        <pc:spChg chg="add del mod topLvl">
          <ac:chgData name="Aaron Farber" userId="eeca6682-be49-4acd-93d6-a6b2cbeae1c1" providerId="ADAL" clId="{89CE2357-C4C0-401F-8FB6-63BE19B430FB}" dt="2023-04-13T15:28:59.409" v="7935" actId="164"/>
          <ac:spMkLst>
            <pc:docMk/>
            <pc:sldMk cId="0" sldId="256"/>
            <ac:spMk id="19" creationId="{6CD5F26C-B50C-91D2-B5D7-1C81E9A3E459}"/>
          </ac:spMkLst>
        </pc:spChg>
        <pc:grpChg chg="add del mod">
          <ac:chgData name="Aaron Farber" userId="eeca6682-be49-4acd-93d6-a6b2cbeae1c1" providerId="ADAL" clId="{89CE2357-C4C0-401F-8FB6-63BE19B430FB}" dt="2023-04-13T15:28:37.763" v="7921" actId="165"/>
          <ac:grpSpMkLst>
            <pc:docMk/>
            <pc:sldMk cId="0" sldId="256"/>
            <ac:grpSpMk id="16" creationId="{649FB100-8A58-248C-08BA-1731EB17AEBC}"/>
          </ac:grpSpMkLst>
        </pc:grpChg>
        <pc:grpChg chg="add mod">
          <ac:chgData name="Aaron Farber" userId="eeca6682-be49-4acd-93d6-a6b2cbeae1c1" providerId="ADAL" clId="{89CE2357-C4C0-401F-8FB6-63BE19B430FB}" dt="2023-04-13T15:40:21.100" v="10811" actId="1076"/>
          <ac:grpSpMkLst>
            <pc:docMk/>
            <pc:sldMk cId="0" sldId="256"/>
            <ac:grpSpMk id="18" creationId="{3D6D4824-3C13-6E7E-3A00-E7807DD894E0}"/>
          </ac:grpSpMkLst>
        </pc:grpChg>
        <pc:grpChg chg="add mod">
          <ac:chgData name="Aaron Farber" userId="eeca6682-be49-4acd-93d6-a6b2cbeae1c1" providerId="ADAL" clId="{89CE2357-C4C0-401F-8FB6-63BE19B430FB}" dt="2023-04-13T15:40:16.532" v="10810" actId="1076"/>
          <ac:grpSpMkLst>
            <pc:docMk/>
            <pc:sldMk cId="0" sldId="256"/>
            <ac:grpSpMk id="20" creationId="{0A147889-847E-4012-8BAF-A1ABFDFBECE3}"/>
          </ac:grpSpMkLst>
        </pc:grpChg>
        <pc:grpChg chg="mod">
          <ac:chgData name="Aaron Farber" userId="eeca6682-be49-4acd-93d6-a6b2cbeae1c1" providerId="ADAL" clId="{89CE2357-C4C0-401F-8FB6-63BE19B430FB}" dt="2023-04-13T15:40:08.319" v="10809" actId="164"/>
          <ac:grpSpMkLst>
            <pc:docMk/>
            <pc:sldMk cId="0" sldId="256"/>
            <ac:grpSpMk id="60" creationId="{742BD407-F75F-ED1F-9DD6-4B58F68DB220}"/>
          </ac:grpSpMkLst>
        </pc:grpChg>
        <pc:picChg chg="add del mod topLvl">
          <ac:chgData name="Aaron Farber" userId="eeca6682-be49-4acd-93d6-a6b2cbeae1c1" providerId="ADAL" clId="{89CE2357-C4C0-401F-8FB6-63BE19B430FB}" dt="2023-04-13T15:28:59.409" v="7935" actId="164"/>
          <ac:picMkLst>
            <pc:docMk/>
            <pc:sldMk cId="0" sldId="256"/>
            <ac:picMk id="5" creationId="{CD9FE023-38B5-2878-B9B8-21AF698A0375}"/>
          </ac:picMkLst>
        </pc:picChg>
        <pc:picChg chg="add del mod">
          <ac:chgData name="Aaron Farber" userId="eeca6682-be49-4acd-93d6-a6b2cbeae1c1" providerId="ADAL" clId="{89CE2357-C4C0-401F-8FB6-63BE19B430FB}" dt="2023-04-13T14:54:04.542" v="7837" actId="478"/>
          <ac:picMkLst>
            <pc:docMk/>
            <pc:sldMk cId="0" sldId="256"/>
            <ac:picMk id="8" creationId="{2B2D8345-4217-662B-8183-081BFEA38411}"/>
          </ac:picMkLst>
        </pc:picChg>
        <pc:picChg chg="add mod">
          <ac:chgData name="Aaron Farber" userId="eeca6682-be49-4acd-93d6-a6b2cbeae1c1" providerId="ADAL" clId="{89CE2357-C4C0-401F-8FB6-63BE19B430FB}" dt="2023-04-13T15:39:57.006" v="10805" actId="1076"/>
          <ac:picMkLst>
            <pc:docMk/>
            <pc:sldMk cId="0" sldId="256"/>
            <ac:picMk id="13" creationId="{5BD7AC6B-75C3-5716-5E13-AE2C39855559}"/>
          </ac:picMkLst>
        </pc:picChg>
        <pc:picChg chg="del">
          <ac:chgData name="Aaron Farber" userId="eeca6682-be49-4acd-93d6-a6b2cbeae1c1" providerId="ADAL" clId="{89CE2357-C4C0-401F-8FB6-63BE19B430FB}" dt="2023-04-13T15:26:19.859" v="7850" actId="478"/>
          <ac:picMkLst>
            <pc:docMk/>
            <pc:sldMk cId="0" sldId="256"/>
            <ac:picMk id="17" creationId="{9C26E71A-7D6A-8F21-A8B8-C441D09652F5}"/>
          </ac:picMkLst>
        </pc:picChg>
        <pc:picChg chg="del">
          <ac:chgData name="Aaron Farber" userId="eeca6682-be49-4acd-93d6-a6b2cbeae1c1" providerId="ADAL" clId="{89CE2357-C4C0-401F-8FB6-63BE19B430FB}" dt="2023-04-12T15:29:17.497" v="4844" actId="478"/>
          <ac:picMkLst>
            <pc:docMk/>
            <pc:sldMk cId="0" sldId="256"/>
            <ac:picMk id="18" creationId="{FA01FA09-FE78-B69C-DC54-EEF43712BAEE}"/>
          </ac:picMkLst>
        </pc:picChg>
        <pc:picChg chg="add del mod">
          <ac:chgData name="Aaron Farber" userId="eeca6682-be49-4acd-93d6-a6b2cbeae1c1" providerId="ADAL" clId="{89CE2357-C4C0-401F-8FB6-63BE19B430FB}" dt="2023-04-13T15:28:56.543" v="7934" actId="478"/>
          <ac:picMkLst>
            <pc:docMk/>
            <pc:sldMk cId="0" sldId="256"/>
            <ac:picMk id="1028" creationId="{28144CA1-BB4A-5830-7EA1-0C7994CDF361}"/>
          </ac:picMkLst>
        </pc:picChg>
      </pc:sldChg>
      <pc:sldChg chg="addSp delSp modSp mod ord">
        <pc:chgData name="Aaron Farber" userId="eeca6682-be49-4acd-93d6-a6b2cbeae1c1" providerId="ADAL" clId="{89CE2357-C4C0-401F-8FB6-63BE19B430FB}" dt="2023-04-12T13:39:24.945" v="1520" actId="404"/>
        <pc:sldMkLst>
          <pc:docMk/>
          <pc:sldMk cId="0" sldId="257"/>
        </pc:sldMkLst>
        <pc:spChg chg="del mod">
          <ac:chgData name="Aaron Farber" userId="eeca6682-be49-4acd-93d6-a6b2cbeae1c1" providerId="ADAL" clId="{89CE2357-C4C0-401F-8FB6-63BE19B430FB}" dt="2023-04-12T13:31:00.562" v="1456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Aaron Farber" userId="eeca6682-be49-4acd-93d6-a6b2cbeae1c1" providerId="ADAL" clId="{89CE2357-C4C0-401F-8FB6-63BE19B430FB}" dt="2023-04-12T13:30:58.743" v="145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Aaron Farber" userId="eeca6682-be49-4acd-93d6-a6b2cbeae1c1" providerId="ADAL" clId="{89CE2357-C4C0-401F-8FB6-63BE19B430FB}" dt="2023-04-12T13:39:24.945" v="1520" actId="404"/>
          <ac:spMkLst>
            <pc:docMk/>
            <pc:sldMk cId="0" sldId="257"/>
            <ac:spMk id="4" creationId="{F08BCABE-C606-8826-FB95-BCE5E87FB8B2}"/>
          </ac:spMkLst>
        </pc:spChg>
        <pc:spChg chg="del mod">
          <ac:chgData name="Aaron Farber" userId="eeca6682-be49-4acd-93d6-a6b2cbeae1c1" providerId="ADAL" clId="{89CE2357-C4C0-401F-8FB6-63BE19B430FB}" dt="2023-04-12T13:27:15.856" v="1201" actId="478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Aaron Farber" userId="eeca6682-be49-4acd-93d6-a6b2cbeae1c1" providerId="ADAL" clId="{89CE2357-C4C0-401F-8FB6-63BE19B430FB}" dt="2023-04-12T13:30:54.392" v="1452" actId="478"/>
          <ac:spMkLst>
            <pc:docMk/>
            <pc:sldMk cId="0" sldId="257"/>
            <ac:spMk id="6" creationId="{51DEF4E1-8594-D9C1-C6ED-43D43E2BC323}"/>
          </ac:spMkLst>
        </pc:spChg>
        <pc:spChg chg="del mod">
          <ac:chgData name="Aaron Farber" userId="eeca6682-be49-4acd-93d6-a6b2cbeae1c1" providerId="ADAL" clId="{89CE2357-C4C0-401F-8FB6-63BE19B430FB}" dt="2023-04-12T13:31:04.666" v="1461" actId="478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Aaron Farber" userId="eeca6682-be49-4acd-93d6-a6b2cbeae1c1" providerId="ADAL" clId="{89CE2357-C4C0-401F-8FB6-63BE19B430FB}" dt="2023-04-12T13:31:03.526" v="1459" actId="478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Aaron Farber" userId="eeca6682-be49-4acd-93d6-a6b2cbeae1c1" providerId="ADAL" clId="{89CE2357-C4C0-401F-8FB6-63BE19B430FB}" dt="2023-04-12T13:31:02.168" v="1458" actId="478"/>
          <ac:spMkLst>
            <pc:docMk/>
            <pc:sldMk cId="0" sldId="257"/>
            <ac:spMk id="9" creationId="{00000000-0000-0000-0000-000000000000}"/>
          </ac:spMkLst>
        </pc:spChg>
        <pc:spChg chg="del mod">
          <ac:chgData name="Aaron Farber" userId="eeca6682-be49-4acd-93d6-a6b2cbeae1c1" providerId="ADAL" clId="{89CE2357-C4C0-401F-8FB6-63BE19B430FB}" dt="2023-04-12T13:30:53.119" v="1450" actId="478"/>
          <ac:spMkLst>
            <pc:docMk/>
            <pc:sldMk cId="0" sldId="257"/>
            <ac:spMk id="10" creationId="{00000000-0000-0000-0000-000000000000}"/>
          </ac:spMkLst>
        </pc:spChg>
        <pc:spChg chg="add del mod">
          <ac:chgData name="Aaron Farber" userId="eeca6682-be49-4acd-93d6-a6b2cbeae1c1" providerId="ADAL" clId="{89CE2357-C4C0-401F-8FB6-63BE19B430FB}" dt="2023-04-12T13:30:51.375" v="1449" actId="478"/>
          <ac:spMkLst>
            <pc:docMk/>
            <pc:sldMk cId="0" sldId="257"/>
            <ac:spMk id="11" creationId="{906BC263-16D3-F430-A7A9-B40A0AA06660}"/>
          </ac:spMkLst>
        </pc:spChg>
        <pc:spChg chg="add del mod">
          <ac:chgData name="Aaron Farber" userId="eeca6682-be49-4acd-93d6-a6b2cbeae1c1" providerId="ADAL" clId="{89CE2357-C4C0-401F-8FB6-63BE19B430FB}" dt="2023-04-12T13:30:47.347" v="1447" actId="478"/>
          <ac:spMkLst>
            <pc:docMk/>
            <pc:sldMk cId="0" sldId="257"/>
            <ac:spMk id="12" creationId="{A841C182-8681-43E8-3379-CDA079370149}"/>
          </ac:spMkLst>
        </pc:spChg>
        <pc:spChg chg="add del mod">
          <ac:chgData name="Aaron Farber" userId="eeca6682-be49-4acd-93d6-a6b2cbeae1c1" providerId="ADAL" clId="{89CE2357-C4C0-401F-8FB6-63BE19B430FB}" dt="2023-04-12T13:30:49.497" v="1448" actId="478"/>
          <ac:spMkLst>
            <pc:docMk/>
            <pc:sldMk cId="0" sldId="257"/>
            <ac:spMk id="13" creationId="{80503C68-1C78-6CEE-BD54-133CC0E75C2E}"/>
          </ac:spMkLst>
        </pc:spChg>
        <pc:spChg chg="add del mod">
          <ac:chgData name="Aaron Farber" userId="eeca6682-be49-4acd-93d6-a6b2cbeae1c1" providerId="ADAL" clId="{89CE2357-C4C0-401F-8FB6-63BE19B430FB}" dt="2023-04-12T13:30:44.967" v="1445" actId="478"/>
          <ac:spMkLst>
            <pc:docMk/>
            <pc:sldMk cId="0" sldId="257"/>
            <ac:spMk id="14" creationId="{DE72B88B-F4AE-606C-14F5-4A9E8C219548}"/>
          </ac:spMkLst>
        </pc:spChg>
        <pc:spChg chg="add mod">
          <ac:chgData name="Aaron Farber" userId="eeca6682-be49-4acd-93d6-a6b2cbeae1c1" providerId="ADAL" clId="{89CE2357-C4C0-401F-8FB6-63BE19B430FB}" dt="2023-04-12T13:32:56.160" v="1491" actId="948"/>
          <ac:spMkLst>
            <pc:docMk/>
            <pc:sldMk cId="0" sldId="257"/>
            <ac:spMk id="15" creationId="{07E86E03-B991-609C-377C-4015ADD7AA8A}"/>
          </ac:spMkLst>
        </pc:spChg>
        <pc:spChg chg="add del mod">
          <ac:chgData name="Aaron Farber" userId="eeca6682-be49-4acd-93d6-a6b2cbeae1c1" providerId="ADAL" clId="{89CE2357-C4C0-401F-8FB6-63BE19B430FB}" dt="2023-04-12T13:31:52.815" v="1473"/>
          <ac:spMkLst>
            <pc:docMk/>
            <pc:sldMk cId="0" sldId="257"/>
            <ac:spMk id="16" creationId="{A6D4680D-C27F-6575-E60E-EACE1C3ED6CD}"/>
          </ac:spMkLst>
        </pc:spChg>
        <pc:spChg chg="del mod">
          <ac:chgData name="Aaron Farber" userId="eeca6682-be49-4acd-93d6-a6b2cbeae1c1" providerId="ADAL" clId="{89CE2357-C4C0-401F-8FB6-63BE19B430FB}" dt="2023-04-12T13:30:56.280" v="1454" actId="478"/>
          <ac:spMkLst>
            <pc:docMk/>
            <pc:sldMk cId="0" sldId="257"/>
            <ac:spMk id="23" creationId="{3ACFA21E-8BFE-BE24-996C-CD42C2107E37}"/>
          </ac:spMkLst>
        </pc:spChg>
      </pc:sldChg>
      <pc:sldChg chg="delSp modSp mod ord">
        <pc:chgData name="Aaron Farber" userId="eeca6682-be49-4acd-93d6-a6b2cbeae1c1" providerId="ADAL" clId="{89CE2357-C4C0-401F-8FB6-63BE19B430FB}" dt="2023-04-12T12:13:52.454" v="261" actId="20577"/>
        <pc:sldMkLst>
          <pc:docMk/>
          <pc:sldMk cId="0" sldId="258"/>
        </pc:sldMkLst>
        <pc:spChg chg="mod">
          <ac:chgData name="Aaron Farber" userId="eeca6682-be49-4acd-93d6-a6b2cbeae1c1" providerId="ADAL" clId="{89CE2357-C4C0-401F-8FB6-63BE19B430FB}" dt="2023-04-12T12:11:57.513" v="32" actId="20577"/>
          <ac:spMkLst>
            <pc:docMk/>
            <pc:sldMk cId="0" sldId="258"/>
            <ac:spMk id="6" creationId="{B6D4FFC1-711E-43E9-FC63-F82D28A42FB4}"/>
          </ac:spMkLst>
        </pc:spChg>
        <pc:spChg chg="mod">
          <ac:chgData name="Aaron Farber" userId="eeca6682-be49-4acd-93d6-a6b2cbeae1c1" providerId="ADAL" clId="{89CE2357-C4C0-401F-8FB6-63BE19B430FB}" dt="2023-04-12T12:13:52.454" v="261" actId="20577"/>
          <ac:spMkLst>
            <pc:docMk/>
            <pc:sldMk cId="0" sldId="258"/>
            <ac:spMk id="8" creationId="{00000000-0000-0000-0000-000000000000}"/>
          </ac:spMkLst>
        </pc:spChg>
        <pc:picChg chg="del">
          <ac:chgData name="Aaron Farber" userId="eeca6682-be49-4acd-93d6-a6b2cbeae1c1" providerId="ADAL" clId="{89CE2357-C4C0-401F-8FB6-63BE19B430FB}" dt="2023-04-12T12:10:32.974" v="4" actId="478"/>
          <ac:picMkLst>
            <pc:docMk/>
            <pc:sldMk cId="0" sldId="258"/>
            <ac:picMk id="4" creationId="{F4FDC705-B9FD-4111-9DE2-F80ACBE1BC44}"/>
          </ac:picMkLst>
        </pc:picChg>
      </pc:sldChg>
      <pc:sldChg chg="modSp mod">
        <pc:chgData name="Aaron Farber" userId="eeca6682-be49-4acd-93d6-a6b2cbeae1c1" providerId="ADAL" clId="{89CE2357-C4C0-401F-8FB6-63BE19B430FB}" dt="2023-04-12T14:52:04.683" v="3042" actId="20577"/>
        <pc:sldMkLst>
          <pc:docMk/>
          <pc:sldMk cId="1186442630" sldId="271"/>
        </pc:sldMkLst>
        <pc:spChg chg="mod">
          <ac:chgData name="Aaron Farber" userId="eeca6682-be49-4acd-93d6-a6b2cbeae1c1" providerId="ADAL" clId="{89CE2357-C4C0-401F-8FB6-63BE19B430FB}" dt="2023-04-12T14:52:04.683" v="3042" actId="20577"/>
          <ac:spMkLst>
            <pc:docMk/>
            <pc:sldMk cId="1186442630" sldId="271"/>
            <ac:spMk id="4" creationId="{051550C5-FE92-91A5-F534-FDC8EC1433DA}"/>
          </ac:spMkLst>
        </pc:spChg>
        <pc:spChg chg="mod">
          <ac:chgData name="Aaron Farber" userId="eeca6682-be49-4acd-93d6-a6b2cbeae1c1" providerId="ADAL" clId="{89CE2357-C4C0-401F-8FB6-63BE19B430FB}" dt="2023-04-12T14:49:34.290" v="3003" actId="1076"/>
          <ac:spMkLst>
            <pc:docMk/>
            <pc:sldMk cId="1186442630" sldId="271"/>
            <ac:spMk id="7" creationId="{B6D246F4-AFD7-34A9-ED6D-DF76705DEFD9}"/>
          </ac:spMkLst>
        </pc:spChg>
        <pc:spChg chg="mod">
          <ac:chgData name="Aaron Farber" userId="eeca6682-be49-4acd-93d6-a6b2cbeae1c1" providerId="ADAL" clId="{89CE2357-C4C0-401F-8FB6-63BE19B430FB}" dt="2023-04-12T14:51:45.507" v="3013" actId="14100"/>
          <ac:spMkLst>
            <pc:docMk/>
            <pc:sldMk cId="1186442630" sldId="271"/>
            <ac:spMk id="11" creationId="{57FBE154-4911-F6DE-173D-F01F56A63D09}"/>
          </ac:spMkLst>
        </pc:spChg>
        <pc:spChg chg="mod">
          <ac:chgData name="Aaron Farber" userId="eeca6682-be49-4acd-93d6-a6b2cbeae1c1" providerId="ADAL" clId="{89CE2357-C4C0-401F-8FB6-63BE19B430FB}" dt="2023-04-12T14:49:03.586" v="2995" actId="1076"/>
          <ac:spMkLst>
            <pc:docMk/>
            <pc:sldMk cId="1186442630" sldId="271"/>
            <ac:spMk id="13" creationId="{06C0C174-9EAB-9F34-0E0A-033E3953C53D}"/>
          </ac:spMkLst>
        </pc:spChg>
      </pc:sldChg>
      <pc:sldChg chg="modSp mod">
        <pc:chgData name="Aaron Farber" userId="eeca6682-be49-4acd-93d6-a6b2cbeae1c1" providerId="ADAL" clId="{89CE2357-C4C0-401F-8FB6-63BE19B430FB}" dt="2023-04-12T15:01:14.367" v="3590" actId="20577"/>
        <pc:sldMkLst>
          <pc:docMk/>
          <pc:sldMk cId="4240247396" sldId="274"/>
        </pc:sldMkLst>
        <pc:spChg chg="mod">
          <ac:chgData name="Aaron Farber" userId="eeca6682-be49-4acd-93d6-a6b2cbeae1c1" providerId="ADAL" clId="{89CE2357-C4C0-401F-8FB6-63BE19B430FB}" dt="2023-04-12T15:01:14.367" v="3590" actId="20577"/>
          <ac:spMkLst>
            <pc:docMk/>
            <pc:sldMk cId="4240247396" sldId="274"/>
            <ac:spMk id="6" creationId="{BDE3D1B0-3F59-D6AA-7B7D-C4498C945EDD}"/>
          </ac:spMkLst>
        </pc:spChg>
        <pc:spChg chg="mod">
          <ac:chgData name="Aaron Farber" userId="eeca6682-be49-4acd-93d6-a6b2cbeae1c1" providerId="ADAL" clId="{89CE2357-C4C0-401F-8FB6-63BE19B430FB}" dt="2023-04-12T14:46:54.753" v="2961" actId="20577"/>
          <ac:spMkLst>
            <pc:docMk/>
            <pc:sldMk cId="4240247396" sldId="274"/>
            <ac:spMk id="7" creationId="{B6D246F4-AFD7-34A9-ED6D-DF76705DEFD9}"/>
          </ac:spMkLst>
        </pc:spChg>
      </pc:sldChg>
      <pc:sldChg chg="modSp mod">
        <pc:chgData name="Aaron Farber" userId="eeca6682-be49-4acd-93d6-a6b2cbeae1c1" providerId="ADAL" clId="{89CE2357-C4C0-401F-8FB6-63BE19B430FB}" dt="2023-04-12T14:54:05.882" v="3262" actId="1076"/>
        <pc:sldMkLst>
          <pc:docMk/>
          <pc:sldMk cId="3514856596" sldId="275"/>
        </pc:sldMkLst>
        <pc:spChg chg="mod">
          <ac:chgData name="Aaron Farber" userId="eeca6682-be49-4acd-93d6-a6b2cbeae1c1" providerId="ADAL" clId="{89CE2357-C4C0-401F-8FB6-63BE19B430FB}" dt="2023-04-12T14:52:19.859" v="3050" actId="14100"/>
          <ac:spMkLst>
            <pc:docMk/>
            <pc:sldMk cId="3514856596" sldId="275"/>
            <ac:spMk id="7" creationId="{B6D246F4-AFD7-34A9-ED6D-DF76705DEFD9}"/>
          </ac:spMkLst>
        </pc:spChg>
        <pc:spChg chg="mod">
          <ac:chgData name="Aaron Farber" userId="eeca6682-be49-4acd-93d6-a6b2cbeae1c1" providerId="ADAL" clId="{89CE2357-C4C0-401F-8FB6-63BE19B430FB}" dt="2023-04-12T14:54:05.882" v="3262" actId="1076"/>
          <ac:spMkLst>
            <pc:docMk/>
            <pc:sldMk cId="3514856596" sldId="275"/>
            <ac:spMk id="10" creationId="{9859C6C1-7EBE-0445-37F6-C35C7D91479F}"/>
          </ac:spMkLst>
        </pc:spChg>
        <pc:picChg chg="mod">
          <ac:chgData name="Aaron Farber" userId="eeca6682-be49-4acd-93d6-a6b2cbeae1c1" providerId="ADAL" clId="{89CE2357-C4C0-401F-8FB6-63BE19B430FB}" dt="2023-04-12T14:53:26.746" v="3088" actId="1076"/>
          <ac:picMkLst>
            <pc:docMk/>
            <pc:sldMk cId="3514856596" sldId="275"/>
            <ac:picMk id="12" creationId="{30F7467F-72A0-459D-DF02-09A0C7C73363}"/>
          </ac:picMkLst>
        </pc:picChg>
      </pc:sldChg>
      <pc:sldChg chg="modSp mod ord">
        <pc:chgData name="Aaron Farber" userId="eeca6682-be49-4acd-93d6-a6b2cbeae1c1" providerId="ADAL" clId="{89CE2357-C4C0-401F-8FB6-63BE19B430FB}" dt="2023-04-12T14:48:20.311" v="2980"/>
        <pc:sldMkLst>
          <pc:docMk/>
          <pc:sldMk cId="1140233675" sldId="276"/>
        </pc:sldMkLst>
        <pc:spChg chg="mod">
          <ac:chgData name="Aaron Farber" userId="eeca6682-be49-4acd-93d6-a6b2cbeae1c1" providerId="ADAL" clId="{89CE2357-C4C0-401F-8FB6-63BE19B430FB}" dt="2023-04-12T14:46:31.222" v="2928" actId="20577"/>
          <ac:spMkLst>
            <pc:docMk/>
            <pc:sldMk cId="1140233675" sldId="276"/>
            <ac:spMk id="6" creationId="{BDE3D1B0-3F59-D6AA-7B7D-C4498C945EDD}"/>
          </ac:spMkLst>
        </pc:spChg>
        <pc:spChg chg="mod">
          <ac:chgData name="Aaron Farber" userId="eeca6682-be49-4acd-93d6-a6b2cbeae1c1" providerId="ADAL" clId="{89CE2357-C4C0-401F-8FB6-63BE19B430FB}" dt="2023-04-12T14:47:09.746" v="2973" actId="403"/>
          <ac:spMkLst>
            <pc:docMk/>
            <pc:sldMk cId="1140233675" sldId="276"/>
            <ac:spMk id="7" creationId="{B6D246F4-AFD7-34A9-ED6D-DF76705DEFD9}"/>
          </ac:spMkLst>
        </pc:spChg>
      </pc:sldChg>
      <pc:sldChg chg="modSp mod">
        <pc:chgData name="Aaron Farber" userId="eeca6682-be49-4acd-93d6-a6b2cbeae1c1" providerId="ADAL" clId="{89CE2357-C4C0-401F-8FB6-63BE19B430FB}" dt="2023-04-13T15:31:34.434" v="8353" actId="1037"/>
        <pc:sldMkLst>
          <pc:docMk/>
          <pc:sldMk cId="2432553879" sldId="279"/>
        </pc:sldMkLst>
        <pc:spChg chg="mod">
          <ac:chgData name="Aaron Farber" userId="eeca6682-be49-4acd-93d6-a6b2cbeae1c1" providerId="ADAL" clId="{89CE2357-C4C0-401F-8FB6-63BE19B430FB}" dt="2023-04-12T14:58:52.357" v="3471" actId="2711"/>
          <ac:spMkLst>
            <pc:docMk/>
            <pc:sldMk cId="2432553879" sldId="279"/>
            <ac:spMk id="6" creationId="{70027FDF-AECD-34AB-242A-045662D3F537}"/>
          </ac:spMkLst>
        </pc:spChg>
        <pc:spChg chg="mod">
          <ac:chgData name="Aaron Farber" userId="eeca6682-be49-4acd-93d6-a6b2cbeae1c1" providerId="ADAL" clId="{89CE2357-C4C0-401F-8FB6-63BE19B430FB}" dt="2023-04-12T14:54:21.628" v="3268" actId="404"/>
          <ac:spMkLst>
            <pc:docMk/>
            <pc:sldMk cId="2432553879" sldId="279"/>
            <ac:spMk id="7" creationId="{B6D246F4-AFD7-34A9-ED6D-DF76705DEFD9}"/>
          </ac:spMkLst>
        </pc:spChg>
        <pc:spChg chg="mod">
          <ac:chgData name="Aaron Farber" userId="eeca6682-be49-4acd-93d6-a6b2cbeae1c1" providerId="ADAL" clId="{89CE2357-C4C0-401F-8FB6-63BE19B430FB}" dt="2023-04-12T14:58:11.818" v="3465" actId="1076"/>
          <ac:spMkLst>
            <pc:docMk/>
            <pc:sldMk cId="2432553879" sldId="279"/>
            <ac:spMk id="10" creationId="{9859C6C1-7EBE-0445-37F6-C35C7D91479F}"/>
          </ac:spMkLst>
        </pc:spChg>
        <pc:picChg chg="mod">
          <ac:chgData name="Aaron Farber" userId="eeca6682-be49-4acd-93d6-a6b2cbeae1c1" providerId="ADAL" clId="{89CE2357-C4C0-401F-8FB6-63BE19B430FB}" dt="2023-04-13T15:31:34.434" v="8353" actId="1037"/>
          <ac:picMkLst>
            <pc:docMk/>
            <pc:sldMk cId="2432553879" sldId="279"/>
            <ac:picMk id="4" creationId="{FAF65E59-3599-F374-8D02-ECD36E39FEDF}"/>
          </ac:picMkLst>
        </pc:picChg>
      </pc:sldChg>
      <pc:sldChg chg="modSp mod">
        <pc:chgData name="Aaron Farber" userId="eeca6682-be49-4acd-93d6-a6b2cbeae1c1" providerId="ADAL" clId="{89CE2357-C4C0-401F-8FB6-63BE19B430FB}" dt="2023-04-13T15:31:43.691" v="8354" actId="1036"/>
        <pc:sldMkLst>
          <pc:docMk/>
          <pc:sldMk cId="110810638" sldId="280"/>
        </pc:sldMkLst>
        <pc:spChg chg="mod">
          <ac:chgData name="Aaron Farber" userId="eeca6682-be49-4acd-93d6-a6b2cbeae1c1" providerId="ADAL" clId="{89CE2357-C4C0-401F-8FB6-63BE19B430FB}" dt="2023-04-12T14:55:00.724" v="3291" actId="404"/>
          <ac:spMkLst>
            <pc:docMk/>
            <pc:sldMk cId="110810638" sldId="280"/>
            <ac:spMk id="7" creationId="{B6D246F4-AFD7-34A9-ED6D-DF76705DEFD9}"/>
          </ac:spMkLst>
        </pc:spChg>
        <pc:spChg chg="mod">
          <ac:chgData name="Aaron Farber" userId="eeca6682-be49-4acd-93d6-a6b2cbeae1c1" providerId="ADAL" clId="{89CE2357-C4C0-401F-8FB6-63BE19B430FB}" dt="2023-04-13T15:31:23.859" v="8352" actId="1036"/>
          <ac:spMkLst>
            <pc:docMk/>
            <pc:sldMk cId="110810638" sldId="280"/>
            <ac:spMk id="8" creationId="{466C85F8-927A-DF65-1344-7CEB31538555}"/>
          </ac:spMkLst>
        </pc:spChg>
        <pc:spChg chg="mod">
          <ac:chgData name="Aaron Farber" userId="eeca6682-be49-4acd-93d6-a6b2cbeae1c1" providerId="ADAL" clId="{89CE2357-C4C0-401F-8FB6-63BE19B430FB}" dt="2023-04-12T14:57:54.552" v="3463" actId="403"/>
          <ac:spMkLst>
            <pc:docMk/>
            <pc:sldMk cId="110810638" sldId="280"/>
            <ac:spMk id="10" creationId="{9859C6C1-7EBE-0445-37F6-C35C7D91479F}"/>
          </ac:spMkLst>
        </pc:spChg>
        <pc:picChg chg="mod">
          <ac:chgData name="Aaron Farber" userId="eeca6682-be49-4acd-93d6-a6b2cbeae1c1" providerId="ADAL" clId="{89CE2357-C4C0-401F-8FB6-63BE19B430FB}" dt="2023-04-13T15:31:43.691" v="8354" actId="1036"/>
          <ac:picMkLst>
            <pc:docMk/>
            <pc:sldMk cId="110810638" sldId="280"/>
            <ac:picMk id="4" creationId="{D8EE74FA-1CC5-768B-71E7-4F74D2FC541C}"/>
          </ac:picMkLst>
        </pc:picChg>
      </pc:sldChg>
      <pc:sldChg chg="modSp mod">
        <pc:chgData name="Aaron Farber" userId="eeca6682-be49-4acd-93d6-a6b2cbeae1c1" providerId="ADAL" clId="{89CE2357-C4C0-401F-8FB6-63BE19B430FB}" dt="2023-04-12T14:57:40.773" v="3462" actId="404"/>
        <pc:sldMkLst>
          <pc:docMk/>
          <pc:sldMk cId="784018077" sldId="281"/>
        </pc:sldMkLst>
        <pc:spChg chg="mod">
          <ac:chgData name="Aaron Farber" userId="eeca6682-be49-4acd-93d6-a6b2cbeae1c1" providerId="ADAL" clId="{89CE2357-C4C0-401F-8FB6-63BE19B430FB}" dt="2023-04-12T14:56:29.346" v="3408" actId="120"/>
          <ac:spMkLst>
            <pc:docMk/>
            <pc:sldMk cId="784018077" sldId="281"/>
            <ac:spMk id="7" creationId="{B6D246F4-AFD7-34A9-ED6D-DF76705DEFD9}"/>
          </ac:spMkLst>
        </pc:spChg>
        <pc:spChg chg="mod">
          <ac:chgData name="Aaron Farber" userId="eeca6682-be49-4acd-93d6-a6b2cbeae1c1" providerId="ADAL" clId="{89CE2357-C4C0-401F-8FB6-63BE19B430FB}" dt="2023-04-12T14:57:40.773" v="3462" actId="404"/>
          <ac:spMkLst>
            <pc:docMk/>
            <pc:sldMk cId="784018077" sldId="281"/>
            <ac:spMk id="8" creationId="{466C85F8-927A-DF65-1344-7CEB31538555}"/>
          </ac:spMkLst>
        </pc:spChg>
        <pc:spChg chg="mod">
          <ac:chgData name="Aaron Farber" userId="eeca6682-be49-4acd-93d6-a6b2cbeae1c1" providerId="ADAL" clId="{89CE2357-C4C0-401F-8FB6-63BE19B430FB}" dt="2023-04-12T14:56:34.938" v="3409" actId="1076"/>
          <ac:spMkLst>
            <pc:docMk/>
            <pc:sldMk cId="784018077" sldId="281"/>
            <ac:spMk id="10" creationId="{9859C6C1-7EBE-0445-37F6-C35C7D91479F}"/>
          </ac:spMkLst>
        </pc:spChg>
        <pc:picChg chg="mod">
          <ac:chgData name="Aaron Farber" userId="eeca6682-be49-4acd-93d6-a6b2cbeae1c1" providerId="ADAL" clId="{89CE2357-C4C0-401F-8FB6-63BE19B430FB}" dt="2023-04-12T14:56:40.130" v="3410" actId="1076"/>
          <ac:picMkLst>
            <pc:docMk/>
            <pc:sldMk cId="784018077" sldId="281"/>
            <ac:picMk id="5" creationId="{FF85AB09-9190-04AA-9AF0-BF6F5E2A8271}"/>
          </ac:picMkLst>
        </pc:picChg>
      </pc:sldChg>
      <pc:sldChg chg="addSp delSp modSp mod ord">
        <pc:chgData name="Aaron Farber" userId="eeca6682-be49-4acd-93d6-a6b2cbeae1c1" providerId="ADAL" clId="{89CE2357-C4C0-401F-8FB6-63BE19B430FB}" dt="2023-04-12T14:20:16.392" v="2230" actId="20577"/>
        <pc:sldMkLst>
          <pc:docMk/>
          <pc:sldMk cId="2236014413" sldId="291"/>
        </pc:sldMkLst>
        <pc:spChg chg="add mod">
          <ac:chgData name="Aaron Farber" userId="eeca6682-be49-4acd-93d6-a6b2cbeae1c1" providerId="ADAL" clId="{89CE2357-C4C0-401F-8FB6-63BE19B430FB}" dt="2023-04-12T13:42:59.294" v="1639" actId="20577"/>
          <ac:spMkLst>
            <pc:docMk/>
            <pc:sldMk cId="2236014413" sldId="291"/>
            <ac:spMk id="4" creationId="{E8FED27F-09A8-7E67-2D74-D6877EB7A8D1}"/>
          </ac:spMkLst>
        </pc:spChg>
        <pc:spChg chg="del mod">
          <ac:chgData name="Aaron Farber" userId="eeca6682-be49-4acd-93d6-a6b2cbeae1c1" providerId="ADAL" clId="{89CE2357-C4C0-401F-8FB6-63BE19B430FB}" dt="2023-04-12T13:40:36.448" v="1539" actId="478"/>
          <ac:spMkLst>
            <pc:docMk/>
            <pc:sldMk cId="2236014413" sldId="291"/>
            <ac:spMk id="5" creationId="{00000000-0000-0000-0000-000000000000}"/>
          </ac:spMkLst>
        </pc:spChg>
        <pc:spChg chg="del">
          <ac:chgData name="Aaron Farber" userId="eeca6682-be49-4acd-93d6-a6b2cbeae1c1" providerId="ADAL" clId="{89CE2357-C4C0-401F-8FB6-63BE19B430FB}" dt="2023-04-12T13:40:35.119" v="1537" actId="478"/>
          <ac:spMkLst>
            <pc:docMk/>
            <pc:sldMk cId="2236014413" sldId="291"/>
            <ac:spMk id="6" creationId="{00000000-0000-0000-0000-000000000000}"/>
          </ac:spMkLst>
        </pc:spChg>
        <pc:spChg chg="add del mod">
          <ac:chgData name="Aaron Farber" userId="eeca6682-be49-4acd-93d6-a6b2cbeae1c1" providerId="ADAL" clId="{89CE2357-C4C0-401F-8FB6-63BE19B430FB}" dt="2023-04-12T14:19:37.291" v="2029"/>
          <ac:spMkLst>
            <pc:docMk/>
            <pc:sldMk cId="2236014413" sldId="291"/>
            <ac:spMk id="7" creationId="{FDCB5C3A-41DD-5607-7C66-5681662610B5}"/>
          </ac:spMkLst>
        </pc:spChg>
        <pc:spChg chg="add del mod">
          <ac:chgData name="Aaron Farber" userId="eeca6682-be49-4acd-93d6-a6b2cbeae1c1" providerId="ADAL" clId="{89CE2357-C4C0-401F-8FB6-63BE19B430FB}" dt="2023-04-12T14:20:16.392" v="2230" actId="20577"/>
          <ac:spMkLst>
            <pc:docMk/>
            <pc:sldMk cId="2236014413" sldId="291"/>
            <ac:spMk id="8" creationId="{00000000-0000-0000-0000-000000000000}"/>
          </ac:spMkLst>
        </pc:spChg>
      </pc:sldChg>
      <pc:sldChg chg="modSp mod">
        <pc:chgData name="Aaron Farber" userId="eeca6682-be49-4acd-93d6-a6b2cbeae1c1" providerId="ADAL" clId="{89CE2357-C4C0-401F-8FB6-63BE19B430FB}" dt="2023-04-12T14:48:02.408" v="2978" actId="948"/>
        <pc:sldMkLst>
          <pc:docMk/>
          <pc:sldMk cId="2015431316" sldId="292"/>
        </pc:sldMkLst>
        <pc:spChg chg="mod">
          <ac:chgData name="Aaron Farber" userId="eeca6682-be49-4acd-93d6-a6b2cbeae1c1" providerId="ADAL" clId="{89CE2357-C4C0-401F-8FB6-63BE19B430FB}" dt="2023-04-12T14:48:02.408" v="2978" actId="948"/>
          <ac:spMkLst>
            <pc:docMk/>
            <pc:sldMk cId="2015431316" sldId="292"/>
            <ac:spMk id="6" creationId="{BDE3D1B0-3F59-D6AA-7B7D-C4498C945EDD}"/>
          </ac:spMkLst>
        </pc:spChg>
        <pc:spChg chg="mod">
          <ac:chgData name="Aaron Farber" userId="eeca6682-be49-4acd-93d6-a6b2cbeae1c1" providerId="ADAL" clId="{89CE2357-C4C0-401F-8FB6-63BE19B430FB}" dt="2023-04-12T14:30:03.942" v="2507" actId="404"/>
          <ac:spMkLst>
            <pc:docMk/>
            <pc:sldMk cId="2015431316" sldId="292"/>
            <ac:spMk id="7" creationId="{B6D246F4-AFD7-34A9-ED6D-DF76705DEFD9}"/>
          </ac:spMkLst>
        </pc:spChg>
      </pc:sldChg>
      <pc:sldChg chg="addSp modSp mod ord">
        <pc:chgData name="Aaron Farber" userId="eeca6682-be49-4acd-93d6-a6b2cbeae1c1" providerId="ADAL" clId="{89CE2357-C4C0-401F-8FB6-63BE19B430FB}" dt="2023-04-12T14:47:17.435" v="2976" actId="404"/>
        <pc:sldMkLst>
          <pc:docMk/>
          <pc:sldMk cId="1648531482" sldId="293"/>
        </pc:sldMkLst>
        <pc:spChg chg="add mod">
          <ac:chgData name="Aaron Farber" userId="eeca6682-be49-4acd-93d6-a6b2cbeae1c1" providerId="ADAL" clId="{89CE2357-C4C0-401F-8FB6-63BE19B430FB}" dt="2023-04-12T13:39:53.172" v="1527" actId="1076"/>
          <ac:spMkLst>
            <pc:docMk/>
            <pc:sldMk cId="1648531482" sldId="293"/>
            <ac:spMk id="4" creationId="{CF351A53-C519-9874-C1F0-7FE007AF9378}"/>
          </ac:spMkLst>
        </pc:spChg>
        <pc:spChg chg="mod">
          <ac:chgData name="Aaron Farber" userId="eeca6682-be49-4acd-93d6-a6b2cbeae1c1" providerId="ADAL" clId="{89CE2357-C4C0-401F-8FB6-63BE19B430FB}" dt="2023-04-12T14:47:17.435" v="2976" actId="404"/>
          <ac:spMkLst>
            <pc:docMk/>
            <pc:sldMk cId="1648531482" sldId="293"/>
            <ac:spMk id="6" creationId="{BDE3D1B0-3F59-D6AA-7B7D-C4498C945EDD}"/>
          </ac:spMkLst>
        </pc:spChg>
      </pc:sldChg>
      <pc:sldChg chg="del">
        <pc:chgData name="Aaron Farber" userId="eeca6682-be49-4acd-93d6-a6b2cbeae1c1" providerId="ADAL" clId="{89CE2357-C4C0-401F-8FB6-63BE19B430FB}" dt="2023-04-12T15:53:05.697" v="6748" actId="47"/>
        <pc:sldMkLst>
          <pc:docMk/>
          <pc:sldMk cId="3926997315" sldId="294"/>
        </pc:sldMkLst>
      </pc:sldChg>
      <pc:sldChg chg="del">
        <pc:chgData name="Aaron Farber" userId="eeca6682-be49-4acd-93d6-a6b2cbeae1c1" providerId="ADAL" clId="{89CE2357-C4C0-401F-8FB6-63BE19B430FB}" dt="2023-04-12T15:53:12.121" v="6754" actId="47"/>
        <pc:sldMkLst>
          <pc:docMk/>
          <pc:sldMk cId="3114437298" sldId="296"/>
        </pc:sldMkLst>
      </pc:sldChg>
      <pc:sldChg chg="modSp del mod">
        <pc:chgData name="Aaron Farber" userId="eeca6682-be49-4acd-93d6-a6b2cbeae1c1" providerId="ADAL" clId="{89CE2357-C4C0-401F-8FB6-63BE19B430FB}" dt="2023-04-12T15:22:45.117" v="4517" actId="47"/>
        <pc:sldMkLst>
          <pc:docMk/>
          <pc:sldMk cId="1875940225" sldId="298"/>
        </pc:sldMkLst>
        <pc:spChg chg="mod">
          <ac:chgData name="Aaron Farber" userId="eeca6682-be49-4acd-93d6-a6b2cbeae1c1" providerId="ADAL" clId="{89CE2357-C4C0-401F-8FB6-63BE19B430FB}" dt="2023-04-12T15:04:29.032" v="3745" actId="20577"/>
          <ac:spMkLst>
            <pc:docMk/>
            <pc:sldMk cId="1875940225" sldId="298"/>
            <ac:spMk id="2" creationId="{B7A0D1CA-7439-8E16-0F7A-D1895A2FDD07}"/>
          </ac:spMkLst>
        </pc:spChg>
        <pc:spChg chg="mod">
          <ac:chgData name="Aaron Farber" userId="eeca6682-be49-4acd-93d6-a6b2cbeae1c1" providerId="ADAL" clId="{89CE2357-C4C0-401F-8FB6-63BE19B430FB}" dt="2023-04-12T15:03:36.463" v="3718" actId="20577"/>
          <ac:spMkLst>
            <pc:docMk/>
            <pc:sldMk cId="1875940225" sldId="298"/>
            <ac:spMk id="3" creationId="{B896AA39-F075-09C6-0CE6-4DD140DCC08C}"/>
          </ac:spMkLst>
        </pc:spChg>
      </pc:sldChg>
      <pc:sldChg chg="modSp mod ord">
        <pc:chgData name="Aaron Farber" userId="eeca6682-be49-4acd-93d6-a6b2cbeae1c1" providerId="ADAL" clId="{89CE2357-C4C0-401F-8FB6-63BE19B430FB}" dt="2023-04-13T15:30:11.262" v="8267" actId="962"/>
        <pc:sldMkLst>
          <pc:docMk/>
          <pc:sldMk cId="1061138569" sldId="315"/>
        </pc:sldMkLst>
        <pc:spChg chg="mod">
          <ac:chgData name="Aaron Farber" userId="eeca6682-be49-4acd-93d6-a6b2cbeae1c1" providerId="ADAL" clId="{89CE2357-C4C0-401F-8FB6-63BE19B430FB}" dt="2023-04-12T14:32:42.486" v="2607" actId="404"/>
          <ac:spMkLst>
            <pc:docMk/>
            <pc:sldMk cId="1061138569" sldId="315"/>
            <ac:spMk id="7" creationId="{B6D246F4-AFD7-34A9-ED6D-DF76705DEFD9}"/>
          </ac:spMkLst>
        </pc:spChg>
        <pc:picChg chg="mod">
          <ac:chgData name="Aaron Farber" userId="eeca6682-be49-4acd-93d6-a6b2cbeae1c1" providerId="ADAL" clId="{89CE2357-C4C0-401F-8FB6-63BE19B430FB}" dt="2023-04-13T15:30:11.262" v="8267" actId="962"/>
          <ac:picMkLst>
            <pc:docMk/>
            <pc:sldMk cId="1061138569" sldId="315"/>
            <ac:picMk id="5" creationId="{6008A76C-9CD2-3F41-F472-F833BF6A4CF8}"/>
          </ac:picMkLst>
        </pc:picChg>
      </pc:sldChg>
      <pc:sldChg chg="addSp modSp mod ord">
        <pc:chgData name="Aaron Farber" userId="eeca6682-be49-4acd-93d6-a6b2cbeae1c1" providerId="ADAL" clId="{89CE2357-C4C0-401F-8FB6-63BE19B430FB}" dt="2023-04-13T15:30:41.011" v="8348" actId="962"/>
        <pc:sldMkLst>
          <pc:docMk/>
          <pc:sldMk cId="1876766878" sldId="316"/>
        </pc:sldMkLst>
        <pc:spChg chg="mod">
          <ac:chgData name="Aaron Farber" userId="eeca6682-be49-4acd-93d6-a6b2cbeae1c1" providerId="ADAL" clId="{89CE2357-C4C0-401F-8FB6-63BE19B430FB}" dt="2023-04-13T15:30:21.708" v="8268" actId="164"/>
          <ac:spMkLst>
            <pc:docMk/>
            <pc:sldMk cId="1876766878" sldId="316"/>
            <ac:spMk id="4" creationId="{54D9CF9A-5734-DCA5-4C1E-6385523E98B7}"/>
          </ac:spMkLst>
        </pc:spChg>
        <pc:spChg chg="mod">
          <ac:chgData name="Aaron Farber" userId="eeca6682-be49-4acd-93d6-a6b2cbeae1c1" providerId="ADAL" clId="{89CE2357-C4C0-401F-8FB6-63BE19B430FB}" dt="2023-04-13T15:30:21.708" v="8268" actId="164"/>
          <ac:spMkLst>
            <pc:docMk/>
            <pc:sldMk cId="1876766878" sldId="316"/>
            <ac:spMk id="6" creationId="{AE4A80DA-0BED-6F02-2B05-AB5521E7CDA6}"/>
          </ac:spMkLst>
        </pc:spChg>
        <pc:spChg chg="mod">
          <ac:chgData name="Aaron Farber" userId="eeca6682-be49-4acd-93d6-a6b2cbeae1c1" providerId="ADAL" clId="{89CE2357-C4C0-401F-8FB6-63BE19B430FB}" dt="2023-04-12T14:38:45.005" v="2710" actId="20577"/>
          <ac:spMkLst>
            <pc:docMk/>
            <pc:sldMk cId="1876766878" sldId="316"/>
            <ac:spMk id="7" creationId="{B6D246F4-AFD7-34A9-ED6D-DF76705DEFD9}"/>
          </ac:spMkLst>
        </pc:spChg>
        <pc:spChg chg="mod">
          <ac:chgData name="Aaron Farber" userId="eeca6682-be49-4acd-93d6-a6b2cbeae1c1" providerId="ADAL" clId="{89CE2357-C4C0-401F-8FB6-63BE19B430FB}" dt="2023-04-13T15:30:21.708" v="8268" actId="164"/>
          <ac:spMkLst>
            <pc:docMk/>
            <pc:sldMk cId="1876766878" sldId="316"/>
            <ac:spMk id="10" creationId="{E6C87728-7CAD-7271-C754-83C29EA1F6B0}"/>
          </ac:spMkLst>
        </pc:spChg>
        <pc:grpChg chg="add mod">
          <ac:chgData name="Aaron Farber" userId="eeca6682-be49-4acd-93d6-a6b2cbeae1c1" providerId="ADAL" clId="{89CE2357-C4C0-401F-8FB6-63BE19B430FB}" dt="2023-04-13T15:30:41.011" v="8348" actId="962"/>
          <ac:grpSpMkLst>
            <pc:docMk/>
            <pc:sldMk cId="1876766878" sldId="316"/>
            <ac:grpSpMk id="5" creationId="{3673DF2D-2442-DF68-B1B5-D042330D6D18}"/>
          </ac:grpSpMkLst>
        </pc:grpChg>
        <pc:picChg chg="mod">
          <ac:chgData name="Aaron Farber" userId="eeca6682-be49-4acd-93d6-a6b2cbeae1c1" providerId="ADAL" clId="{89CE2357-C4C0-401F-8FB6-63BE19B430FB}" dt="2023-04-13T15:30:21.708" v="8268" actId="164"/>
          <ac:picMkLst>
            <pc:docMk/>
            <pc:sldMk cId="1876766878" sldId="316"/>
            <ac:picMk id="8" creationId="{BC71BE84-36FC-96D3-3DE3-0EE8BB8833FD}"/>
          </ac:picMkLst>
        </pc:picChg>
      </pc:sldChg>
      <pc:sldChg chg="modSp mod">
        <pc:chgData name="Aaron Farber" userId="eeca6682-be49-4acd-93d6-a6b2cbeae1c1" providerId="ADAL" clId="{89CE2357-C4C0-401F-8FB6-63BE19B430FB}" dt="2023-04-13T15:29:45.564" v="8195" actId="962"/>
        <pc:sldMkLst>
          <pc:docMk/>
          <pc:sldMk cId="2526456269" sldId="1015"/>
        </pc:sldMkLst>
        <pc:picChg chg="mod">
          <ac:chgData name="Aaron Farber" userId="eeca6682-be49-4acd-93d6-a6b2cbeae1c1" providerId="ADAL" clId="{89CE2357-C4C0-401F-8FB6-63BE19B430FB}" dt="2023-04-13T15:29:45.564" v="8195" actId="962"/>
          <ac:picMkLst>
            <pc:docMk/>
            <pc:sldMk cId="2526456269" sldId="1015"/>
            <ac:picMk id="6" creationId="{4CCACC19-128A-016C-4C36-65D950D9792E}"/>
          </ac:picMkLst>
        </pc:picChg>
      </pc:sldChg>
      <pc:sldChg chg="del">
        <pc:chgData name="Aaron Farber" userId="eeca6682-be49-4acd-93d6-a6b2cbeae1c1" providerId="ADAL" clId="{89CE2357-C4C0-401F-8FB6-63BE19B430FB}" dt="2023-04-12T13:39:34.909" v="1522" actId="47"/>
        <pc:sldMkLst>
          <pc:docMk/>
          <pc:sldMk cId="1918885987" sldId="1016"/>
        </pc:sldMkLst>
      </pc:sldChg>
      <pc:sldChg chg="del">
        <pc:chgData name="Aaron Farber" userId="eeca6682-be49-4acd-93d6-a6b2cbeae1c1" providerId="ADAL" clId="{89CE2357-C4C0-401F-8FB6-63BE19B430FB}" dt="2023-04-12T13:39:34.828" v="1521" actId="47"/>
        <pc:sldMkLst>
          <pc:docMk/>
          <pc:sldMk cId="3432133019" sldId="1017"/>
        </pc:sldMkLst>
      </pc:sldChg>
      <pc:sldChg chg="del">
        <pc:chgData name="Aaron Farber" userId="eeca6682-be49-4acd-93d6-a6b2cbeae1c1" providerId="ADAL" clId="{89CE2357-C4C0-401F-8FB6-63BE19B430FB}" dt="2023-04-12T15:53:03.533" v="6747" actId="47"/>
        <pc:sldMkLst>
          <pc:docMk/>
          <pc:sldMk cId="1410891151" sldId="1018"/>
        </pc:sldMkLst>
      </pc:sldChg>
      <pc:sldChg chg="del">
        <pc:chgData name="Aaron Farber" userId="eeca6682-be49-4acd-93d6-a6b2cbeae1c1" providerId="ADAL" clId="{89CE2357-C4C0-401F-8FB6-63BE19B430FB}" dt="2023-04-12T15:53:06.741" v="6749" actId="47"/>
        <pc:sldMkLst>
          <pc:docMk/>
          <pc:sldMk cId="279318650" sldId="1019"/>
        </pc:sldMkLst>
      </pc:sldChg>
      <pc:sldChg chg="del">
        <pc:chgData name="Aaron Farber" userId="eeca6682-be49-4acd-93d6-a6b2cbeae1c1" providerId="ADAL" clId="{89CE2357-C4C0-401F-8FB6-63BE19B430FB}" dt="2023-04-12T15:53:10.483" v="6752" actId="47"/>
        <pc:sldMkLst>
          <pc:docMk/>
          <pc:sldMk cId="315040694" sldId="1020"/>
        </pc:sldMkLst>
      </pc:sldChg>
      <pc:sldChg chg="ord">
        <pc:chgData name="Aaron Farber" userId="eeca6682-be49-4acd-93d6-a6b2cbeae1c1" providerId="ADAL" clId="{89CE2357-C4C0-401F-8FB6-63BE19B430FB}" dt="2023-04-12T15:41:15.063" v="5395"/>
        <pc:sldMkLst>
          <pc:docMk/>
          <pc:sldMk cId="323061213" sldId="1021"/>
        </pc:sldMkLst>
      </pc:sldChg>
      <pc:sldChg chg="addSp delSp modSp del mod">
        <pc:chgData name="Aaron Farber" userId="eeca6682-be49-4acd-93d6-a6b2cbeae1c1" providerId="ADAL" clId="{89CE2357-C4C0-401F-8FB6-63BE19B430FB}" dt="2023-04-12T15:22:19.128" v="4503" actId="47"/>
        <pc:sldMkLst>
          <pc:docMk/>
          <pc:sldMk cId="3793894442" sldId="1022"/>
        </pc:sldMkLst>
        <pc:spChg chg="mod">
          <ac:chgData name="Aaron Farber" userId="eeca6682-be49-4acd-93d6-a6b2cbeae1c1" providerId="ADAL" clId="{89CE2357-C4C0-401F-8FB6-63BE19B430FB}" dt="2023-04-12T15:02:47.359" v="3672" actId="1076"/>
          <ac:spMkLst>
            <pc:docMk/>
            <pc:sldMk cId="3793894442" sldId="1022"/>
            <ac:spMk id="3" creationId="{B896AA39-F075-09C6-0CE6-4DD140DCC08C}"/>
          </ac:spMkLst>
        </pc:spChg>
        <pc:spChg chg="del">
          <ac:chgData name="Aaron Farber" userId="eeca6682-be49-4acd-93d6-a6b2cbeae1c1" providerId="ADAL" clId="{89CE2357-C4C0-401F-8FB6-63BE19B430FB}" dt="2023-04-12T14:59:11.761" v="3474" actId="478"/>
          <ac:spMkLst>
            <pc:docMk/>
            <pc:sldMk cId="3793894442" sldId="1022"/>
            <ac:spMk id="5" creationId="{C7BC7DD6-22D3-51B3-5EB5-5BB12C39513A}"/>
          </ac:spMkLst>
        </pc:spChg>
        <pc:spChg chg="mod">
          <ac:chgData name="Aaron Farber" userId="eeca6682-be49-4acd-93d6-a6b2cbeae1c1" providerId="ADAL" clId="{89CE2357-C4C0-401F-8FB6-63BE19B430FB}" dt="2023-04-12T15:02:54.317" v="3704" actId="1035"/>
          <ac:spMkLst>
            <pc:docMk/>
            <pc:sldMk cId="3793894442" sldId="1022"/>
            <ac:spMk id="7" creationId="{97C192D1-FBBB-6EC1-2FA7-B8557BCD4E5F}"/>
          </ac:spMkLst>
        </pc:spChg>
        <pc:spChg chg="add mod">
          <ac:chgData name="Aaron Farber" userId="eeca6682-be49-4acd-93d6-a6b2cbeae1c1" providerId="ADAL" clId="{89CE2357-C4C0-401F-8FB6-63BE19B430FB}" dt="2023-04-12T15:22:10.587" v="4501" actId="14100"/>
          <ac:spMkLst>
            <pc:docMk/>
            <pc:sldMk cId="3793894442" sldId="1022"/>
            <ac:spMk id="8" creationId="{6E96251E-94C6-128D-E730-913BF5BBE8A8}"/>
          </ac:spMkLst>
        </pc:spChg>
        <pc:spChg chg="add mod">
          <ac:chgData name="Aaron Farber" userId="eeca6682-be49-4acd-93d6-a6b2cbeae1c1" providerId="ADAL" clId="{89CE2357-C4C0-401F-8FB6-63BE19B430FB}" dt="2023-04-12T15:06:34.147" v="3797" actId="1038"/>
          <ac:spMkLst>
            <pc:docMk/>
            <pc:sldMk cId="3793894442" sldId="1022"/>
            <ac:spMk id="10" creationId="{E7266D30-B82F-D379-4FDD-EFA5C73F556E}"/>
          </ac:spMkLst>
        </pc:spChg>
        <pc:picChg chg="del">
          <ac:chgData name="Aaron Farber" userId="eeca6682-be49-4acd-93d6-a6b2cbeae1c1" providerId="ADAL" clId="{89CE2357-C4C0-401F-8FB6-63BE19B430FB}" dt="2023-04-12T14:59:10.310" v="3473" actId="478"/>
          <ac:picMkLst>
            <pc:docMk/>
            <pc:sldMk cId="3793894442" sldId="1022"/>
            <ac:picMk id="4" creationId="{C057E5E9-CD55-6A89-759B-4A661735DDE0}"/>
          </ac:picMkLst>
        </pc:picChg>
        <pc:picChg chg="mod">
          <ac:chgData name="Aaron Farber" userId="eeca6682-be49-4acd-93d6-a6b2cbeae1c1" providerId="ADAL" clId="{89CE2357-C4C0-401F-8FB6-63BE19B430FB}" dt="2023-04-12T15:06:55.159" v="3802" actId="1076"/>
          <ac:picMkLst>
            <pc:docMk/>
            <pc:sldMk cId="3793894442" sldId="1022"/>
            <ac:picMk id="6" creationId="{65643A31-1BD3-DBB6-E77C-8E9DCEC1C29B}"/>
          </ac:picMkLst>
        </pc:picChg>
        <pc:picChg chg="add mod">
          <ac:chgData name="Aaron Farber" userId="eeca6682-be49-4acd-93d6-a6b2cbeae1c1" providerId="ADAL" clId="{89CE2357-C4C0-401F-8FB6-63BE19B430FB}" dt="2023-04-12T15:06:50.518" v="3801" actId="1076"/>
          <ac:picMkLst>
            <pc:docMk/>
            <pc:sldMk cId="3793894442" sldId="1022"/>
            <ac:picMk id="9" creationId="{8B0C05A2-905A-20CB-78DF-0D6CD24989FE}"/>
          </ac:picMkLst>
        </pc:picChg>
        <pc:picChg chg="add del mod">
          <ac:chgData name="Aaron Farber" userId="eeca6682-be49-4acd-93d6-a6b2cbeae1c1" providerId="ADAL" clId="{89CE2357-C4C0-401F-8FB6-63BE19B430FB}" dt="2023-04-12T15:01:45.851" v="3591" actId="478"/>
          <ac:picMkLst>
            <pc:docMk/>
            <pc:sldMk cId="3793894442" sldId="1022"/>
            <ac:picMk id="1026" creationId="{FC28E436-228A-198E-32BD-D17CF6A29139}"/>
          </ac:picMkLst>
        </pc:picChg>
        <pc:picChg chg="add mod">
          <ac:chgData name="Aaron Farber" userId="eeca6682-be49-4acd-93d6-a6b2cbeae1c1" providerId="ADAL" clId="{89CE2357-C4C0-401F-8FB6-63BE19B430FB}" dt="2023-04-12T15:02:54.317" v="3704" actId="1035"/>
          <ac:picMkLst>
            <pc:docMk/>
            <pc:sldMk cId="3793894442" sldId="1022"/>
            <ac:picMk id="1028" creationId="{85DC1C3B-7E25-A3A2-FF19-4F37CA7E02E5}"/>
          </ac:picMkLst>
        </pc:picChg>
      </pc:sldChg>
      <pc:sldChg chg="del">
        <pc:chgData name="Aaron Farber" userId="eeca6682-be49-4acd-93d6-a6b2cbeae1c1" providerId="ADAL" clId="{89CE2357-C4C0-401F-8FB6-63BE19B430FB}" dt="2023-04-12T15:53:07.981" v="6750" actId="47"/>
        <pc:sldMkLst>
          <pc:docMk/>
          <pc:sldMk cId="2422889684" sldId="1023"/>
        </pc:sldMkLst>
      </pc:sldChg>
      <pc:sldChg chg="del">
        <pc:chgData name="Aaron Farber" userId="eeca6682-be49-4acd-93d6-a6b2cbeae1c1" providerId="ADAL" clId="{89CE2357-C4C0-401F-8FB6-63BE19B430FB}" dt="2023-04-12T15:53:11.306" v="6753" actId="47"/>
        <pc:sldMkLst>
          <pc:docMk/>
          <pc:sldMk cId="2716273082" sldId="1024"/>
        </pc:sldMkLst>
      </pc:sldChg>
      <pc:sldChg chg="del">
        <pc:chgData name="Aaron Farber" userId="eeca6682-be49-4acd-93d6-a6b2cbeae1c1" providerId="ADAL" clId="{89CE2357-C4C0-401F-8FB6-63BE19B430FB}" dt="2023-04-12T15:53:09.328" v="6751" actId="47"/>
        <pc:sldMkLst>
          <pc:docMk/>
          <pc:sldMk cId="3223646899" sldId="1025"/>
        </pc:sldMkLst>
      </pc:sldChg>
      <pc:sldChg chg="del">
        <pc:chgData name="Aaron Farber" userId="eeca6682-be49-4acd-93d6-a6b2cbeae1c1" providerId="ADAL" clId="{89CE2357-C4C0-401F-8FB6-63BE19B430FB}" dt="2023-04-12T15:53:13.204" v="6755" actId="47"/>
        <pc:sldMkLst>
          <pc:docMk/>
          <pc:sldMk cId="632047867" sldId="1026"/>
        </pc:sldMkLst>
      </pc:sldChg>
      <pc:sldChg chg="add del setBg">
        <pc:chgData name="Aaron Farber" userId="eeca6682-be49-4acd-93d6-a6b2cbeae1c1" providerId="ADAL" clId="{89CE2357-C4C0-401F-8FB6-63BE19B430FB}" dt="2023-04-12T12:14:02.182" v="262" actId="47"/>
        <pc:sldMkLst>
          <pc:docMk/>
          <pc:sldMk cId="3824891289" sldId="1785"/>
        </pc:sldMkLst>
      </pc:sldChg>
      <pc:sldChg chg="modSp add del mod setBg">
        <pc:chgData name="Aaron Farber" userId="eeca6682-be49-4acd-93d6-a6b2cbeae1c1" providerId="ADAL" clId="{89CE2357-C4C0-401F-8FB6-63BE19B430FB}" dt="2023-04-12T12:14:03.690" v="263" actId="47"/>
        <pc:sldMkLst>
          <pc:docMk/>
          <pc:sldMk cId="3081159293" sldId="1806"/>
        </pc:sldMkLst>
        <pc:spChg chg="mod">
          <ac:chgData name="Aaron Farber" userId="eeca6682-be49-4acd-93d6-a6b2cbeae1c1" providerId="ADAL" clId="{89CE2357-C4C0-401F-8FB6-63BE19B430FB}" dt="2023-04-12T12:11:07.524" v="13" actId="20577"/>
          <ac:spMkLst>
            <pc:docMk/>
            <pc:sldMk cId="3081159293" sldId="1806"/>
            <ac:spMk id="21" creationId="{00000000-0000-0000-0000-000000000000}"/>
          </ac:spMkLst>
        </pc:spChg>
      </pc:sldChg>
      <pc:sldChg chg="modSp add mod">
        <pc:chgData name="Aaron Farber" userId="eeca6682-be49-4acd-93d6-a6b2cbeae1c1" providerId="ADAL" clId="{89CE2357-C4C0-401F-8FB6-63BE19B430FB}" dt="2023-04-12T12:12:51.913" v="93" actId="14100"/>
        <pc:sldMkLst>
          <pc:docMk/>
          <pc:sldMk cId="3566164326" sldId="1807"/>
        </pc:sldMkLst>
        <pc:spChg chg="mod">
          <ac:chgData name="Aaron Farber" userId="eeca6682-be49-4acd-93d6-a6b2cbeae1c1" providerId="ADAL" clId="{89CE2357-C4C0-401F-8FB6-63BE19B430FB}" dt="2023-04-12T12:12:12.548" v="38" actId="20577"/>
          <ac:spMkLst>
            <pc:docMk/>
            <pc:sldMk cId="3566164326" sldId="1807"/>
            <ac:spMk id="6" creationId="{B6D4FFC1-711E-43E9-FC63-F82D28A42FB4}"/>
          </ac:spMkLst>
        </pc:spChg>
        <pc:spChg chg="mod">
          <ac:chgData name="Aaron Farber" userId="eeca6682-be49-4acd-93d6-a6b2cbeae1c1" providerId="ADAL" clId="{89CE2357-C4C0-401F-8FB6-63BE19B430FB}" dt="2023-04-12T12:12:51.913" v="93" actId="14100"/>
          <ac:spMkLst>
            <pc:docMk/>
            <pc:sldMk cId="3566164326" sldId="1807"/>
            <ac:spMk id="8" creationId="{00000000-0000-0000-0000-000000000000}"/>
          </ac:spMkLst>
        </pc:spChg>
      </pc:sldChg>
      <pc:sldChg chg="addSp delSp modSp add mod">
        <pc:chgData name="Aaron Farber" userId="eeca6682-be49-4acd-93d6-a6b2cbeae1c1" providerId="ADAL" clId="{89CE2357-C4C0-401F-8FB6-63BE19B430FB}" dt="2023-04-12T13:24:22.464" v="1013" actId="947"/>
        <pc:sldMkLst>
          <pc:docMk/>
          <pc:sldMk cId="780622001" sldId="1808"/>
        </pc:sldMkLst>
        <pc:spChg chg="mod">
          <ac:chgData name="Aaron Farber" userId="eeca6682-be49-4acd-93d6-a6b2cbeae1c1" providerId="ADAL" clId="{89CE2357-C4C0-401F-8FB6-63BE19B430FB}" dt="2023-04-12T12:14:20.030" v="314" actId="20577"/>
          <ac:spMkLst>
            <pc:docMk/>
            <pc:sldMk cId="780622001" sldId="1808"/>
            <ac:spMk id="6" creationId="{B6D4FFC1-711E-43E9-FC63-F82D28A42FB4}"/>
          </ac:spMkLst>
        </pc:spChg>
        <pc:spChg chg="add mod">
          <ac:chgData name="Aaron Farber" userId="eeca6682-be49-4acd-93d6-a6b2cbeae1c1" providerId="ADAL" clId="{89CE2357-C4C0-401F-8FB6-63BE19B430FB}" dt="2023-04-12T13:23:21.980" v="1009" actId="692"/>
          <ac:spMkLst>
            <pc:docMk/>
            <pc:sldMk cId="780622001" sldId="1808"/>
            <ac:spMk id="7" creationId="{5BBE4E1C-442B-97D8-B849-9AA734E2E622}"/>
          </ac:spMkLst>
        </pc:spChg>
        <pc:spChg chg="mod">
          <ac:chgData name="Aaron Farber" userId="eeca6682-be49-4acd-93d6-a6b2cbeae1c1" providerId="ADAL" clId="{89CE2357-C4C0-401F-8FB6-63BE19B430FB}" dt="2023-04-12T13:24:22.464" v="1013" actId="947"/>
          <ac:spMkLst>
            <pc:docMk/>
            <pc:sldMk cId="780622001" sldId="1808"/>
            <ac:spMk id="8" creationId="{00000000-0000-0000-0000-000000000000}"/>
          </ac:spMkLst>
        </pc:spChg>
        <pc:picChg chg="add del mod ord">
          <ac:chgData name="Aaron Farber" userId="eeca6682-be49-4acd-93d6-a6b2cbeae1c1" providerId="ADAL" clId="{89CE2357-C4C0-401F-8FB6-63BE19B430FB}" dt="2023-04-12T12:36:52.405" v="647" actId="478"/>
          <ac:picMkLst>
            <pc:docMk/>
            <pc:sldMk cId="780622001" sldId="1808"/>
            <ac:picMk id="5" creationId="{D1C97297-8B37-16DD-8D8D-DCA01E13E67B}"/>
          </ac:picMkLst>
        </pc:picChg>
      </pc:sldChg>
      <pc:sldChg chg="modSp add mod">
        <pc:chgData name="Aaron Farber" userId="eeca6682-be49-4acd-93d6-a6b2cbeae1c1" providerId="ADAL" clId="{89CE2357-C4C0-401F-8FB6-63BE19B430FB}" dt="2023-04-12T14:26:40.124" v="2506" actId="20577"/>
        <pc:sldMkLst>
          <pc:docMk/>
          <pc:sldMk cId="4081486242" sldId="1809"/>
        </pc:sldMkLst>
        <pc:spChg chg="mod">
          <ac:chgData name="Aaron Farber" userId="eeca6682-be49-4acd-93d6-a6b2cbeae1c1" providerId="ADAL" clId="{89CE2357-C4C0-401F-8FB6-63BE19B430FB}" dt="2023-04-12T14:20:23.257" v="2235" actId="20577"/>
          <ac:spMkLst>
            <pc:docMk/>
            <pc:sldMk cId="4081486242" sldId="1809"/>
            <ac:spMk id="4" creationId="{E8FED27F-09A8-7E67-2D74-D6877EB7A8D1}"/>
          </ac:spMkLst>
        </pc:spChg>
        <pc:spChg chg="mod">
          <ac:chgData name="Aaron Farber" userId="eeca6682-be49-4acd-93d6-a6b2cbeae1c1" providerId="ADAL" clId="{89CE2357-C4C0-401F-8FB6-63BE19B430FB}" dt="2023-04-12T14:26:40.124" v="2506" actId="20577"/>
          <ac:spMkLst>
            <pc:docMk/>
            <pc:sldMk cId="4081486242" sldId="1809"/>
            <ac:spMk id="8" creationId="{00000000-0000-0000-0000-000000000000}"/>
          </ac:spMkLst>
        </pc:spChg>
      </pc:sldChg>
      <pc:sldChg chg="addSp delSp modSp add mod">
        <pc:chgData name="Aaron Farber" userId="eeca6682-be49-4acd-93d6-a6b2cbeae1c1" providerId="ADAL" clId="{89CE2357-C4C0-401F-8FB6-63BE19B430FB}" dt="2023-04-12T14:39:33.040" v="2728" actId="692"/>
        <pc:sldMkLst>
          <pc:docMk/>
          <pc:sldMk cId="3119429910" sldId="1810"/>
        </pc:sldMkLst>
        <pc:spChg chg="del">
          <ac:chgData name="Aaron Farber" userId="eeca6682-be49-4acd-93d6-a6b2cbeae1c1" providerId="ADAL" clId="{89CE2357-C4C0-401F-8FB6-63BE19B430FB}" dt="2023-04-12T14:35:58.952" v="2618" actId="478"/>
          <ac:spMkLst>
            <pc:docMk/>
            <pc:sldMk cId="3119429910" sldId="1810"/>
            <ac:spMk id="4" creationId="{54D9CF9A-5734-DCA5-4C1E-6385523E98B7}"/>
          </ac:spMkLst>
        </pc:spChg>
        <pc:spChg chg="del mod">
          <ac:chgData name="Aaron Farber" userId="eeca6682-be49-4acd-93d6-a6b2cbeae1c1" providerId="ADAL" clId="{89CE2357-C4C0-401F-8FB6-63BE19B430FB}" dt="2023-04-12T14:35:57.347" v="2616" actId="478"/>
          <ac:spMkLst>
            <pc:docMk/>
            <pc:sldMk cId="3119429910" sldId="1810"/>
            <ac:spMk id="6" creationId="{AE4A80DA-0BED-6F02-2B05-AB5521E7CDA6}"/>
          </ac:spMkLst>
        </pc:spChg>
        <pc:spChg chg="mod">
          <ac:chgData name="Aaron Farber" userId="eeca6682-be49-4acd-93d6-a6b2cbeae1c1" providerId="ADAL" clId="{89CE2357-C4C0-401F-8FB6-63BE19B430FB}" dt="2023-04-12T14:36:11.871" v="2669" actId="20577"/>
          <ac:spMkLst>
            <pc:docMk/>
            <pc:sldMk cId="3119429910" sldId="1810"/>
            <ac:spMk id="7" creationId="{B6D246F4-AFD7-34A9-ED6D-DF76705DEFD9}"/>
          </ac:spMkLst>
        </pc:spChg>
        <pc:spChg chg="del mod">
          <ac:chgData name="Aaron Farber" userId="eeca6682-be49-4acd-93d6-a6b2cbeae1c1" providerId="ADAL" clId="{89CE2357-C4C0-401F-8FB6-63BE19B430FB}" dt="2023-04-12T14:35:58.014" v="2617" actId="478"/>
          <ac:spMkLst>
            <pc:docMk/>
            <pc:sldMk cId="3119429910" sldId="1810"/>
            <ac:spMk id="10" creationId="{E6C87728-7CAD-7271-C754-83C29EA1F6B0}"/>
          </ac:spMkLst>
        </pc:spChg>
        <pc:spChg chg="add mod">
          <ac:chgData name="Aaron Farber" userId="eeca6682-be49-4acd-93d6-a6b2cbeae1c1" providerId="ADAL" clId="{89CE2357-C4C0-401F-8FB6-63BE19B430FB}" dt="2023-04-12T14:35:55.342" v="2615" actId="1076"/>
          <ac:spMkLst>
            <pc:docMk/>
            <pc:sldMk cId="3119429910" sldId="1810"/>
            <ac:spMk id="11" creationId="{21DA568F-166F-7C8E-9857-53A1103AC570}"/>
          </ac:spMkLst>
        </pc:spChg>
        <pc:spChg chg="add mod">
          <ac:chgData name="Aaron Farber" userId="eeca6682-be49-4acd-93d6-a6b2cbeae1c1" providerId="ADAL" clId="{89CE2357-C4C0-401F-8FB6-63BE19B430FB}" dt="2023-04-12T14:35:55.342" v="2615" actId="1076"/>
          <ac:spMkLst>
            <pc:docMk/>
            <pc:sldMk cId="3119429910" sldId="1810"/>
            <ac:spMk id="12" creationId="{AF3B5AFD-FA85-DA98-232F-A3DBF02D6BF5}"/>
          </ac:spMkLst>
        </pc:spChg>
        <pc:picChg chg="add mod">
          <ac:chgData name="Aaron Farber" userId="eeca6682-be49-4acd-93d6-a6b2cbeae1c1" providerId="ADAL" clId="{89CE2357-C4C0-401F-8FB6-63BE19B430FB}" dt="2023-04-12T14:39:28.230" v="2720" actId="692"/>
          <ac:picMkLst>
            <pc:docMk/>
            <pc:sldMk cId="3119429910" sldId="1810"/>
            <ac:picMk id="5" creationId="{D347325A-85F8-A35F-850B-EA3CFB850C5B}"/>
          </ac:picMkLst>
        </pc:picChg>
        <pc:picChg chg="del mod">
          <ac:chgData name="Aaron Farber" userId="eeca6682-be49-4acd-93d6-a6b2cbeae1c1" providerId="ADAL" clId="{89CE2357-C4C0-401F-8FB6-63BE19B430FB}" dt="2023-04-12T14:35:45.266" v="2611" actId="478"/>
          <ac:picMkLst>
            <pc:docMk/>
            <pc:sldMk cId="3119429910" sldId="1810"/>
            <ac:picMk id="8" creationId="{BC71BE84-36FC-96D3-3DE3-0EE8BB8833FD}"/>
          </ac:picMkLst>
        </pc:picChg>
        <pc:picChg chg="add mod">
          <ac:chgData name="Aaron Farber" userId="eeca6682-be49-4acd-93d6-a6b2cbeae1c1" providerId="ADAL" clId="{89CE2357-C4C0-401F-8FB6-63BE19B430FB}" dt="2023-04-12T14:39:33.040" v="2728" actId="692"/>
          <ac:picMkLst>
            <pc:docMk/>
            <pc:sldMk cId="3119429910" sldId="1810"/>
            <ac:picMk id="9" creationId="{83414C12-C794-F717-684D-87E178A88EE9}"/>
          </ac:picMkLst>
        </pc:picChg>
      </pc:sldChg>
      <pc:sldChg chg="addSp delSp modSp add mod ord">
        <pc:chgData name="Aaron Farber" userId="eeca6682-be49-4acd-93d6-a6b2cbeae1c1" providerId="ADAL" clId="{89CE2357-C4C0-401F-8FB6-63BE19B430FB}" dt="2023-04-13T15:34:06.794" v="9036" actId="962"/>
        <pc:sldMkLst>
          <pc:docMk/>
          <pc:sldMk cId="2294036441" sldId="1811"/>
        </pc:sldMkLst>
        <pc:spChg chg="del">
          <ac:chgData name="Aaron Farber" userId="eeca6682-be49-4acd-93d6-a6b2cbeae1c1" providerId="ADAL" clId="{89CE2357-C4C0-401F-8FB6-63BE19B430FB}" dt="2023-04-12T15:07:22.433" v="3804" actId="478"/>
          <ac:spMkLst>
            <pc:docMk/>
            <pc:sldMk cId="2294036441" sldId="1811"/>
            <ac:spMk id="2" creationId="{B7A0D1CA-7439-8E16-0F7A-D1895A2FDD07}"/>
          </ac:spMkLst>
        </pc:spChg>
        <pc:spChg chg="mod">
          <ac:chgData name="Aaron Farber" userId="eeca6682-be49-4acd-93d6-a6b2cbeae1c1" providerId="ADAL" clId="{89CE2357-C4C0-401F-8FB6-63BE19B430FB}" dt="2023-04-12T15:09:19.481" v="3827" actId="20577"/>
          <ac:spMkLst>
            <pc:docMk/>
            <pc:sldMk cId="2294036441" sldId="1811"/>
            <ac:spMk id="3" creationId="{B896AA39-F075-09C6-0CE6-4DD140DCC08C}"/>
          </ac:spMkLst>
        </pc:spChg>
        <pc:spChg chg="add del mod">
          <ac:chgData name="Aaron Farber" userId="eeca6682-be49-4acd-93d6-a6b2cbeae1c1" providerId="ADAL" clId="{89CE2357-C4C0-401F-8FB6-63BE19B430FB}" dt="2023-04-12T15:24:21.156" v="4590" actId="1076"/>
          <ac:spMkLst>
            <pc:docMk/>
            <pc:sldMk cId="2294036441" sldId="1811"/>
            <ac:spMk id="6" creationId="{029DE211-B7D4-D2B1-73B6-72EDFCDBF3F3}"/>
          </ac:spMkLst>
        </pc:spChg>
        <pc:spChg chg="add mod">
          <ac:chgData name="Aaron Farber" userId="eeca6682-be49-4acd-93d6-a6b2cbeae1c1" providerId="ADAL" clId="{89CE2357-C4C0-401F-8FB6-63BE19B430FB}" dt="2023-04-12T15:19:26.007" v="4210" actId="1076"/>
          <ac:spMkLst>
            <pc:docMk/>
            <pc:sldMk cId="2294036441" sldId="1811"/>
            <ac:spMk id="7" creationId="{DABB816B-DE67-B1E8-7B33-84ABA746110F}"/>
          </ac:spMkLst>
        </pc:spChg>
        <pc:spChg chg="add mod">
          <ac:chgData name="Aaron Farber" userId="eeca6682-be49-4acd-93d6-a6b2cbeae1c1" providerId="ADAL" clId="{89CE2357-C4C0-401F-8FB6-63BE19B430FB}" dt="2023-04-12T15:19:54.516" v="4222" actId="1037"/>
          <ac:spMkLst>
            <pc:docMk/>
            <pc:sldMk cId="2294036441" sldId="1811"/>
            <ac:spMk id="8" creationId="{A8CCEA4E-1734-EF41-4D35-3B6461FB848E}"/>
          </ac:spMkLst>
        </pc:spChg>
        <pc:spChg chg="add mod">
          <ac:chgData name="Aaron Farber" userId="eeca6682-be49-4acd-93d6-a6b2cbeae1c1" providerId="ADAL" clId="{89CE2357-C4C0-401F-8FB6-63BE19B430FB}" dt="2023-04-12T15:19:54.516" v="4222" actId="1037"/>
          <ac:spMkLst>
            <pc:docMk/>
            <pc:sldMk cId="2294036441" sldId="1811"/>
            <ac:spMk id="9" creationId="{7076FCD7-BA0C-A1E6-F791-2281A5BC6CB9}"/>
          </ac:spMkLst>
        </pc:spChg>
        <pc:spChg chg="add mod">
          <ac:chgData name="Aaron Farber" userId="eeca6682-be49-4acd-93d6-a6b2cbeae1c1" providerId="ADAL" clId="{89CE2357-C4C0-401F-8FB6-63BE19B430FB}" dt="2023-04-12T15:23:49.352" v="4583" actId="1076"/>
          <ac:spMkLst>
            <pc:docMk/>
            <pc:sldMk cId="2294036441" sldId="1811"/>
            <ac:spMk id="11" creationId="{97824B4B-96EA-3B50-9519-29445274B2AB}"/>
          </ac:spMkLst>
        </pc:spChg>
        <pc:spChg chg="add mod">
          <ac:chgData name="Aaron Farber" userId="eeca6682-be49-4acd-93d6-a6b2cbeae1c1" providerId="ADAL" clId="{89CE2357-C4C0-401F-8FB6-63BE19B430FB}" dt="2023-04-12T15:23:41.124" v="4581" actId="20577"/>
          <ac:spMkLst>
            <pc:docMk/>
            <pc:sldMk cId="2294036441" sldId="1811"/>
            <ac:spMk id="12" creationId="{837CD27D-BBD6-9252-1EC4-5CC95846DD7E}"/>
          </ac:spMkLst>
        </pc:spChg>
        <pc:picChg chg="add mod">
          <ac:chgData name="Aaron Farber" userId="eeca6682-be49-4acd-93d6-a6b2cbeae1c1" providerId="ADAL" clId="{89CE2357-C4C0-401F-8FB6-63BE19B430FB}" dt="2023-04-13T15:32:21.533" v="8391" actId="962"/>
          <ac:picMkLst>
            <pc:docMk/>
            <pc:sldMk cId="2294036441" sldId="1811"/>
            <ac:picMk id="5" creationId="{0B6E9449-32B5-474D-1A7A-6C84AA6243A2}"/>
          </ac:picMkLst>
        </pc:picChg>
        <pc:picChg chg="add mod">
          <ac:chgData name="Aaron Farber" userId="eeca6682-be49-4acd-93d6-a6b2cbeae1c1" providerId="ADAL" clId="{89CE2357-C4C0-401F-8FB6-63BE19B430FB}" dt="2023-04-13T15:34:06.794" v="9036" actId="962"/>
          <ac:picMkLst>
            <pc:docMk/>
            <pc:sldMk cId="2294036441" sldId="1811"/>
            <ac:picMk id="10" creationId="{D54B98D0-2E67-B08B-DEC3-A12D0A63335B}"/>
          </ac:picMkLst>
        </pc:picChg>
        <pc:picChg chg="add mod">
          <ac:chgData name="Aaron Farber" userId="eeca6682-be49-4acd-93d6-a6b2cbeae1c1" providerId="ADAL" clId="{89CE2357-C4C0-401F-8FB6-63BE19B430FB}" dt="2023-04-13T15:33:28.508" v="8803" actId="962"/>
          <ac:picMkLst>
            <pc:docMk/>
            <pc:sldMk cId="2294036441" sldId="1811"/>
            <ac:picMk id="2050" creationId="{C252A394-E230-8463-77D1-787910E73C7D}"/>
          </ac:picMkLst>
        </pc:picChg>
        <pc:cxnChg chg="add mod">
          <ac:chgData name="Aaron Farber" userId="eeca6682-be49-4acd-93d6-a6b2cbeae1c1" providerId="ADAL" clId="{89CE2357-C4C0-401F-8FB6-63BE19B430FB}" dt="2023-04-13T15:33:57.126" v="8976" actId="962"/>
          <ac:cxnSpMkLst>
            <pc:docMk/>
            <pc:sldMk cId="2294036441" sldId="1811"/>
            <ac:cxnSpMk id="14" creationId="{696A9149-37EA-9A57-1CF8-6477E69A5755}"/>
          </ac:cxnSpMkLst>
        </pc:cxnChg>
        <pc:cxnChg chg="add mod">
          <ac:chgData name="Aaron Farber" userId="eeca6682-be49-4acd-93d6-a6b2cbeae1c1" providerId="ADAL" clId="{89CE2357-C4C0-401F-8FB6-63BE19B430FB}" dt="2023-04-13T15:33:22.575" v="8779" actId="962"/>
          <ac:cxnSpMkLst>
            <pc:docMk/>
            <pc:sldMk cId="2294036441" sldId="1811"/>
            <ac:cxnSpMk id="16" creationId="{E64B4FEC-D898-6465-0978-AA7B8F591156}"/>
          </ac:cxnSpMkLst>
        </pc:cxnChg>
        <pc:cxnChg chg="add mod">
          <ac:chgData name="Aaron Farber" userId="eeca6682-be49-4acd-93d6-a6b2cbeae1c1" providerId="ADAL" clId="{89CE2357-C4C0-401F-8FB6-63BE19B430FB}" dt="2023-04-13T15:32:54.445" v="8595" actId="962"/>
          <ac:cxnSpMkLst>
            <pc:docMk/>
            <pc:sldMk cId="2294036441" sldId="1811"/>
            <ac:cxnSpMk id="17" creationId="{580852D3-2FDC-8331-B1F5-726E5AF87E6A}"/>
          </ac:cxnSpMkLst>
        </pc:cxnChg>
        <pc:cxnChg chg="add del mod">
          <ac:chgData name="Aaron Farber" userId="eeca6682-be49-4acd-93d6-a6b2cbeae1c1" providerId="ADAL" clId="{89CE2357-C4C0-401F-8FB6-63BE19B430FB}" dt="2023-04-12T15:19:50.979" v="4219" actId="478"/>
          <ac:cxnSpMkLst>
            <pc:docMk/>
            <pc:sldMk cId="2294036441" sldId="1811"/>
            <ac:cxnSpMk id="18" creationId="{BACD148B-3ED0-71DC-9F6A-7764958BC5C1}"/>
          </ac:cxnSpMkLst>
        </pc:cxnChg>
      </pc:sldChg>
      <pc:sldChg chg="delSp modSp add del mod">
        <pc:chgData name="Aaron Farber" userId="eeca6682-be49-4acd-93d6-a6b2cbeae1c1" providerId="ADAL" clId="{89CE2357-C4C0-401F-8FB6-63BE19B430FB}" dt="2023-04-12T15:30:17.049" v="4864" actId="47"/>
        <pc:sldMkLst>
          <pc:docMk/>
          <pc:sldMk cId="2114616158" sldId="1812"/>
        </pc:sldMkLst>
        <pc:spChg chg="del mod">
          <ac:chgData name="Aaron Farber" userId="eeca6682-be49-4acd-93d6-a6b2cbeae1c1" providerId="ADAL" clId="{89CE2357-C4C0-401F-8FB6-63BE19B430FB}" dt="2023-04-12T15:20:07.947" v="4226" actId="478"/>
          <ac:spMkLst>
            <pc:docMk/>
            <pc:sldMk cId="2114616158" sldId="1812"/>
            <ac:spMk id="6" creationId="{029DE211-B7D4-D2B1-73B6-72EDFCDBF3F3}"/>
          </ac:spMkLst>
        </pc:spChg>
        <pc:spChg chg="mod">
          <ac:chgData name="Aaron Farber" userId="eeca6682-be49-4acd-93d6-a6b2cbeae1c1" providerId="ADAL" clId="{89CE2357-C4C0-401F-8FB6-63BE19B430FB}" dt="2023-04-12T15:21:09.584" v="4488" actId="20577"/>
          <ac:spMkLst>
            <pc:docMk/>
            <pc:sldMk cId="2114616158" sldId="1812"/>
            <ac:spMk id="7" creationId="{DABB816B-DE67-B1E8-7B33-84ABA746110F}"/>
          </ac:spMkLst>
        </pc:spChg>
        <pc:spChg chg="del">
          <ac:chgData name="Aaron Farber" userId="eeca6682-be49-4acd-93d6-a6b2cbeae1c1" providerId="ADAL" clId="{89CE2357-C4C0-401F-8FB6-63BE19B430FB}" dt="2023-04-12T15:20:09.261" v="4228" actId="478"/>
          <ac:spMkLst>
            <pc:docMk/>
            <pc:sldMk cId="2114616158" sldId="1812"/>
            <ac:spMk id="8" creationId="{A8CCEA4E-1734-EF41-4D35-3B6461FB848E}"/>
          </ac:spMkLst>
        </pc:spChg>
        <pc:spChg chg="del">
          <ac:chgData name="Aaron Farber" userId="eeca6682-be49-4acd-93d6-a6b2cbeae1c1" providerId="ADAL" clId="{89CE2357-C4C0-401F-8FB6-63BE19B430FB}" dt="2023-04-12T15:20:05.319" v="4224" actId="478"/>
          <ac:spMkLst>
            <pc:docMk/>
            <pc:sldMk cId="2114616158" sldId="1812"/>
            <ac:spMk id="9" creationId="{7076FCD7-BA0C-A1E6-F791-2281A5BC6CB9}"/>
          </ac:spMkLst>
        </pc:spChg>
        <pc:spChg chg="del">
          <ac:chgData name="Aaron Farber" userId="eeca6682-be49-4acd-93d6-a6b2cbeae1c1" providerId="ADAL" clId="{89CE2357-C4C0-401F-8FB6-63BE19B430FB}" dt="2023-04-12T15:20:05.319" v="4224" actId="478"/>
          <ac:spMkLst>
            <pc:docMk/>
            <pc:sldMk cId="2114616158" sldId="1812"/>
            <ac:spMk id="11" creationId="{97824B4B-96EA-3B50-9519-29445274B2AB}"/>
          </ac:spMkLst>
        </pc:spChg>
        <pc:spChg chg="del">
          <ac:chgData name="Aaron Farber" userId="eeca6682-be49-4acd-93d6-a6b2cbeae1c1" providerId="ADAL" clId="{89CE2357-C4C0-401F-8FB6-63BE19B430FB}" dt="2023-04-12T15:20:05.319" v="4224" actId="478"/>
          <ac:spMkLst>
            <pc:docMk/>
            <pc:sldMk cId="2114616158" sldId="1812"/>
            <ac:spMk id="12" creationId="{837CD27D-BBD6-9252-1EC4-5CC95846DD7E}"/>
          </ac:spMkLst>
        </pc:spChg>
        <pc:picChg chg="del">
          <ac:chgData name="Aaron Farber" userId="eeca6682-be49-4acd-93d6-a6b2cbeae1c1" providerId="ADAL" clId="{89CE2357-C4C0-401F-8FB6-63BE19B430FB}" dt="2023-04-12T15:20:08.607" v="4227" actId="478"/>
          <ac:picMkLst>
            <pc:docMk/>
            <pc:sldMk cId="2114616158" sldId="1812"/>
            <ac:picMk id="5" creationId="{0B6E9449-32B5-474D-1A7A-6C84AA6243A2}"/>
          </ac:picMkLst>
        </pc:picChg>
        <pc:picChg chg="del">
          <ac:chgData name="Aaron Farber" userId="eeca6682-be49-4acd-93d6-a6b2cbeae1c1" providerId="ADAL" clId="{89CE2357-C4C0-401F-8FB6-63BE19B430FB}" dt="2023-04-12T15:20:10.023" v="4229" actId="478"/>
          <ac:picMkLst>
            <pc:docMk/>
            <pc:sldMk cId="2114616158" sldId="1812"/>
            <ac:picMk id="10" creationId="{D54B98D0-2E67-B08B-DEC3-A12D0A63335B}"/>
          </ac:picMkLst>
        </pc:picChg>
        <pc:picChg chg="del">
          <ac:chgData name="Aaron Farber" userId="eeca6682-be49-4acd-93d6-a6b2cbeae1c1" providerId="ADAL" clId="{89CE2357-C4C0-401F-8FB6-63BE19B430FB}" dt="2023-04-12T15:20:05.319" v="4224" actId="478"/>
          <ac:picMkLst>
            <pc:docMk/>
            <pc:sldMk cId="2114616158" sldId="1812"/>
            <ac:picMk id="2050" creationId="{C252A394-E230-8463-77D1-787910E73C7D}"/>
          </ac:picMkLst>
        </pc:picChg>
        <pc:cxnChg chg="del">
          <ac:chgData name="Aaron Farber" userId="eeca6682-be49-4acd-93d6-a6b2cbeae1c1" providerId="ADAL" clId="{89CE2357-C4C0-401F-8FB6-63BE19B430FB}" dt="2023-04-12T15:20:05.319" v="4224" actId="478"/>
          <ac:cxnSpMkLst>
            <pc:docMk/>
            <pc:sldMk cId="2114616158" sldId="1812"/>
            <ac:cxnSpMk id="14" creationId="{696A9149-37EA-9A57-1CF8-6477E69A5755}"/>
          </ac:cxnSpMkLst>
        </pc:cxnChg>
        <pc:cxnChg chg="del">
          <ac:chgData name="Aaron Farber" userId="eeca6682-be49-4acd-93d6-a6b2cbeae1c1" providerId="ADAL" clId="{89CE2357-C4C0-401F-8FB6-63BE19B430FB}" dt="2023-04-12T15:20:05.319" v="4224" actId="478"/>
          <ac:cxnSpMkLst>
            <pc:docMk/>
            <pc:sldMk cId="2114616158" sldId="1812"/>
            <ac:cxnSpMk id="16" creationId="{E64B4FEC-D898-6465-0978-AA7B8F591156}"/>
          </ac:cxnSpMkLst>
        </pc:cxnChg>
        <pc:cxnChg chg="del">
          <ac:chgData name="Aaron Farber" userId="eeca6682-be49-4acd-93d6-a6b2cbeae1c1" providerId="ADAL" clId="{89CE2357-C4C0-401F-8FB6-63BE19B430FB}" dt="2023-04-12T15:20:05.319" v="4224" actId="478"/>
          <ac:cxnSpMkLst>
            <pc:docMk/>
            <pc:sldMk cId="2114616158" sldId="1812"/>
            <ac:cxnSpMk id="17" creationId="{580852D3-2FDC-8331-B1F5-726E5AF87E6A}"/>
          </ac:cxnSpMkLst>
        </pc:cxnChg>
      </pc:sldChg>
      <pc:sldChg chg="add del">
        <pc:chgData name="Aaron Farber" userId="eeca6682-be49-4acd-93d6-a6b2cbeae1c1" providerId="ADAL" clId="{89CE2357-C4C0-401F-8FB6-63BE19B430FB}" dt="2023-04-12T15:30:18.396" v="4865" actId="47"/>
        <pc:sldMkLst>
          <pc:docMk/>
          <pc:sldMk cId="3504006127" sldId="1813"/>
        </pc:sldMkLst>
      </pc:sldChg>
      <pc:sldChg chg="addSp delSp modSp add mod ord setBg">
        <pc:chgData name="Aaron Farber" userId="eeca6682-be49-4acd-93d6-a6b2cbeae1c1" providerId="ADAL" clId="{89CE2357-C4C0-401F-8FB6-63BE19B430FB}" dt="2023-04-13T15:32:14.434" v="8390" actId="962"/>
        <pc:sldMkLst>
          <pc:docMk/>
          <pc:sldMk cId="4065511338" sldId="1814"/>
        </pc:sldMkLst>
        <pc:spChg chg="add mod">
          <ac:chgData name="Aaron Farber" userId="eeca6682-be49-4acd-93d6-a6b2cbeae1c1" providerId="ADAL" clId="{89CE2357-C4C0-401F-8FB6-63BE19B430FB}" dt="2023-04-12T15:21:58.504" v="4497"/>
          <ac:spMkLst>
            <pc:docMk/>
            <pc:sldMk cId="4065511338" sldId="1814"/>
            <ac:spMk id="4" creationId="{BC54CE4B-C750-1575-C994-923A703223B1}"/>
          </ac:spMkLst>
        </pc:spChg>
        <pc:spChg chg="del">
          <ac:chgData name="Aaron Farber" userId="eeca6682-be49-4acd-93d6-a6b2cbeae1c1" providerId="ADAL" clId="{89CE2357-C4C0-401F-8FB6-63BE19B430FB}" dt="2023-04-12T15:21:47.417" v="4496" actId="478"/>
          <ac:spMkLst>
            <pc:docMk/>
            <pc:sldMk cId="4065511338" sldId="1814"/>
            <ac:spMk id="7" creationId="{B6D246F4-AFD7-34A9-ED6D-DF76705DEFD9}"/>
          </ac:spMkLst>
        </pc:spChg>
        <pc:spChg chg="del">
          <ac:chgData name="Aaron Farber" userId="eeca6682-be49-4acd-93d6-a6b2cbeae1c1" providerId="ADAL" clId="{89CE2357-C4C0-401F-8FB6-63BE19B430FB}" dt="2023-04-12T15:21:44.027" v="4494" actId="478"/>
          <ac:spMkLst>
            <pc:docMk/>
            <pc:sldMk cId="4065511338" sldId="1814"/>
            <ac:spMk id="8" creationId="{466C85F8-927A-DF65-1344-7CEB31538555}"/>
          </ac:spMkLst>
        </pc:spChg>
        <pc:spChg chg="del">
          <ac:chgData name="Aaron Farber" userId="eeca6682-be49-4acd-93d6-a6b2cbeae1c1" providerId="ADAL" clId="{89CE2357-C4C0-401F-8FB6-63BE19B430FB}" dt="2023-04-12T15:21:45.409" v="4495" actId="478"/>
          <ac:spMkLst>
            <pc:docMk/>
            <pc:sldMk cId="4065511338" sldId="1814"/>
            <ac:spMk id="10" creationId="{9859C6C1-7EBE-0445-37F6-C35C7D91479F}"/>
          </ac:spMkLst>
        </pc:spChg>
        <pc:spChg chg="add mod">
          <ac:chgData name="Aaron Farber" userId="eeca6682-be49-4acd-93d6-a6b2cbeae1c1" providerId="ADAL" clId="{89CE2357-C4C0-401F-8FB6-63BE19B430FB}" dt="2023-04-12T15:21:58.504" v="4497"/>
          <ac:spMkLst>
            <pc:docMk/>
            <pc:sldMk cId="4065511338" sldId="1814"/>
            <ac:spMk id="11" creationId="{438E8E35-521E-7DDB-1BE7-1710F1D70D13}"/>
          </ac:spMkLst>
        </pc:spChg>
        <pc:spChg chg="add mod">
          <ac:chgData name="Aaron Farber" userId="eeca6682-be49-4acd-93d6-a6b2cbeae1c1" providerId="ADAL" clId="{89CE2357-C4C0-401F-8FB6-63BE19B430FB}" dt="2023-04-12T15:21:58.504" v="4497"/>
          <ac:spMkLst>
            <pc:docMk/>
            <pc:sldMk cId="4065511338" sldId="1814"/>
            <ac:spMk id="13" creationId="{42093006-B110-0D97-3CC3-740ED2694D85}"/>
          </ac:spMkLst>
        </pc:spChg>
        <pc:spChg chg="add del mod">
          <ac:chgData name="Aaron Farber" userId="eeca6682-be49-4acd-93d6-a6b2cbeae1c1" providerId="ADAL" clId="{89CE2357-C4C0-401F-8FB6-63BE19B430FB}" dt="2023-04-12T15:22:07.519" v="4500"/>
          <ac:spMkLst>
            <pc:docMk/>
            <pc:sldMk cId="4065511338" sldId="1814"/>
            <ac:spMk id="14" creationId="{650FE819-A38E-873A-81F1-03DE70158F49}"/>
          </ac:spMkLst>
        </pc:spChg>
        <pc:spChg chg="add mod">
          <ac:chgData name="Aaron Farber" userId="eeca6682-be49-4acd-93d6-a6b2cbeae1c1" providerId="ADAL" clId="{89CE2357-C4C0-401F-8FB6-63BE19B430FB}" dt="2023-04-12T15:22:13.138" v="4502"/>
          <ac:spMkLst>
            <pc:docMk/>
            <pc:sldMk cId="4065511338" sldId="1814"/>
            <ac:spMk id="15" creationId="{AD30930E-9C01-6060-B076-1EC59C61622B}"/>
          </ac:spMkLst>
        </pc:spChg>
        <pc:picChg chg="del">
          <ac:chgData name="Aaron Farber" userId="eeca6682-be49-4acd-93d6-a6b2cbeae1c1" providerId="ADAL" clId="{89CE2357-C4C0-401F-8FB6-63BE19B430FB}" dt="2023-04-12T15:21:42.609" v="4493" actId="478"/>
          <ac:picMkLst>
            <pc:docMk/>
            <pc:sldMk cId="4065511338" sldId="1814"/>
            <ac:picMk id="5" creationId="{FF85AB09-9190-04AA-9AF0-BF6F5E2A8271}"/>
          </ac:picMkLst>
        </pc:picChg>
        <pc:picChg chg="add mod">
          <ac:chgData name="Aaron Farber" userId="eeca6682-be49-4acd-93d6-a6b2cbeae1c1" providerId="ADAL" clId="{89CE2357-C4C0-401F-8FB6-63BE19B430FB}" dt="2023-04-13T15:32:12.390" v="8389" actId="962"/>
          <ac:picMkLst>
            <pc:docMk/>
            <pc:sldMk cId="4065511338" sldId="1814"/>
            <ac:picMk id="6" creationId="{B6F66F81-01AE-0CB6-0D01-6BBBC63E9E05}"/>
          </ac:picMkLst>
        </pc:picChg>
        <pc:picChg chg="add mod">
          <ac:chgData name="Aaron Farber" userId="eeca6682-be49-4acd-93d6-a6b2cbeae1c1" providerId="ADAL" clId="{89CE2357-C4C0-401F-8FB6-63BE19B430FB}" dt="2023-04-13T15:32:00.537" v="8360" actId="962"/>
          <ac:picMkLst>
            <pc:docMk/>
            <pc:sldMk cId="4065511338" sldId="1814"/>
            <ac:picMk id="9" creationId="{267D4067-A7B1-0DD4-2352-FA66D0D60E2E}"/>
          </ac:picMkLst>
        </pc:picChg>
        <pc:picChg chg="add mod">
          <ac:chgData name="Aaron Farber" userId="eeca6682-be49-4acd-93d6-a6b2cbeae1c1" providerId="ADAL" clId="{89CE2357-C4C0-401F-8FB6-63BE19B430FB}" dt="2023-04-13T15:32:14.434" v="8390" actId="962"/>
          <ac:picMkLst>
            <pc:docMk/>
            <pc:sldMk cId="4065511338" sldId="1814"/>
            <ac:picMk id="12" creationId="{BA1564A7-A96A-6831-61A2-7F38E8902CBE}"/>
          </ac:picMkLst>
        </pc:picChg>
      </pc:sldChg>
      <pc:sldChg chg="addSp delSp modSp add mod ord">
        <pc:chgData name="Aaron Farber" userId="eeca6682-be49-4acd-93d6-a6b2cbeae1c1" providerId="ADAL" clId="{89CE2357-C4C0-401F-8FB6-63BE19B430FB}" dt="2023-04-12T15:35:47.107" v="5124" actId="255"/>
        <pc:sldMkLst>
          <pc:docMk/>
          <pc:sldMk cId="4058044727" sldId="1815"/>
        </pc:sldMkLst>
        <pc:spChg chg="del">
          <ac:chgData name="Aaron Farber" userId="eeca6682-be49-4acd-93d6-a6b2cbeae1c1" providerId="ADAL" clId="{89CE2357-C4C0-401F-8FB6-63BE19B430FB}" dt="2023-04-12T15:32:38.003" v="4872" actId="478"/>
          <ac:spMkLst>
            <pc:docMk/>
            <pc:sldMk cId="4058044727" sldId="1815"/>
            <ac:spMk id="4" creationId="{BC54CE4B-C750-1575-C994-923A703223B1}"/>
          </ac:spMkLst>
        </pc:spChg>
        <pc:spChg chg="add del mod">
          <ac:chgData name="Aaron Farber" userId="eeca6682-be49-4acd-93d6-a6b2cbeae1c1" providerId="ADAL" clId="{89CE2357-C4C0-401F-8FB6-63BE19B430FB}" dt="2023-04-12T15:32:36.400" v="4871"/>
          <ac:spMkLst>
            <pc:docMk/>
            <pc:sldMk cId="4058044727" sldId="1815"/>
            <ac:spMk id="5" creationId="{909D32AD-F8A7-89B8-881F-F09B917E2F85}"/>
          </ac:spMkLst>
        </pc:spChg>
        <pc:spChg chg="add del mod">
          <ac:chgData name="Aaron Farber" userId="eeca6682-be49-4acd-93d6-a6b2cbeae1c1" providerId="ADAL" clId="{89CE2357-C4C0-401F-8FB6-63BE19B430FB}" dt="2023-04-12T15:32:36.400" v="4871"/>
          <ac:spMkLst>
            <pc:docMk/>
            <pc:sldMk cId="4058044727" sldId="1815"/>
            <ac:spMk id="7" creationId="{25CAD44C-7901-8AF2-2561-9962C116F44C}"/>
          </ac:spMkLst>
        </pc:spChg>
        <pc:spChg chg="add mod">
          <ac:chgData name="Aaron Farber" userId="eeca6682-be49-4acd-93d6-a6b2cbeae1c1" providerId="ADAL" clId="{89CE2357-C4C0-401F-8FB6-63BE19B430FB}" dt="2023-04-12T15:35:07.302" v="5118" actId="20577"/>
          <ac:spMkLst>
            <pc:docMk/>
            <pc:sldMk cId="4058044727" sldId="1815"/>
            <ac:spMk id="8" creationId="{A38F6D01-F54B-559E-8C84-82F393DBC0A5}"/>
          </ac:spMkLst>
        </pc:spChg>
        <pc:spChg chg="add del mod">
          <ac:chgData name="Aaron Farber" userId="eeca6682-be49-4acd-93d6-a6b2cbeae1c1" providerId="ADAL" clId="{89CE2357-C4C0-401F-8FB6-63BE19B430FB}" dt="2023-04-12T15:35:09.529" v="5120" actId="478"/>
          <ac:spMkLst>
            <pc:docMk/>
            <pc:sldMk cId="4058044727" sldId="1815"/>
            <ac:spMk id="10" creationId="{9CBF695E-427B-BABC-307A-3647A17B1E13}"/>
          </ac:spMkLst>
        </pc:spChg>
        <pc:spChg chg="del mod">
          <ac:chgData name="Aaron Farber" userId="eeca6682-be49-4acd-93d6-a6b2cbeae1c1" providerId="ADAL" clId="{89CE2357-C4C0-401F-8FB6-63BE19B430FB}" dt="2023-04-12T15:22:25.986" v="4507" actId="478"/>
          <ac:spMkLst>
            <pc:docMk/>
            <pc:sldMk cId="4058044727" sldId="1815"/>
            <ac:spMk id="11" creationId="{438E8E35-521E-7DDB-1BE7-1710F1D70D13}"/>
          </ac:spMkLst>
        </pc:spChg>
        <pc:spChg chg="del">
          <ac:chgData name="Aaron Farber" userId="eeca6682-be49-4acd-93d6-a6b2cbeae1c1" providerId="ADAL" clId="{89CE2357-C4C0-401F-8FB6-63BE19B430FB}" dt="2023-04-12T15:22:29.005" v="4510" actId="478"/>
          <ac:spMkLst>
            <pc:docMk/>
            <pc:sldMk cId="4058044727" sldId="1815"/>
            <ac:spMk id="13" creationId="{42093006-B110-0D97-3CC3-740ED2694D85}"/>
          </ac:spMkLst>
        </pc:spChg>
        <pc:spChg chg="add mod">
          <ac:chgData name="Aaron Farber" userId="eeca6682-be49-4acd-93d6-a6b2cbeae1c1" providerId="ADAL" clId="{89CE2357-C4C0-401F-8FB6-63BE19B430FB}" dt="2023-04-12T15:35:47.107" v="5124" actId="255"/>
          <ac:spMkLst>
            <pc:docMk/>
            <pc:sldMk cId="4058044727" sldId="1815"/>
            <ac:spMk id="14" creationId="{ACF19AD1-9CD4-E3B5-6E11-EA54E86DDE9F}"/>
          </ac:spMkLst>
        </pc:spChg>
        <pc:spChg chg="del">
          <ac:chgData name="Aaron Farber" userId="eeca6682-be49-4acd-93d6-a6b2cbeae1c1" providerId="ADAL" clId="{89CE2357-C4C0-401F-8FB6-63BE19B430FB}" dt="2023-04-12T15:22:27.110" v="4508" actId="478"/>
          <ac:spMkLst>
            <pc:docMk/>
            <pc:sldMk cId="4058044727" sldId="1815"/>
            <ac:spMk id="15" creationId="{AD30930E-9C01-6060-B076-1EC59C61622B}"/>
          </ac:spMkLst>
        </pc:spChg>
        <pc:spChg chg="add mod">
          <ac:chgData name="Aaron Farber" userId="eeca6682-be49-4acd-93d6-a6b2cbeae1c1" providerId="ADAL" clId="{89CE2357-C4C0-401F-8FB6-63BE19B430FB}" dt="2023-04-12T15:35:47.107" v="5124" actId="255"/>
          <ac:spMkLst>
            <pc:docMk/>
            <pc:sldMk cId="4058044727" sldId="1815"/>
            <ac:spMk id="18" creationId="{88BE8690-5492-5558-812A-65E37B83B3BD}"/>
          </ac:spMkLst>
        </pc:spChg>
        <pc:spChg chg="add mod">
          <ac:chgData name="Aaron Farber" userId="eeca6682-be49-4acd-93d6-a6b2cbeae1c1" providerId="ADAL" clId="{89CE2357-C4C0-401F-8FB6-63BE19B430FB}" dt="2023-04-12T15:35:47.107" v="5124" actId="255"/>
          <ac:spMkLst>
            <pc:docMk/>
            <pc:sldMk cId="4058044727" sldId="1815"/>
            <ac:spMk id="19" creationId="{D5E488B9-37CE-D3EB-AFB9-169305F1B6D7}"/>
          </ac:spMkLst>
        </pc:spChg>
        <pc:picChg chg="del">
          <ac:chgData name="Aaron Farber" userId="eeca6682-be49-4acd-93d6-a6b2cbeae1c1" providerId="ADAL" clId="{89CE2357-C4C0-401F-8FB6-63BE19B430FB}" dt="2023-04-12T15:22:27.586" v="4509" actId="478"/>
          <ac:picMkLst>
            <pc:docMk/>
            <pc:sldMk cId="4058044727" sldId="1815"/>
            <ac:picMk id="6" creationId="{B6F66F81-01AE-0CB6-0D01-6BBBC63E9E05}"/>
          </ac:picMkLst>
        </pc:picChg>
        <pc:picChg chg="del">
          <ac:chgData name="Aaron Farber" userId="eeca6682-be49-4acd-93d6-a6b2cbeae1c1" providerId="ADAL" clId="{89CE2357-C4C0-401F-8FB6-63BE19B430FB}" dt="2023-04-12T15:22:24.704" v="4505" actId="478"/>
          <ac:picMkLst>
            <pc:docMk/>
            <pc:sldMk cId="4058044727" sldId="1815"/>
            <ac:picMk id="9" creationId="{267D4067-A7B1-0DD4-2352-FA66D0D60E2E}"/>
          </ac:picMkLst>
        </pc:picChg>
        <pc:picChg chg="del">
          <ac:chgData name="Aaron Farber" userId="eeca6682-be49-4acd-93d6-a6b2cbeae1c1" providerId="ADAL" clId="{89CE2357-C4C0-401F-8FB6-63BE19B430FB}" dt="2023-04-12T15:22:29.769" v="4511" actId="478"/>
          <ac:picMkLst>
            <pc:docMk/>
            <pc:sldMk cId="4058044727" sldId="1815"/>
            <ac:picMk id="12" creationId="{BA1564A7-A96A-6831-61A2-7F38E8902CBE}"/>
          </ac:picMkLst>
        </pc:picChg>
        <pc:picChg chg="add mod">
          <ac:chgData name="Aaron Farber" userId="eeca6682-be49-4acd-93d6-a6b2cbeae1c1" providerId="ADAL" clId="{89CE2357-C4C0-401F-8FB6-63BE19B430FB}" dt="2023-04-12T15:35:38.336" v="5122" actId="1076"/>
          <ac:picMkLst>
            <pc:docMk/>
            <pc:sldMk cId="4058044727" sldId="1815"/>
            <ac:picMk id="16" creationId="{34924C05-95B6-A769-D788-2751CCCBC8E2}"/>
          </ac:picMkLst>
        </pc:picChg>
        <pc:picChg chg="add mod">
          <ac:chgData name="Aaron Farber" userId="eeca6682-be49-4acd-93d6-a6b2cbeae1c1" providerId="ADAL" clId="{89CE2357-C4C0-401F-8FB6-63BE19B430FB}" dt="2023-04-12T15:35:38.336" v="5122" actId="1076"/>
          <ac:picMkLst>
            <pc:docMk/>
            <pc:sldMk cId="4058044727" sldId="1815"/>
            <ac:picMk id="17" creationId="{3A03E0AA-09C8-E432-9958-27790D50C187}"/>
          </ac:picMkLst>
        </pc:picChg>
      </pc:sldChg>
      <pc:sldChg chg="addSp delSp modSp add mod ord">
        <pc:chgData name="Aaron Farber" userId="eeca6682-be49-4acd-93d6-a6b2cbeae1c1" providerId="ADAL" clId="{89CE2357-C4C0-401F-8FB6-63BE19B430FB}" dt="2023-04-12T15:36:51.818" v="5218" actId="20577"/>
        <pc:sldMkLst>
          <pc:docMk/>
          <pc:sldMk cId="4038283735" sldId="1816"/>
        </pc:sldMkLst>
        <pc:spChg chg="del">
          <ac:chgData name="Aaron Farber" userId="eeca6682-be49-4acd-93d6-a6b2cbeae1c1" providerId="ADAL" clId="{89CE2357-C4C0-401F-8FB6-63BE19B430FB}" dt="2023-04-12T15:22:39.984" v="4513" actId="478"/>
          <ac:spMkLst>
            <pc:docMk/>
            <pc:sldMk cId="4038283735" sldId="1816"/>
            <ac:spMk id="4" creationId="{BC54CE4B-C750-1575-C994-923A703223B1}"/>
          </ac:spMkLst>
        </pc:spChg>
        <pc:spChg chg="add mod">
          <ac:chgData name="Aaron Farber" userId="eeca6682-be49-4acd-93d6-a6b2cbeae1c1" providerId="ADAL" clId="{89CE2357-C4C0-401F-8FB6-63BE19B430FB}" dt="2023-04-12T15:36:51.818" v="5218" actId="20577"/>
          <ac:spMkLst>
            <pc:docMk/>
            <pc:sldMk cId="4038283735" sldId="1816"/>
            <ac:spMk id="5" creationId="{1A6AB35D-B509-79DE-0C10-C77EF7A386D0}"/>
          </ac:spMkLst>
        </pc:spChg>
        <pc:spChg chg="add mod">
          <ac:chgData name="Aaron Farber" userId="eeca6682-be49-4acd-93d6-a6b2cbeae1c1" providerId="ADAL" clId="{89CE2357-C4C0-401F-8FB6-63BE19B430FB}" dt="2023-04-12T15:33:20.663" v="4922" actId="20577"/>
          <ac:spMkLst>
            <pc:docMk/>
            <pc:sldMk cId="4038283735" sldId="1816"/>
            <ac:spMk id="6" creationId="{5584C569-F718-DF58-6C18-005BCC315CB4}"/>
          </ac:spMkLst>
        </pc:spChg>
      </pc:sldChg>
      <pc:sldChg chg="addSp delSp modSp add mod">
        <pc:chgData name="Aaron Farber" userId="eeca6682-be49-4acd-93d6-a6b2cbeae1c1" providerId="ADAL" clId="{89CE2357-C4C0-401F-8FB6-63BE19B430FB}" dt="2023-04-13T15:35:45.096" v="9622" actId="962"/>
        <pc:sldMkLst>
          <pc:docMk/>
          <pc:sldMk cId="45939998" sldId="1817"/>
        </pc:sldMkLst>
        <pc:spChg chg="del">
          <ac:chgData name="Aaron Farber" userId="eeca6682-be49-4acd-93d6-a6b2cbeae1c1" providerId="ADAL" clId="{89CE2357-C4C0-401F-8FB6-63BE19B430FB}" dt="2023-04-12T15:24:41.994" v="4593" actId="478"/>
          <ac:spMkLst>
            <pc:docMk/>
            <pc:sldMk cId="45939998" sldId="1817"/>
            <ac:spMk id="4" creationId="{BC54CE4B-C750-1575-C994-923A703223B1}"/>
          </ac:spMkLst>
        </pc:spChg>
        <pc:spChg chg="add mod">
          <ac:chgData name="Aaron Farber" userId="eeca6682-be49-4acd-93d6-a6b2cbeae1c1" providerId="ADAL" clId="{89CE2357-C4C0-401F-8FB6-63BE19B430FB}" dt="2023-04-12T15:24:44.996" v="4595" actId="1076"/>
          <ac:spMkLst>
            <pc:docMk/>
            <pc:sldMk cId="45939998" sldId="1817"/>
            <ac:spMk id="5" creationId="{768DEC8B-68CA-92CA-F869-AD3C737A6166}"/>
          </ac:spMkLst>
        </pc:spChg>
        <pc:spChg chg="add mod">
          <ac:chgData name="Aaron Farber" userId="eeca6682-be49-4acd-93d6-a6b2cbeae1c1" providerId="ADAL" clId="{89CE2357-C4C0-401F-8FB6-63BE19B430FB}" dt="2023-04-12T15:24:44.996" v="4595" actId="1076"/>
          <ac:spMkLst>
            <pc:docMk/>
            <pc:sldMk cId="45939998" sldId="1817"/>
            <ac:spMk id="6" creationId="{E76DC7E7-7A18-D892-477D-62E27898DC70}"/>
          </ac:spMkLst>
        </pc:spChg>
        <pc:spChg chg="add mod">
          <ac:chgData name="Aaron Farber" userId="eeca6682-be49-4acd-93d6-a6b2cbeae1c1" providerId="ADAL" clId="{89CE2357-C4C0-401F-8FB6-63BE19B430FB}" dt="2023-04-12T15:28:22.484" v="4816" actId="1076"/>
          <ac:spMkLst>
            <pc:docMk/>
            <pc:sldMk cId="45939998" sldId="1817"/>
            <ac:spMk id="7" creationId="{7DB26FCB-46BE-4723-A182-589148BB8F7D}"/>
          </ac:spMkLst>
        </pc:spChg>
        <pc:spChg chg="add mod">
          <ac:chgData name="Aaron Farber" userId="eeca6682-be49-4acd-93d6-a6b2cbeae1c1" providerId="ADAL" clId="{89CE2357-C4C0-401F-8FB6-63BE19B430FB}" dt="2023-04-12T15:28:19.709" v="4815" actId="1076"/>
          <ac:spMkLst>
            <pc:docMk/>
            <pc:sldMk cId="45939998" sldId="1817"/>
            <ac:spMk id="8" creationId="{3A4C6E56-24A1-C77A-FE50-7AA8B5ACD9A7}"/>
          </ac:spMkLst>
        </pc:spChg>
        <pc:picChg chg="add mod">
          <ac:chgData name="Aaron Farber" userId="eeca6682-be49-4acd-93d6-a6b2cbeae1c1" providerId="ADAL" clId="{89CE2357-C4C0-401F-8FB6-63BE19B430FB}" dt="2023-04-13T15:35:45.096" v="9622" actId="962"/>
          <ac:picMkLst>
            <pc:docMk/>
            <pc:sldMk cId="45939998" sldId="1817"/>
            <ac:picMk id="3074" creationId="{D68178FC-EC09-FB06-D38B-05F7F2351006}"/>
          </ac:picMkLst>
        </pc:picChg>
      </pc:sldChg>
      <pc:sldChg chg="addSp delSp modSp add mod ord">
        <pc:chgData name="Aaron Farber" userId="eeca6682-be49-4acd-93d6-a6b2cbeae1c1" providerId="ADAL" clId="{89CE2357-C4C0-401F-8FB6-63BE19B430FB}" dt="2023-04-12T15:30:34.656" v="4866"/>
        <pc:sldMkLst>
          <pc:docMk/>
          <pc:sldMk cId="245047974" sldId="1818"/>
        </pc:sldMkLst>
        <pc:spChg chg="del">
          <ac:chgData name="Aaron Farber" userId="eeca6682-be49-4acd-93d6-a6b2cbeae1c1" providerId="ADAL" clId="{89CE2357-C4C0-401F-8FB6-63BE19B430FB}" dt="2023-04-12T15:30:10.897" v="4863" actId="478"/>
          <ac:spMkLst>
            <pc:docMk/>
            <pc:sldMk cId="245047974" sldId="1818"/>
            <ac:spMk id="4" creationId="{BC54CE4B-C750-1575-C994-923A703223B1}"/>
          </ac:spMkLst>
        </pc:spChg>
        <pc:spChg chg="add mod">
          <ac:chgData name="Aaron Farber" userId="eeca6682-be49-4acd-93d6-a6b2cbeae1c1" providerId="ADAL" clId="{89CE2357-C4C0-401F-8FB6-63BE19B430FB}" dt="2023-04-12T15:30:34.656" v="4866"/>
          <ac:spMkLst>
            <pc:docMk/>
            <pc:sldMk cId="245047974" sldId="1818"/>
            <ac:spMk id="5" creationId="{CF08246B-D322-1D49-5AF0-27A0395C3A16}"/>
          </ac:spMkLst>
        </pc:spChg>
        <pc:spChg chg="add mod">
          <ac:chgData name="Aaron Farber" userId="eeca6682-be49-4acd-93d6-a6b2cbeae1c1" providerId="ADAL" clId="{89CE2357-C4C0-401F-8FB6-63BE19B430FB}" dt="2023-04-12T15:30:34.656" v="4866"/>
          <ac:spMkLst>
            <pc:docMk/>
            <pc:sldMk cId="245047974" sldId="1818"/>
            <ac:spMk id="6" creationId="{B8B20BAE-ECB0-A2B6-8BD8-4CECEC65D00E}"/>
          </ac:spMkLst>
        </pc:spChg>
      </pc:sldChg>
      <pc:sldChg chg="addSp modSp add mod">
        <pc:chgData name="Aaron Farber" userId="eeca6682-be49-4acd-93d6-a6b2cbeae1c1" providerId="ADAL" clId="{89CE2357-C4C0-401F-8FB6-63BE19B430FB}" dt="2023-04-13T15:36:56.789" v="9901" actId="962"/>
        <pc:sldMkLst>
          <pc:docMk/>
          <pc:sldMk cId="814172205" sldId="1819"/>
        </pc:sldMkLst>
        <pc:spChg chg="mod">
          <ac:chgData name="Aaron Farber" userId="eeca6682-be49-4acd-93d6-a6b2cbeae1c1" providerId="ADAL" clId="{89CE2357-C4C0-401F-8FB6-63BE19B430FB}" dt="2023-04-12T15:39:08.730" v="5278" actId="20577"/>
          <ac:spMkLst>
            <pc:docMk/>
            <pc:sldMk cId="814172205" sldId="1819"/>
            <ac:spMk id="4" creationId="{BC54CE4B-C750-1575-C994-923A703223B1}"/>
          </ac:spMkLst>
        </pc:spChg>
        <pc:spChg chg="add mod">
          <ac:chgData name="Aaron Farber" userId="eeca6682-be49-4acd-93d6-a6b2cbeae1c1" providerId="ADAL" clId="{89CE2357-C4C0-401F-8FB6-63BE19B430FB}" dt="2023-04-12T15:39:39.561" v="5311" actId="20577"/>
          <ac:spMkLst>
            <pc:docMk/>
            <pc:sldMk cId="814172205" sldId="1819"/>
            <ac:spMk id="5" creationId="{4180E5D9-0920-E9AC-DB97-1E3A9066E0A7}"/>
          </ac:spMkLst>
        </pc:spChg>
        <pc:picChg chg="add mod">
          <ac:chgData name="Aaron Farber" userId="eeca6682-be49-4acd-93d6-a6b2cbeae1c1" providerId="ADAL" clId="{89CE2357-C4C0-401F-8FB6-63BE19B430FB}" dt="2023-04-13T15:36:56.789" v="9901" actId="962"/>
          <ac:picMkLst>
            <pc:docMk/>
            <pc:sldMk cId="814172205" sldId="1819"/>
            <ac:picMk id="6" creationId="{015E0916-98C5-FC9C-9543-53721BB66B57}"/>
          </ac:picMkLst>
        </pc:picChg>
      </pc:sldChg>
      <pc:sldChg chg="addSp delSp modSp add mod">
        <pc:chgData name="Aaron Farber" userId="eeca6682-be49-4acd-93d6-a6b2cbeae1c1" providerId="ADAL" clId="{89CE2357-C4C0-401F-8FB6-63BE19B430FB}" dt="2023-04-12T15:38:45.944" v="5253" actId="20577"/>
        <pc:sldMkLst>
          <pc:docMk/>
          <pc:sldMk cId="4157714357" sldId="1820"/>
        </pc:sldMkLst>
        <pc:spChg chg="add mod">
          <ac:chgData name="Aaron Farber" userId="eeca6682-be49-4acd-93d6-a6b2cbeae1c1" providerId="ADAL" clId="{89CE2357-C4C0-401F-8FB6-63BE19B430FB}" dt="2023-04-12T15:38:39.676" v="5245" actId="27636"/>
          <ac:spMkLst>
            <pc:docMk/>
            <pc:sldMk cId="4157714357" sldId="1820"/>
            <ac:spMk id="4" creationId="{9DEB45EB-9BB9-278F-38C8-DD4F0AEECB3D}"/>
          </ac:spMkLst>
        </pc:spChg>
        <pc:spChg chg="mod">
          <ac:chgData name="Aaron Farber" userId="eeca6682-be49-4acd-93d6-a6b2cbeae1c1" providerId="ADAL" clId="{89CE2357-C4C0-401F-8FB6-63BE19B430FB}" dt="2023-04-12T15:38:45.944" v="5253" actId="20577"/>
          <ac:spMkLst>
            <pc:docMk/>
            <pc:sldMk cId="4157714357" sldId="1820"/>
            <ac:spMk id="8" creationId="{A38F6D01-F54B-559E-8C84-82F393DBC0A5}"/>
          </ac:spMkLst>
        </pc:spChg>
        <pc:spChg chg="del">
          <ac:chgData name="Aaron Farber" userId="eeca6682-be49-4acd-93d6-a6b2cbeae1c1" providerId="ADAL" clId="{89CE2357-C4C0-401F-8FB6-63BE19B430FB}" dt="2023-04-12T15:38:07.519" v="5238" actId="478"/>
          <ac:spMkLst>
            <pc:docMk/>
            <pc:sldMk cId="4157714357" sldId="1820"/>
            <ac:spMk id="10" creationId="{9CBF695E-427B-BABC-307A-3647A17B1E13}"/>
          </ac:spMkLst>
        </pc:spChg>
      </pc:sldChg>
      <pc:sldChg chg="addSp delSp modSp add mod">
        <pc:chgData name="Aaron Farber" userId="eeca6682-be49-4acd-93d6-a6b2cbeae1c1" providerId="ADAL" clId="{89CE2357-C4C0-401F-8FB6-63BE19B430FB}" dt="2023-04-12T15:37:41.768" v="5232" actId="27636"/>
        <pc:sldMkLst>
          <pc:docMk/>
          <pc:sldMk cId="2720850084" sldId="1821"/>
        </pc:sldMkLst>
        <pc:spChg chg="add mod">
          <ac:chgData name="Aaron Farber" userId="eeca6682-be49-4acd-93d6-a6b2cbeae1c1" providerId="ADAL" clId="{89CE2357-C4C0-401F-8FB6-63BE19B430FB}" dt="2023-04-12T15:37:41.768" v="5232" actId="27636"/>
          <ac:spMkLst>
            <pc:docMk/>
            <pc:sldMk cId="2720850084" sldId="1821"/>
            <ac:spMk id="4" creationId="{893B34BF-5487-F46C-4DB3-35B9A4E44BBA}"/>
          </ac:spMkLst>
        </pc:spChg>
        <pc:spChg chg="add mod">
          <ac:chgData name="Aaron Farber" userId="eeca6682-be49-4acd-93d6-a6b2cbeae1c1" providerId="ADAL" clId="{89CE2357-C4C0-401F-8FB6-63BE19B430FB}" dt="2023-04-12T15:36:21.150" v="5141" actId="1076"/>
          <ac:spMkLst>
            <pc:docMk/>
            <pc:sldMk cId="2720850084" sldId="1821"/>
            <ac:spMk id="5" creationId="{D903BF42-D3EB-4972-8D24-AAD4B2133030}"/>
          </ac:spMkLst>
        </pc:spChg>
        <pc:spChg chg="mod">
          <ac:chgData name="Aaron Farber" userId="eeca6682-be49-4acd-93d6-a6b2cbeae1c1" providerId="ADAL" clId="{89CE2357-C4C0-401F-8FB6-63BE19B430FB}" dt="2023-04-12T15:35:59.458" v="5136" actId="20577"/>
          <ac:spMkLst>
            <pc:docMk/>
            <pc:sldMk cId="2720850084" sldId="1821"/>
            <ac:spMk id="8" creationId="{A38F6D01-F54B-559E-8C84-82F393DBC0A5}"/>
          </ac:spMkLst>
        </pc:spChg>
        <pc:spChg chg="del">
          <ac:chgData name="Aaron Farber" userId="eeca6682-be49-4acd-93d6-a6b2cbeae1c1" providerId="ADAL" clId="{89CE2357-C4C0-401F-8FB6-63BE19B430FB}" dt="2023-04-12T15:36:13.496" v="5138" actId="478"/>
          <ac:spMkLst>
            <pc:docMk/>
            <pc:sldMk cId="2720850084" sldId="1821"/>
            <ac:spMk id="10" creationId="{9CBF695E-427B-BABC-307A-3647A17B1E13}"/>
          </ac:spMkLst>
        </pc:spChg>
        <pc:picChg chg="add mod">
          <ac:chgData name="Aaron Farber" userId="eeca6682-be49-4acd-93d6-a6b2cbeae1c1" providerId="ADAL" clId="{89CE2357-C4C0-401F-8FB6-63BE19B430FB}" dt="2023-04-12T15:37:00.846" v="5219" actId="692"/>
          <ac:picMkLst>
            <pc:docMk/>
            <pc:sldMk cId="2720850084" sldId="1821"/>
            <ac:picMk id="6" creationId="{2E1A5389-3581-ED4B-25AC-481A0CF144D8}"/>
          </ac:picMkLst>
        </pc:picChg>
      </pc:sldChg>
      <pc:sldChg chg="add del">
        <pc:chgData name="Aaron Farber" userId="eeca6682-be49-4acd-93d6-a6b2cbeae1c1" providerId="ADAL" clId="{89CE2357-C4C0-401F-8FB6-63BE19B430FB}" dt="2023-04-13T15:36:37.458" v="9893" actId="47"/>
        <pc:sldMkLst>
          <pc:docMk/>
          <pc:sldMk cId="427708073" sldId="1822"/>
        </pc:sldMkLst>
      </pc:sldChg>
      <pc:sldChg chg="addSp delSp modSp add del mod">
        <pc:chgData name="Aaron Farber" userId="eeca6682-be49-4acd-93d6-a6b2cbeae1c1" providerId="ADAL" clId="{89CE2357-C4C0-401F-8FB6-63BE19B430FB}" dt="2023-04-12T15:44:02.223" v="5692" actId="47"/>
        <pc:sldMkLst>
          <pc:docMk/>
          <pc:sldMk cId="2845409092" sldId="1823"/>
        </pc:sldMkLst>
        <pc:spChg chg="mod">
          <ac:chgData name="Aaron Farber" userId="eeca6682-be49-4acd-93d6-a6b2cbeae1c1" providerId="ADAL" clId="{89CE2357-C4C0-401F-8FB6-63BE19B430FB}" dt="2023-04-12T15:40:55.009" v="5387" actId="20577"/>
          <ac:spMkLst>
            <pc:docMk/>
            <pc:sldMk cId="2845409092" sldId="1823"/>
            <ac:spMk id="4" creationId="{BC54CE4B-C750-1575-C994-923A703223B1}"/>
          </ac:spMkLst>
        </pc:spChg>
        <pc:spChg chg="mod">
          <ac:chgData name="Aaron Farber" userId="eeca6682-be49-4acd-93d6-a6b2cbeae1c1" providerId="ADAL" clId="{89CE2357-C4C0-401F-8FB6-63BE19B430FB}" dt="2023-04-12T15:41:03.092" v="5392" actId="2711"/>
          <ac:spMkLst>
            <pc:docMk/>
            <pc:sldMk cId="2845409092" sldId="1823"/>
            <ac:spMk id="5" creationId="{4180E5D9-0920-E9AC-DB97-1E3A9066E0A7}"/>
          </ac:spMkLst>
        </pc:spChg>
        <pc:spChg chg="add mod">
          <ac:chgData name="Aaron Farber" userId="eeca6682-be49-4acd-93d6-a6b2cbeae1c1" providerId="ADAL" clId="{89CE2357-C4C0-401F-8FB6-63BE19B430FB}" dt="2023-04-12T15:42:16.194" v="5554" actId="20577"/>
          <ac:spMkLst>
            <pc:docMk/>
            <pc:sldMk cId="2845409092" sldId="1823"/>
            <ac:spMk id="7" creationId="{0C787EE2-1E3E-CF43-F92B-81AA8F97880A}"/>
          </ac:spMkLst>
        </pc:spChg>
        <pc:picChg chg="del mod">
          <ac:chgData name="Aaron Farber" userId="eeca6682-be49-4acd-93d6-a6b2cbeae1c1" providerId="ADAL" clId="{89CE2357-C4C0-401F-8FB6-63BE19B430FB}" dt="2023-04-12T15:40:56.811" v="5389" actId="478"/>
          <ac:picMkLst>
            <pc:docMk/>
            <pc:sldMk cId="2845409092" sldId="1823"/>
            <ac:picMk id="6" creationId="{015E0916-98C5-FC9C-9543-53721BB66B57}"/>
          </ac:picMkLst>
        </pc:picChg>
      </pc:sldChg>
      <pc:sldChg chg="addSp delSp modSp add mod">
        <pc:chgData name="Aaron Farber" userId="eeca6682-be49-4acd-93d6-a6b2cbeae1c1" providerId="ADAL" clId="{89CE2357-C4C0-401F-8FB6-63BE19B430FB}" dt="2023-04-12T15:40:36.958" v="5356" actId="20577"/>
        <pc:sldMkLst>
          <pc:docMk/>
          <pc:sldMk cId="1552985662" sldId="1824"/>
        </pc:sldMkLst>
        <pc:spChg chg="del">
          <ac:chgData name="Aaron Farber" userId="eeca6682-be49-4acd-93d6-a6b2cbeae1c1" providerId="ADAL" clId="{89CE2357-C4C0-401F-8FB6-63BE19B430FB}" dt="2023-04-12T15:40:04.964" v="5314" actId="478"/>
          <ac:spMkLst>
            <pc:docMk/>
            <pc:sldMk cId="1552985662" sldId="1824"/>
            <ac:spMk id="5" creationId="{4180E5D9-0920-E9AC-DB97-1E3A9066E0A7}"/>
          </ac:spMkLst>
        </pc:spChg>
        <pc:spChg chg="add mod">
          <ac:chgData name="Aaron Farber" userId="eeca6682-be49-4acd-93d6-a6b2cbeae1c1" providerId="ADAL" clId="{89CE2357-C4C0-401F-8FB6-63BE19B430FB}" dt="2023-04-12T15:40:36.958" v="5356" actId="20577"/>
          <ac:spMkLst>
            <pc:docMk/>
            <pc:sldMk cId="1552985662" sldId="1824"/>
            <ac:spMk id="8" creationId="{E59360A9-8910-A36F-E0F3-CE41EB80DC61}"/>
          </ac:spMkLst>
        </pc:spChg>
        <pc:picChg chg="del">
          <ac:chgData name="Aaron Farber" userId="eeca6682-be49-4acd-93d6-a6b2cbeae1c1" providerId="ADAL" clId="{89CE2357-C4C0-401F-8FB6-63BE19B430FB}" dt="2023-04-12T15:40:04.964" v="5314" actId="478"/>
          <ac:picMkLst>
            <pc:docMk/>
            <pc:sldMk cId="1552985662" sldId="1824"/>
            <ac:picMk id="6" creationId="{015E0916-98C5-FC9C-9543-53721BB66B57}"/>
          </ac:picMkLst>
        </pc:picChg>
        <pc:picChg chg="add mod">
          <ac:chgData name="Aaron Farber" userId="eeca6682-be49-4acd-93d6-a6b2cbeae1c1" providerId="ADAL" clId="{89CE2357-C4C0-401F-8FB6-63BE19B430FB}" dt="2023-04-12T15:40:07.326" v="5316" actId="1076"/>
          <ac:picMkLst>
            <pc:docMk/>
            <pc:sldMk cId="1552985662" sldId="1824"/>
            <ac:picMk id="7" creationId="{C0E4115E-3E1E-4966-85F3-6BF7CF2080FC}"/>
          </ac:picMkLst>
        </pc:picChg>
      </pc:sldChg>
      <pc:sldChg chg="addSp modSp add mod ord">
        <pc:chgData name="Aaron Farber" userId="eeca6682-be49-4acd-93d6-a6b2cbeae1c1" providerId="ADAL" clId="{89CE2357-C4C0-401F-8FB6-63BE19B430FB}" dt="2023-04-12T15:45:40.305" v="6000"/>
        <pc:sldMkLst>
          <pc:docMk/>
          <pc:sldMk cId="2806430368" sldId="1825"/>
        </pc:sldMkLst>
        <pc:spChg chg="mod">
          <ac:chgData name="Aaron Farber" userId="eeca6682-be49-4acd-93d6-a6b2cbeae1c1" providerId="ADAL" clId="{89CE2357-C4C0-401F-8FB6-63BE19B430FB}" dt="2023-04-12T15:43:59.593" v="5691" actId="1076"/>
          <ac:spMkLst>
            <pc:docMk/>
            <pc:sldMk cId="2806430368" sldId="1825"/>
            <ac:spMk id="4" creationId="{BC54CE4B-C750-1575-C994-923A703223B1}"/>
          </ac:spMkLst>
        </pc:spChg>
        <pc:spChg chg="add mod">
          <ac:chgData name="Aaron Farber" userId="eeca6682-be49-4acd-93d6-a6b2cbeae1c1" providerId="ADAL" clId="{89CE2357-C4C0-401F-8FB6-63BE19B430FB}" dt="2023-04-12T15:43:46.295" v="5688" actId="21"/>
          <ac:spMkLst>
            <pc:docMk/>
            <pc:sldMk cId="2806430368" sldId="1825"/>
            <ac:spMk id="6" creationId="{877A2A18-0433-11BA-5466-FB698365E7A5}"/>
          </ac:spMkLst>
        </pc:spChg>
      </pc:sldChg>
      <pc:sldChg chg="addSp delSp modSp add mod">
        <pc:chgData name="Aaron Farber" userId="eeca6682-be49-4acd-93d6-a6b2cbeae1c1" providerId="ADAL" clId="{89CE2357-C4C0-401F-8FB6-63BE19B430FB}" dt="2023-04-13T15:37:38.201" v="10155" actId="962"/>
        <pc:sldMkLst>
          <pc:docMk/>
          <pc:sldMk cId="3106513426" sldId="1826"/>
        </pc:sldMkLst>
        <pc:spChg chg="mod">
          <ac:chgData name="Aaron Farber" userId="eeca6682-be49-4acd-93d6-a6b2cbeae1c1" providerId="ADAL" clId="{89CE2357-C4C0-401F-8FB6-63BE19B430FB}" dt="2023-04-12T15:45:56.528" v="6010" actId="20577"/>
          <ac:spMkLst>
            <pc:docMk/>
            <pc:sldMk cId="3106513426" sldId="1826"/>
            <ac:spMk id="4" creationId="{BC54CE4B-C750-1575-C994-923A703223B1}"/>
          </ac:spMkLst>
        </pc:spChg>
        <pc:spChg chg="add del mod">
          <ac:chgData name="Aaron Farber" userId="eeca6682-be49-4acd-93d6-a6b2cbeae1c1" providerId="ADAL" clId="{89CE2357-C4C0-401F-8FB6-63BE19B430FB}" dt="2023-04-12T15:47:50.494" v="6013" actId="478"/>
          <ac:spMkLst>
            <pc:docMk/>
            <pc:sldMk cId="3106513426" sldId="1826"/>
            <ac:spMk id="6" creationId="{2631F44C-033E-F156-B21F-8523B66EBF57}"/>
          </ac:spMkLst>
        </pc:spChg>
        <pc:spChg chg="add mod">
          <ac:chgData name="Aaron Farber" userId="eeca6682-be49-4acd-93d6-a6b2cbeae1c1" providerId="ADAL" clId="{89CE2357-C4C0-401F-8FB6-63BE19B430FB}" dt="2023-04-12T15:48:26.086" v="6090" actId="1076"/>
          <ac:spMkLst>
            <pc:docMk/>
            <pc:sldMk cId="3106513426" sldId="1826"/>
            <ac:spMk id="7" creationId="{921A7C3C-21DA-6651-CA3B-75DA36B593CB}"/>
          </ac:spMkLst>
        </pc:spChg>
        <pc:picChg chg="add mod">
          <ac:chgData name="Aaron Farber" userId="eeca6682-be49-4acd-93d6-a6b2cbeae1c1" providerId="ADAL" clId="{89CE2357-C4C0-401F-8FB6-63BE19B430FB}" dt="2023-04-13T15:37:38.201" v="10155" actId="962"/>
          <ac:picMkLst>
            <pc:docMk/>
            <pc:sldMk cId="3106513426" sldId="1826"/>
            <ac:picMk id="5122" creationId="{8C3E0A69-06FE-4F08-2F5E-A0BEC5724CC0}"/>
          </ac:picMkLst>
        </pc:picChg>
      </pc:sldChg>
      <pc:sldChg chg="add del">
        <pc:chgData name="Aaron Farber" userId="eeca6682-be49-4acd-93d6-a6b2cbeae1c1" providerId="ADAL" clId="{89CE2357-C4C0-401F-8FB6-63BE19B430FB}" dt="2023-04-12T15:45:50.856" v="6001" actId="47"/>
        <pc:sldMkLst>
          <pc:docMk/>
          <pc:sldMk cId="1301017642" sldId="1827"/>
        </pc:sldMkLst>
      </pc:sldChg>
      <pc:sldChg chg="modSp add mod ord">
        <pc:chgData name="Aaron Farber" userId="eeca6682-be49-4acd-93d6-a6b2cbeae1c1" providerId="ADAL" clId="{89CE2357-C4C0-401F-8FB6-63BE19B430FB}" dt="2023-04-12T15:45:32.135" v="5998" actId="20577"/>
        <pc:sldMkLst>
          <pc:docMk/>
          <pc:sldMk cId="1835620993" sldId="1828"/>
        </pc:sldMkLst>
        <pc:spChg chg="mod">
          <ac:chgData name="Aaron Farber" userId="eeca6682-be49-4acd-93d6-a6b2cbeae1c1" providerId="ADAL" clId="{89CE2357-C4C0-401F-8FB6-63BE19B430FB}" dt="2023-04-12T15:44:25.093" v="5706" actId="20577"/>
          <ac:spMkLst>
            <pc:docMk/>
            <pc:sldMk cId="1835620993" sldId="1828"/>
            <ac:spMk id="4" creationId="{BC54CE4B-C750-1575-C994-923A703223B1}"/>
          </ac:spMkLst>
        </pc:spChg>
        <pc:spChg chg="mod">
          <ac:chgData name="Aaron Farber" userId="eeca6682-be49-4acd-93d6-a6b2cbeae1c1" providerId="ADAL" clId="{89CE2357-C4C0-401F-8FB6-63BE19B430FB}" dt="2023-04-12T15:45:32.135" v="5998" actId="20577"/>
          <ac:spMkLst>
            <pc:docMk/>
            <pc:sldMk cId="1835620993" sldId="1828"/>
            <ac:spMk id="6" creationId="{877A2A18-0433-11BA-5466-FB698365E7A5}"/>
          </ac:spMkLst>
        </pc:spChg>
      </pc:sldChg>
      <pc:sldChg chg="addSp modSp add mod">
        <pc:chgData name="Aaron Farber" userId="eeca6682-be49-4acd-93d6-a6b2cbeae1c1" providerId="ADAL" clId="{89CE2357-C4C0-401F-8FB6-63BE19B430FB}" dt="2023-04-12T15:56:25.821" v="6976" actId="20577"/>
        <pc:sldMkLst>
          <pc:docMk/>
          <pc:sldMk cId="3727250732" sldId="1829"/>
        </pc:sldMkLst>
        <pc:spChg chg="mod">
          <ac:chgData name="Aaron Farber" userId="eeca6682-be49-4acd-93d6-a6b2cbeae1c1" providerId="ADAL" clId="{89CE2357-C4C0-401F-8FB6-63BE19B430FB}" dt="2023-04-12T15:52:56.305" v="6745" actId="20577"/>
          <ac:spMkLst>
            <pc:docMk/>
            <pc:sldMk cId="3727250732" sldId="1829"/>
            <ac:spMk id="4" creationId="{BC54CE4B-C750-1575-C994-923A703223B1}"/>
          </ac:spMkLst>
        </pc:spChg>
        <pc:spChg chg="add mod">
          <ac:chgData name="Aaron Farber" userId="eeca6682-be49-4acd-93d6-a6b2cbeae1c1" providerId="ADAL" clId="{89CE2357-C4C0-401F-8FB6-63BE19B430FB}" dt="2023-04-12T15:56:25.821" v="6976" actId="20577"/>
          <ac:spMkLst>
            <pc:docMk/>
            <pc:sldMk cId="3727250732" sldId="1829"/>
            <ac:spMk id="6" creationId="{08EBE8F5-3E68-DE05-1E77-AE50C5A7D7C9}"/>
          </ac:spMkLst>
        </pc:spChg>
      </pc:sldChg>
      <pc:sldChg chg="modSp add mod">
        <pc:chgData name="Aaron Farber" userId="eeca6682-be49-4acd-93d6-a6b2cbeae1c1" providerId="ADAL" clId="{89CE2357-C4C0-401F-8FB6-63BE19B430FB}" dt="2023-04-12T15:49:52.937" v="6362" actId="5793"/>
        <pc:sldMkLst>
          <pc:docMk/>
          <pc:sldMk cId="38295260" sldId="1830"/>
        </pc:sldMkLst>
        <pc:spChg chg="mod">
          <ac:chgData name="Aaron Farber" userId="eeca6682-be49-4acd-93d6-a6b2cbeae1c1" providerId="ADAL" clId="{89CE2357-C4C0-401F-8FB6-63BE19B430FB}" dt="2023-04-12T15:49:52.937" v="6362" actId="5793"/>
          <ac:spMkLst>
            <pc:docMk/>
            <pc:sldMk cId="38295260" sldId="1830"/>
            <ac:spMk id="6" creationId="{2631F44C-033E-F156-B21F-8523B66EBF57}"/>
          </ac:spMkLst>
        </pc:spChg>
      </pc:sldChg>
      <pc:sldChg chg="modSp add mod">
        <pc:chgData name="Aaron Farber" userId="eeca6682-be49-4acd-93d6-a6b2cbeae1c1" providerId="ADAL" clId="{89CE2357-C4C0-401F-8FB6-63BE19B430FB}" dt="2023-04-12T15:51:02.549" v="6577" actId="20577"/>
        <pc:sldMkLst>
          <pc:docMk/>
          <pc:sldMk cId="3186917145" sldId="1831"/>
        </pc:sldMkLst>
        <pc:spChg chg="mod">
          <ac:chgData name="Aaron Farber" userId="eeca6682-be49-4acd-93d6-a6b2cbeae1c1" providerId="ADAL" clId="{89CE2357-C4C0-401F-8FB6-63BE19B430FB}" dt="2023-04-12T15:50:22.734" v="6394" actId="20577"/>
          <ac:spMkLst>
            <pc:docMk/>
            <pc:sldMk cId="3186917145" sldId="1831"/>
            <ac:spMk id="4" creationId="{BC54CE4B-C750-1575-C994-923A703223B1}"/>
          </ac:spMkLst>
        </pc:spChg>
        <pc:spChg chg="mod">
          <ac:chgData name="Aaron Farber" userId="eeca6682-be49-4acd-93d6-a6b2cbeae1c1" providerId="ADAL" clId="{89CE2357-C4C0-401F-8FB6-63BE19B430FB}" dt="2023-04-12T15:51:02.549" v="6577" actId="20577"/>
          <ac:spMkLst>
            <pc:docMk/>
            <pc:sldMk cId="3186917145" sldId="1831"/>
            <ac:spMk id="6" creationId="{2631F44C-033E-F156-B21F-8523B66EBF57}"/>
          </ac:spMkLst>
        </pc:spChg>
      </pc:sldChg>
      <pc:sldChg chg="addSp delSp modSp add mod">
        <pc:chgData name="Aaron Farber" userId="eeca6682-be49-4acd-93d6-a6b2cbeae1c1" providerId="ADAL" clId="{89CE2357-C4C0-401F-8FB6-63BE19B430FB}" dt="2023-04-13T15:36:17.498" v="9892" actId="962"/>
        <pc:sldMkLst>
          <pc:docMk/>
          <pc:sldMk cId="3848946734" sldId="1832"/>
        </pc:sldMkLst>
        <pc:spChg chg="mod">
          <ac:chgData name="Aaron Farber" userId="eeca6682-be49-4acd-93d6-a6b2cbeae1c1" providerId="ADAL" clId="{89CE2357-C4C0-401F-8FB6-63BE19B430FB}" dt="2023-04-12T15:52:36.354" v="6721" actId="1076"/>
          <ac:spMkLst>
            <pc:docMk/>
            <pc:sldMk cId="3848946734" sldId="1832"/>
            <ac:spMk id="6" creationId="{E76DC7E7-7A18-D892-477D-62E27898DC70}"/>
          </ac:spMkLst>
        </pc:spChg>
        <pc:spChg chg="del mod">
          <ac:chgData name="Aaron Farber" userId="eeca6682-be49-4acd-93d6-a6b2cbeae1c1" providerId="ADAL" clId="{89CE2357-C4C0-401F-8FB6-63BE19B430FB}" dt="2023-04-12T15:52:28.332" v="6717" actId="478"/>
          <ac:spMkLst>
            <pc:docMk/>
            <pc:sldMk cId="3848946734" sldId="1832"/>
            <ac:spMk id="7" creationId="{7DB26FCB-46BE-4723-A182-589148BB8F7D}"/>
          </ac:spMkLst>
        </pc:spChg>
        <pc:spChg chg="del">
          <ac:chgData name="Aaron Farber" userId="eeca6682-be49-4acd-93d6-a6b2cbeae1c1" providerId="ADAL" clId="{89CE2357-C4C0-401F-8FB6-63BE19B430FB}" dt="2023-04-12T15:52:29.294" v="6718" actId="478"/>
          <ac:spMkLst>
            <pc:docMk/>
            <pc:sldMk cId="3848946734" sldId="1832"/>
            <ac:spMk id="8" creationId="{3A4C6E56-24A1-C77A-FE50-7AA8B5ACD9A7}"/>
          </ac:spMkLst>
        </pc:spChg>
        <pc:picChg chg="add mod">
          <ac:chgData name="Aaron Farber" userId="eeca6682-be49-4acd-93d6-a6b2cbeae1c1" providerId="ADAL" clId="{89CE2357-C4C0-401F-8FB6-63BE19B430FB}" dt="2023-04-13T15:36:17.498" v="9892" actId="962"/>
          <ac:picMkLst>
            <pc:docMk/>
            <pc:sldMk cId="3848946734" sldId="1832"/>
            <ac:picMk id="9" creationId="{D33B8361-CBF1-A03E-604D-5DC2565A2162}"/>
          </ac:picMkLst>
        </pc:picChg>
        <pc:picChg chg="del mod">
          <ac:chgData name="Aaron Farber" userId="eeca6682-be49-4acd-93d6-a6b2cbeae1c1" providerId="ADAL" clId="{89CE2357-C4C0-401F-8FB6-63BE19B430FB}" dt="2023-04-12T15:52:26.302" v="6715" actId="478"/>
          <ac:picMkLst>
            <pc:docMk/>
            <pc:sldMk cId="3848946734" sldId="1832"/>
            <ac:picMk id="3074" creationId="{D68178FC-EC09-FB06-D38B-05F7F2351006}"/>
          </ac:picMkLst>
        </pc:picChg>
      </pc:sldChg>
      <pc:sldChg chg="add del">
        <pc:chgData name="Aaron Farber" userId="eeca6682-be49-4acd-93d6-a6b2cbeae1c1" providerId="ADAL" clId="{89CE2357-C4C0-401F-8FB6-63BE19B430FB}" dt="2023-04-12T15:58:56.584" v="7599" actId="47"/>
        <pc:sldMkLst>
          <pc:docMk/>
          <pc:sldMk cId="3491543903" sldId="1833"/>
        </pc:sldMkLst>
      </pc:sldChg>
      <pc:sldChg chg="modSp add mod">
        <pc:chgData name="Aaron Farber" userId="eeca6682-be49-4acd-93d6-a6b2cbeae1c1" providerId="ADAL" clId="{89CE2357-C4C0-401F-8FB6-63BE19B430FB}" dt="2023-04-12T15:57:57.048" v="7396" actId="20577"/>
        <pc:sldMkLst>
          <pc:docMk/>
          <pc:sldMk cId="4246048911" sldId="1834"/>
        </pc:sldMkLst>
        <pc:spChg chg="mod">
          <ac:chgData name="Aaron Farber" userId="eeca6682-be49-4acd-93d6-a6b2cbeae1c1" providerId="ADAL" clId="{89CE2357-C4C0-401F-8FB6-63BE19B430FB}" dt="2023-04-12T15:56:45.041" v="6982" actId="20577"/>
          <ac:spMkLst>
            <pc:docMk/>
            <pc:sldMk cId="4246048911" sldId="1834"/>
            <ac:spMk id="4" creationId="{BC54CE4B-C750-1575-C994-923A703223B1}"/>
          </ac:spMkLst>
        </pc:spChg>
        <pc:spChg chg="mod">
          <ac:chgData name="Aaron Farber" userId="eeca6682-be49-4acd-93d6-a6b2cbeae1c1" providerId="ADAL" clId="{89CE2357-C4C0-401F-8FB6-63BE19B430FB}" dt="2023-04-12T15:57:57.048" v="7396" actId="20577"/>
          <ac:spMkLst>
            <pc:docMk/>
            <pc:sldMk cId="4246048911" sldId="1834"/>
            <ac:spMk id="6" creationId="{08EBE8F5-3E68-DE05-1E77-AE50C5A7D7C9}"/>
          </ac:spMkLst>
        </pc:spChg>
      </pc:sldChg>
      <pc:sldChg chg="addSp modSp add mod">
        <pc:chgData name="Aaron Farber" userId="eeca6682-be49-4acd-93d6-a6b2cbeae1c1" providerId="ADAL" clId="{89CE2357-C4C0-401F-8FB6-63BE19B430FB}" dt="2023-04-13T15:38:44.079" v="10677" actId="962"/>
        <pc:sldMkLst>
          <pc:docMk/>
          <pc:sldMk cId="2555403818" sldId="1835"/>
        </pc:sldMkLst>
        <pc:spChg chg="mod">
          <ac:chgData name="Aaron Farber" userId="eeca6682-be49-4acd-93d6-a6b2cbeae1c1" providerId="ADAL" clId="{89CE2357-C4C0-401F-8FB6-63BE19B430FB}" dt="2023-04-12T15:59:34.500" v="7600" actId="14100"/>
          <ac:spMkLst>
            <pc:docMk/>
            <pc:sldMk cId="2555403818" sldId="1835"/>
            <ac:spMk id="6" creationId="{08EBE8F5-3E68-DE05-1E77-AE50C5A7D7C9}"/>
          </ac:spMkLst>
        </pc:spChg>
        <pc:picChg chg="add mod">
          <ac:chgData name="Aaron Farber" userId="eeca6682-be49-4acd-93d6-a6b2cbeae1c1" providerId="ADAL" clId="{89CE2357-C4C0-401F-8FB6-63BE19B430FB}" dt="2023-04-13T15:38:44.079" v="10677" actId="962"/>
          <ac:picMkLst>
            <pc:docMk/>
            <pc:sldMk cId="2555403818" sldId="1835"/>
            <ac:picMk id="10242" creationId="{4BE6DF5B-1621-8D0C-06C2-C9937B3CF7FD}"/>
          </ac:picMkLst>
        </pc:picChg>
      </pc:sldChg>
      <pc:sldChg chg="modSp add mod">
        <pc:chgData name="Aaron Farber" userId="eeca6682-be49-4acd-93d6-a6b2cbeae1c1" providerId="ADAL" clId="{89CE2357-C4C0-401F-8FB6-63BE19B430FB}" dt="2023-04-13T15:39:34.080" v="10801" actId="20577"/>
        <pc:sldMkLst>
          <pc:docMk/>
          <pc:sldMk cId="980874440" sldId="1836"/>
        </pc:sldMkLst>
        <pc:spChg chg="mod">
          <ac:chgData name="Aaron Farber" userId="eeca6682-be49-4acd-93d6-a6b2cbeae1c1" providerId="ADAL" clId="{89CE2357-C4C0-401F-8FB6-63BE19B430FB}" dt="2023-04-12T15:59:50.378" v="7618" actId="20577"/>
          <ac:spMkLst>
            <pc:docMk/>
            <pc:sldMk cId="980874440" sldId="1836"/>
            <ac:spMk id="4" creationId="{BC54CE4B-C750-1575-C994-923A703223B1}"/>
          </ac:spMkLst>
        </pc:spChg>
        <pc:spChg chg="mod">
          <ac:chgData name="Aaron Farber" userId="eeca6682-be49-4acd-93d6-a6b2cbeae1c1" providerId="ADAL" clId="{89CE2357-C4C0-401F-8FB6-63BE19B430FB}" dt="2023-04-13T15:39:34.080" v="10801" actId="20577"/>
          <ac:spMkLst>
            <pc:docMk/>
            <pc:sldMk cId="980874440" sldId="1836"/>
            <ac:spMk id="6" creationId="{08EBE8F5-3E68-DE05-1E77-AE50C5A7D7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35D1B-7706-4F75-8B97-D448C61A6F2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B973F-81C8-4990-9A82-4F3A5949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dirty="0"/>
          </a:p>
          <a:p>
            <a:r>
              <a:rPr lang="en-US" dirty="0"/>
              <a:t>2019: </a:t>
            </a:r>
            <a:r>
              <a:rPr lang="en-US" sz="1200" dirty="0"/>
              <a:t>Web Accessibility Specialist</a:t>
            </a:r>
          </a:p>
          <a:p>
            <a:r>
              <a:rPr lang="en-US" sz="1200" dirty="0"/>
              <a:t>2020: Certified Professional in Accessibility Core Competencies</a:t>
            </a:r>
          </a:p>
          <a:p>
            <a:r>
              <a:rPr lang="en-US" sz="1200" dirty="0"/>
              <a:t>IAAP: International Association of Accessibility Professionals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55CA1-8AB9-7F4B-8B56-30FA76A041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B973F-81C8-4990-9A82-4F3A594980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925350" y="-792051"/>
            <a:ext cx="6044348" cy="9575762"/>
            <a:chOff x="7852246" y="-8205"/>
            <a:chExt cx="4029565" cy="6383841"/>
          </a:xfrm>
        </p:grpSpPr>
        <p:sp>
          <p:nvSpPr>
            <p:cNvPr id="3" name="Rounded Rectangle 2"/>
            <p:cNvSpPr/>
            <p:nvPr/>
          </p:nvSpPr>
          <p:spPr>
            <a:xfrm>
              <a:off x="8732614" y="1487176"/>
              <a:ext cx="401781" cy="1264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8933505" y="0"/>
              <a:ext cx="0" cy="14718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0566669" y="1478971"/>
              <a:ext cx="401781" cy="1264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767560" y="-8205"/>
              <a:ext cx="0" cy="14718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7852246" y="1550388"/>
              <a:ext cx="4029565" cy="4825248"/>
              <a:chOff x="8182988" y="1595007"/>
              <a:chExt cx="3376612" cy="404336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182988" y="1595007"/>
                <a:ext cx="3376612" cy="4043362"/>
              </a:xfrm>
              <a:prstGeom prst="rect">
                <a:avLst/>
              </a:prstGeom>
              <a:solidFill>
                <a:schemeClr val="accent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49770" y="1762558"/>
                <a:ext cx="3043237" cy="3700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16364" y="1930109"/>
                <a:ext cx="2705194" cy="3375749"/>
              </a:xfrm>
              <a:prstGeom prst="rect">
                <a:avLst/>
              </a:prstGeom>
              <a:gradFill flip="none" rotWithShape="1">
                <a:gsLst>
                  <a:gs pos="44000">
                    <a:schemeClr val="bg1"/>
                  </a:gs>
                  <a:gs pos="88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55171" y="547688"/>
            <a:ext cx="9318681" cy="1988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[First Name] [Last Name]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754857" y="3257550"/>
            <a:ext cx="9319308" cy="6229350"/>
          </a:xfrm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8816C4D-C074-46E9-95BD-C9631EDBDD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522114" y="2145692"/>
            <a:ext cx="4842467" cy="6042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[Insert Avatar Picture]</a:t>
            </a:r>
          </a:p>
        </p:txBody>
      </p:sp>
    </p:spTree>
    <p:extLst>
      <p:ext uri="{BB962C8B-B14F-4D97-AF65-F5344CB8AC3E}">
        <p14:creationId xmlns:p14="http://schemas.microsoft.com/office/powerpoint/2010/main" val="26717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pgi.com/blo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11" name="TextBox 11"/>
          <p:cNvSpPr txBox="1"/>
          <p:nvPr/>
        </p:nvSpPr>
        <p:spPr>
          <a:xfrm>
            <a:off x="14251395" y="930391"/>
            <a:ext cx="3122206" cy="441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3200" dirty="0">
                <a:solidFill>
                  <a:srgbClr val="333333"/>
                </a:solidFill>
                <a:latin typeface="Poppins Medium"/>
              </a:rPr>
              <a:t>April 12, 2023</a:t>
            </a:r>
          </a:p>
        </p:txBody>
      </p:sp>
      <p:sp>
        <p:nvSpPr>
          <p:cNvPr id="15" name="AutoShape 12" descr="TPGi">
            <a:extLst>
              <a:ext uri="{FF2B5EF4-FFF2-40B4-BE49-F238E27FC236}">
                <a16:creationId xmlns:a16="http://schemas.microsoft.com/office/drawing/2014/main" id="{3A739E94-520A-3565-4419-95A1AC181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53802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47889-847E-4012-8BAF-A1ABFDFBECE3}"/>
              </a:ext>
            </a:extLst>
          </p:cNvPr>
          <p:cNvGrpSpPr/>
          <p:nvPr/>
        </p:nvGrpSpPr>
        <p:grpSpPr>
          <a:xfrm>
            <a:off x="2590800" y="2358881"/>
            <a:ext cx="15400119" cy="4447371"/>
            <a:chOff x="2514600" y="3134529"/>
            <a:chExt cx="15400119" cy="4447371"/>
          </a:xfrm>
        </p:grpSpPr>
        <p:sp>
          <p:nvSpPr>
            <p:cNvPr id="4" name="TextBox 4"/>
            <p:cNvSpPr txBox="1"/>
            <p:nvPr/>
          </p:nvSpPr>
          <p:spPr>
            <a:xfrm>
              <a:off x="3093818" y="3134529"/>
              <a:ext cx="14820901" cy="44473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248" dirty="0">
                  <a:solidFill>
                    <a:srgbClr val="333333"/>
                  </a:solidFill>
                  <a:latin typeface="Poppins Bold"/>
                </a:rPr>
                <a:t>Understand</a:t>
              </a: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1100" spc="248" dirty="0">
                <a:solidFill>
                  <a:srgbClr val="333333"/>
                </a:solidFill>
                <a:latin typeface="Poppins Bold"/>
              </a:endParaRPr>
            </a:p>
            <a:p>
              <a:r>
                <a:rPr lang="en-US" sz="4400" spc="248" dirty="0">
                  <a:solidFill>
                    <a:srgbClr val="333333"/>
                  </a:solidFill>
                  <a:latin typeface="Poppins Bold"/>
                </a:rPr>
                <a:t>Test</a:t>
              </a:r>
            </a:p>
            <a:p>
              <a:endParaRPr lang="en-US" sz="20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20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2000" spc="248" dirty="0">
                <a:solidFill>
                  <a:srgbClr val="333333"/>
                </a:solidFill>
                <a:latin typeface="Poppins Bold"/>
              </a:endParaRPr>
            </a:p>
            <a:p>
              <a:endParaRPr lang="en-US" sz="2000" spc="248" dirty="0">
                <a:solidFill>
                  <a:srgbClr val="333333"/>
                </a:solidFill>
                <a:latin typeface="Poppins Bold"/>
              </a:endParaRPr>
            </a:p>
            <a:p>
              <a:r>
                <a:rPr lang="en-US" sz="4400" spc="248" dirty="0">
                  <a:solidFill>
                    <a:srgbClr val="333333"/>
                  </a:solidFill>
                  <a:latin typeface="Poppins Bold"/>
                </a:rPr>
                <a:t>Solve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42BD407-F75F-ED1F-9DD6-4B58F68DB220}"/>
                </a:ext>
              </a:extLst>
            </p:cNvPr>
            <p:cNvGrpSpPr/>
            <p:nvPr/>
          </p:nvGrpSpPr>
          <p:grpSpPr>
            <a:xfrm>
              <a:off x="2514600" y="3134529"/>
              <a:ext cx="285936" cy="4184216"/>
              <a:chOff x="12199931" y="3465776"/>
              <a:chExt cx="285936" cy="418421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678FC69-1C7D-783C-D11D-E310F9B5AA0F}"/>
                  </a:ext>
                </a:extLst>
              </p:cNvPr>
              <p:cNvSpPr/>
              <p:nvPr/>
            </p:nvSpPr>
            <p:spPr>
              <a:xfrm rot="5400000" flipV="1">
                <a:off x="12199931" y="3465776"/>
                <a:ext cx="285936" cy="285936"/>
              </a:xfrm>
              <a:prstGeom prst="ellipse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BA08D89-0F4F-C5C8-0C63-5BEA588EA0CE}"/>
                  </a:ext>
                </a:extLst>
              </p:cNvPr>
              <p:cNvCxnSpPr>
                <a:cxnSpLocks/>
                <a:stCxn id="22" idx="6"/>
              </p:cNvCxnSpPr>
              <p:nvPr/>
            </p:nvCxnSpPr>
            <p:spPr>
              <a:xfrm>
                <a:off x="12342899" y="3751712"/>
                <a:ext cx="1501" cy="1672195"/>
              </a:xfrm>
              <a:prstGeom prst="line">
                <a:avLst/>
              </a:prstGeom>
              <a:ln w="635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60EE385-A6B2-8D6B-3DFC-7620FAD8A8AB}"/>
                  </a:ext>
                </a:extLst>
              </p:cNvPr>
              <p:cNvSpPr/>
              <p:nvPr/>
            </p:nvSpPr>
            <p:spPr>
              <a:xfrm rot="5400000" flipV="1">
                <a:off x="12199931" y="5419674"/>
                <a:ext cx="285936" cy="285936"/>
              </a:xfrm>
              <a:prstGeom prst="ellipse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B03208A-CE1C-3559-CF2D-37EE623D4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44400" y="5705610"/>
                <a:ext cx="945" cy="1672195"/>
              </a:xfrm>
              <a:prstGeom prst="line">
                <a:avLst/>
              </a:prstGeom>
              <a:ln w="635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3F58C8A-DBD9-6E29-731B-5837B96CA926}"/>
                  </a:ext>
                </a:extLst>
              </p:cNvPr>
              <p:cNvSpPr/>
              <p:nvPr/>
            </p:nvSpPr>
            <p:spPr>
              <a:xfrm rot="5400000" flipV="1">
                <a:off x="12199931" y="7364056"/>
                <a:ext cx="285936" cy="285936"/>
              </a:xfrm>
              <a:prstGeom prst="ellipse">
                <a:avLst/>
              </a:prstGeom>
              <a:noFill/>
              <a:ln w="508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 descr="Webpage Structure">
            <a:extLst>
              <a:ext uri="{FF2B5EF4-FFF2-40B4-BE49-F238E27FC236}">
                <a16:creationId xmlns:a16="http://schemas.microsoft.com/office/drawing/2014/main" id="{3D6D4824-3C13-6E7E-3A00-E7807DD894E0}"/>
              </a:ext>
            </a:extLst>
          </p:cNvPr>
          <p:cNvGrpSpPr/>
          <p:nvPr/>
        </p:nvGrpSpPr>
        <p:grpSpPr>
          <a:xfrm>
            <a:off x="7924800" y="2448944"/>
            <a:ext cx="10284878" cy="4609004"/>
            <a:chOff x="8271029" y="3319115"/>
            <a:chExt cx="10284878" cy="4609004"/>
          </a:xfrm>
        </p:grpSpPr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6CD5F26C-B50C-91D2-B5D7-1C81E9A3E459}"/>
                </a:ext>
              </a:extLst>
            </p:cNvPr>
            <p:cNvSpPr txBox="1"/>
            <p:nvPr/>
          </p:nvSpPr>
          <p:spPr>
            <a:xfrm>
              <a:off x="8271029" y="6697013"/>
              <a:ext cx="10284878" cy="12311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4000" spc="248" dirty="0">
                  <a:solidFill>
                    <a:schemeClr val="accent1">
                      <a:lumMod val="75000"/>
                    </a:schemeClr>
                  </a:solidFill>
                  <a:latin typeface="Poppins Bold"/>
                </a:rPr>
                <a:t>STRUCTURE</a:t>
              </a:r>
              <a:endParaRPr lang="en-US" sz="6000" spc="248" dirty="0">
                <a:solidFill>
                  <a:schemeClr val="accent1">
                    <a:lumMod val="75000"/>
                  </a:schemeClr>
                </a:solidFill>
                <a:latin typeface="Poppins Bold"/>
              </a:endParaRPr>
            </a:p>
            <a:p>
              <a:pPr>
                <a:lnSpc>
                  <a:spcPts val="4800"/>
                </a:lnSpc>
              </a:pPr>
              <a:endParaRPr lang="en-US" sz="40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9FE023-38B5-2878-B9B8-21AF698A0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800" y="3319115"/>
              <a:ext cx="3206572" cy="3085570"/>
            </a:xfrm>
            <a:prstGeom prst="rect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BD7AC6B-75C3-5716-5E13-AE2C3985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418" y="8261804"/>
            <a:ext cx="3128530" cy="12409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219200" y="1200125"/>
            <a:ext cx="15316200" cy="765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Testing includes all responsive breakpoints</a:t>
            </a:r>
          </a:p>
        </p:txBody>
      </p:sp>
      <p:pic>
        <p:nvPicPr>
          <p:cNvPr id="5" name="Picture 4" descr="T P G i navigation bar in desktop layout">
            <a:extLst>
              <a:ext uri="{FF2B5EF4-FFF2-40B4-BE49-F238E27FC236}">
                <a16:creationId xmlns:a16="http://schemas.microsoft.com/office/drawing/2014/main" id="{D347325A-85F8-A35F-850B-EA3CFB8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14870"/>
            <a:ext cx="7826570" cy="1795134"/>
          </a:xfrm>
          <a:prstGeom prst="rect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</p:pic>
      <p:pic>
        <p:nvPicPr>
          <p:cNvPr id="9" name="Picture 8" descr="T P G i navigation bar in mobile layout">
            <a:extLst>
              <a:ext uri="{FF2B5EF4-FFF2-40B4-BE49-F238E27FC236}">
                <a16:creationId xmlns:a16="http://schemas.microsoft.com/office/drawing/2014/main" id="{83414C12-C794-F717-684D-87E178A8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35" y="5500603"/>
            <a:ext cx="5015804" cy="4105094"/>
          </a:xfrm>
          <a:prstGeom prst="rect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DA568F-166F-7C8E-9857-53A1103AC570}"/>
              </a:ext>
            </a:extLst>
          </p:cNvPr>
          <p:cNvSpPr txBox="1"/>
          <p:nvPr/>
        </p:nvSpPr>
        <p:spPr>
          <a:xfrm>
            <a:off x="1219200" y="2243054"/>
            <a:ext cx="2819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Desktop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B5AFD-FA85-DA98-232F-A3DBF02D6BF5}"/>
              </a:ext>
            </a:extLst>
          </p:cNvPr>
          <p:cNvSpPr txBox="1"/>
          <p:nvPr/>
        </p:nvSpPr>
        <p:spPr>
          <a:xfrm>
            <a:off x="1117251" y="4946605"/>
            <a:ext cx="2819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layout</a:t>
            </a:r>
          </a:p>
        </p:txBody>
      </p:sp>
    </p:spTree>
    <p:extLst>
      <p:ext uri="{BB962C8B-B14F-4D97-AF65-F5344CB8AC3E}">
        <p14:creationId xmlns:p14="http://schemas.microsoft.com/office/powerpoint/2010/main" val="311942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838200" y="2705100"/>
            <a:ext cx="15486532" cy="5653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Consider website structure and purpose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Include a range of content types – videos, forms, etc.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template components and page-specific content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Cover high-visibility, high-traffic user journeys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Each sample should be around the same size, level of effort to test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FED27F-09A8-7E67-2D74-D6877EB7A8D1}"/>
              </a:ext>
            </a:extLst>
          </p:cNvPr>
          <p:cNvSpPr txBox="1">
            <a:spLocks/>
          </p:cNvSpPr>
          <p:nvPr/>
        </p:nvSpPr>
        <p:spPr>
          <a:xfrm>
            <a:off x="1066800" y="1257301"/>
            <a:ext cx="15486531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How to Select a Representative Sample</a:t>
            </a:r>
          </a:p>
        </p:txBody>
      </p:sp>
    </p:spTree>
    <p:extLst>
      <p:ext uri="{BB962C8B-B14F-4D97-AF65-F5344CB8AC3E}">
        <p14:creationId xmlns:p14="http://schemas.microsoft.com/office/powerpoint/2010/main" val="223601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838200" y="2705100"/>
            <a:ext cx="15486532" cy="4715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feasible to test every page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 can be broken into manageable tasks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Easily delegate work to appropriate stakeholder, role</a:t>
            </a:r>
          </a:p>
          <a:p>
            <a:pPr marL="895350" lvl="1" indent="-5715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Facilitates communication and cross-collaboration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FED27F-09A8-7E67-2D74-D6877EB7A8D1}"/>
              </a:ext>
            </a:extLst>
          </p:cNvPr>
          <p:cNvSpPr txBox="1">
            <a:spLocks/>
          </p:cNvSpPr>
          <p:nvPr/>
        </p:nvSpPr>
        <p:spPr>
          <a:xfrm>
            <a:off x="1066800" y="1257301"/>
            <a:ext cx="15486531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Why Select a Representative Sample</a:t>
            </a:r>
          </a:p>
        </p:txBody>
      </p:sp>
    </p:spTree>
    <p:extLst>
      <p:ext uri="{BB962C8B-B14F-4D97-AF65-F5344CB8AC3E}">
        <p14:creationId xmlns:p14="http://schemas.microsoft.com/office/powerpoint/2010/main" val="408148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Group Related Accessibility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838200" y="2585553"/>
            <a:ext cx="11963400" cy="292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Enables testing to be done by roles with the requisite skillset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Increases efficiency and reduces duplicative work - shifting between unrelated accessibility guidelines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Leads to full WCAG Coverage</a:t>
            </a:r>
          </a:p>
        </p:txBody>
      </p:sp>
    </p:spTree>
    <p:extLst>
      <p:ext uri="{BB962C8B-B14F-4D97-AF65-F5344CB8AC3E}">
        <p14:creationId xmlns:p14="http://schemas.microsoft.com/office/powerpoint/2010/main" val="201543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Testing Page Structure/Navigation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807720" y="2781300"/>
            <a:ext cx="11430000" cy="2238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1.3.1: Info &amp; Relationships (A)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1.3.2: Meaningful Sequence (AA)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2.4.4: Link Purpose (In Context)</a:t>
            </a:r>
          </a:p>
        </p:txBody>
      </p:sp>
    </p:spTree>
    <p:extLst>
      <p:ext uri="{BB962C8B-B14F-4D97-AF65-F5344CB8AC3E}">
        <p14:creationId xmlns:p14="http://schemas.microsoft.com/office/powerpoint/2010/main" val="114023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Testing Page Structure/Navigation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914400" y="2762681"/>
            <a:ext cx="11430000" cy="5070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Does not require an engineering background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Does not require using Developer Tools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Requires only basic familiarity with a screen reader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Works with any browser – although best performed on a desktop Mac/PC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4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914400" y="788770"/>
            <a:ext cx="153543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Accessibility Foundations</a:t>
            </a:r>
          </a:p>
        </p:txBody>
      </p:sp>
      <p:pic>
        <p:nvPicPr>
          <p:cNvPr id="10" name="Picture 9" descr="Tutor Modules">
            <a:extLst>
              <a:ext uri="{FF2B5EF4-FFF2-40B4-BE49-F238E27FC236}">
                <a16:creationId xmlns:a16="http://schemas.microsoft.com/office/drawing/2014/main" id="{17DC8525-4121-7E80-B968-B485BE1C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78121"/>
            <a:ext cx="10668000" cy="62690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57FBE154-4911-F6DE-173D-F01F56A63D09}"/>
              </a:ext>
            </a:extLst>
          </p:cNvPr>
          <p:cNvSpPr txBox="1"/>
          <p:nvPr/>
        </p:nvSpPr>
        <p:spPr>
          <a:xfrm>
            <a:off x="11963400" y="2378121"/>
            <a:ext cx="5181600" cy="1793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Consume Role-Based Trainings To Understand Fundamental Principles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0C174-9EAB-9F34-0E0A-033E3953C53D}"/>
              </a:ext>
            </a:extLst>
          </p:cNvPr>
          <p:cNvSpPr/>
          <p:nvPr/>
        </p:nvSpPr>
        <p:spPr>
          <a:xfrm>
            <a:off x="6934200" y="2378121"/>
            <a:ext cx="2209800" cy="3134505"/>
          </a:xfrm>
          <a:prstGeom prst="rect">
            <a:avLst/>
          </a:prstGeom>
          <a:noFill/>
          <a:ln w="1016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51550C5-FE92-91A5-F534-FDC8EC1433DA}"/>
              </a:ext>
            </a:extLst>
          </p:cNvPr>
          <p:cNvSpPr txBox="1"/>
          <p:nvPr/>
        </p:nvSpPr>
        <p:spPr>
          <a:xfrm>
            <a:off x="11997906" y="4911136"/>
            <a:ext cx="4724400" cy="2408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Page Structure Testing: Accessibility in Front End Development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118644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76200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Tools and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12192000" y="2562470"/>
            <a:ext cx="5486400" cy="445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main strength of testing with ARC is that each rule is paired with select resources from its expansive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KnowledgeBase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 descr="ARC KnowledgeBase contains over 15 modules">
            <a:extLst>
              <a:ext uri="{FF2B5EF4-FFF2-40B4-BE49-F238E27FC236}">
                <a16:creationId xmlns:a16="http://schemas.microsoft.com/office/drawing/2014/main" id="{30F7467F-72A0-459D-DF02-09A0C7C7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2470"/>
            <a:ext cx="10591800" cy="60622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485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7620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Understand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695864" y="2078468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Understand The Significance of an Accessibility Guideline First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0027FDF-AECD-34AB-242A-045662D3F537}"/>
              </a:ext>
            </a:extLst>
          </p:cNvPr>
          <p:cNvSpPr txBox="1"/>
          <p:nvPr/>
        </p:nvSpPr>
        <p:spPr>
          <a:xfrm>
            <a:off x="4267200" y="3467100"/>
            <a:ext cx="7948382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Summarizes Each WCAG Success Criteria</a:t>
            </a:r>
          </a:p>
          <a:p>
            <a:pPr algn="ctr">
              <a:lnSpc>
                <a:spcPts val="4800"/>
              </a:lnSpc>
            </a:pPr>
            <a:r>
              <a:rPr lang="en-US" sz="2800" i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Including draft WCAG 2.2 Success Criteria</a:t>
            </a:r>
          </a:p>
        </p:txBody>
      </p:sp>
      <p:pic>
        <p:nvPicPr>
          <p:cNvPr id="4" name="Picture 3" descr="WCAG Reference KB Module">
            <a:extLst>
              <a:ext uri="{FF2B5EF4-FFF2-40B4-BE49-F238E27FC236}">
                <a16:creationId xmlns:a16="http://schemas.microsoft.com/office/drawing/2014/main" id="{FAF65E59-3599-F374-8D02-ECD36E39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86100"/>
            <a:ext cx="388766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806570" y="2016992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Test An Issue To Determines Its Impact On User Experience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6C85F8-927A-DF65-1344-7CEB31538555}"/>
              </a:ext>
            </a:extLst>
          </p:cNvPr>
          <p:cNvSpPr txBox="1"/>
          <p:nvPr/>
        </p:nvSpPr>
        <p:spPr>
          <a:xfrm>
            <a:off x="4577751" y="3272760"/>
            <a:ext cx="8305800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Provides Step-by-Step Manual Testing Procedure for Every Accessibility Guideline</a:t>
            </a:r>
          </a:p>
        </p:txBody>
      </p:sp>
      <p:pic>
        <p:nvPicPr>
          <p:cNvPr id="4" name="Picture 3" descr="WCAG Tests (web) KB Module">
            <a:extLst>
              <a:ext uri="{FF2B5EF4-FFF2-40B4-BE49-F238E27FC236}">
                <a16:creationId xmlns:a16="http://schemas.microsoft.com/office/drawing/2014/main" id="{D8EE74FA-1CC5-768B-71E7-4F74D2FC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83792"/>
            <a:ext cx="3835151" cy="53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C98FE2-CCD6-4D2E-9F61-492A3776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Aaron Farber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AFEF8A-F3A4-4E90-B603-DE437501C2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2016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Change careers from public policy to tech. Attend App Academy.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2017-2019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Run accessibility testing/development shop focused on small businesses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2019-2020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- Accessibility Engineer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2021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- Embedded with large tech company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1">
                    <a:lumMod val="10000"/>
                  </a:schemeClr>
                </a:solidFill>
              </a:rPr>
              <a:t>2022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: </a:t>
            </a:r>
            <a:r>
              <a:rPr lang="en-US" sz="5400" dirty="0" err="1">
                <a:solidFill>
                  <a:schemeClr val="accent1">
                    <a:lumMod val="10000"/>
                  </a:schemeClr>
                </a:solidFill>
              </a:rPr>
              <a:t>TPGi</a:t>
            </a:r>
            <a:r>
              <a:rPr lang="en-US" sz="5400" dirty="0">
                <a:solidFill>
                  <a:schemeClr val="accent1">
                    <a:lumMod val="10000"/>
                  </a:schemeClr>
                </a:solidFill>
              </a:rPr>
              <a:t> – Accessibility Platform Consultant</a:t>
            </a:r>
            <a:endParaRPr lang="en-US" sz="5400" b="1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Placeholder 5" descr="Aaron Farber at home in front of a bookshelf with different pieces from his dice collection.">
            <a:extLst>
              <a:ext uri="{FF2B5EF4-FFF2-40B4-BE49-F238E27FC236}">
                <a16:creationId xmlns:a16="http://schemas.microsoft.com/office/drawing/2014/main" id="{4CCACC19-128A-016C-4C36-65D950D9792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 b="3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645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248" dirty="0">
                <a:solidFill>
                  <a:srgbClr val="333333"/>
                </a:solidFill>
                <a:latin typeface="Poppins Bold"/>
              </a:rPr>
              <a:t>Solve</a:t>
            </a:r>
            <a:endParaRPr lang="en-US" sz="8000" spc="248" dirty="0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9C6C1-7EBE-0445-37F6-C35C7D91479F}"/>
              </a:ext>
            </a:extLst>
          </p:cNvPr>
          <p:cNvSpPr txBox="1"/>
          <p:nvPr/>
        </p:nvSpPr>
        <p:spPr>
          <a:xfrm>
            <a:off x="762000" y="2086759"/>
            <a:ext cx="14173200" cy="76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Solve an Issue with Battle-Tested, Clear Steps For Implementation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66C85F8-927A-DF65-1344-7CEB31538555}"/>
              </a:ext>
            </a:extLst>
          </p:cNvPr>
          <p:cNvSpPr txBox="1"/>
          <p:nvPr/>
        </p:nvSpPr>
        <p:spPr>
          <a:xfrm>
            <a:off x="4572000" y="3238500"/>
            <a:ext cx="8305800" cy="1184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Detailed instructions with code samples, expected behaviors</a:t>
            </a:r>
          </a:p>
        </p:txBody>
      </p:sp>
      <p:pic>
        <p:nvPicPr>
          <p:cNvPr id="5" name="Picture 4" descr="accessible web content development module">
            <a:extLst>
              <a:ext uri="{FF2B5EF4-FFF2-40B4-BE49-F238E27FC236}">
                <a16:creationId xmlns:a16="http://schemas.microsoft.com/office/drawing/2014/main" id="{FF85AB09-9190-04AA-9AF0-BF6F5E2A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74256"/>
            <a:ext cx="3916393" cy="54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1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Equip your team with testing tools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B6F66F81-01AE-0CB6-0D01-6BBBC63E9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544585"/>
            <a:ext cx="1511521" cy="15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JAWS, NVDA, and VoiceOver">
            <a:extLst>
              <a:ext uri="{FF2B5EF4-FFF2-40B4-BE49-F238E27FC236}">
                <a16:creationId xmlns:a16="http://schemas.microsoft.com/office/drawing/2014/main" id="{267D4067-A7B1-0DD4-2352-FA66D0D6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14700"/>
            <a:ext cx="3886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8E8E35-521E-7DDB-1BE7-1710F1D70D13}"/>
              </a:ext>
            </a:extLst>
          </p:cNvPr>
          <p:cNvSpPr txBox="1"/>
          <p:nvPr/>
        </p:nvSpPr>
        <p:spPr>
          <a:xfrm>
            <a:off x="1981200" y="5005623"/>
            <a:ext cx="9553754" cy="654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 Reader</a:t>
            </a: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BA1564A7-A96A-6831-61A2-7F38E8902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773" y="3995852"/>
            <a:ext cx="3252427" cy="98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42093006-B110-0D97-3CC3-740ED2694D85}"/>
              </a:ext>
            </a:extLst>
          </p:cNvPr>
          <p:cNvSpPr txBox="1"/>
          <p:nvPr/>
        </p:nvSpPr>
        <p:spPr>
          <a:xfrm>
            <a:off x="12925276" y="5067300"/>
            <a:ext cx="2771924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JAWS Inspect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D30930E-9C01-6060-B076-1EC59C61622B}"/>
              </a:ext>
            </a:extLst>
          </p:cNvPr>
          <p:cNvSpPr txBox="1"/>
          <p:nvPr/>
        </p:nvSpPr>
        <p:spPr>
          <a:xfrm>
            <a:off x="7924800" y="5048198"/>
            <a:ext cx="2876906" cy="56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ARC Toolkit</a:t>
            </a:r>
          </a:p>
        </p:txBody>
      </p:sp>
    </p:spTree>
    <p:extLst>
      <p:ext uri="{BB962C8B-B14F-4D97-AF65-F5344CB8AC3E}">
        <p14:creationId xmlns:p14="http://schemas.microsoft.com/office/powerpoint/2010/main" val="406551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896AA39-F075-09C6-0CE6-4DD140DCC08C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How Screen Readers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E9449-32B5-474D-1A7A-6C84AA62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9200" y="5148766"/>
            <a:ext cx="1905000" cy="1742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DE211-B7D4-D2B1-73B6-72EDFCDBF3F3}"/>
              </a:ext>
            </a:extLst>
          </p:cNvPr>
          <p:cNvSpPr txBox="1"/>
          <p:nvPr/>
        </p:nvSpPr>
        <p:spPr>
          <a:xfrm>
            <a:off x="1143000" y="6902311"/>
            <a:ext cx="274320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</a:t>
            </a:r>
            <a:r>
              <a:rPr lang="en-US" sz="20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computer 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equipped with screen reader</a:t>
            </a:r>
          </a:p>
        </p:txBody>
      </p:sp>
      <p:pic>
        <p:nvPicPr>
          <p:cNvPr id="2050" name="Picture 2" descr="Chrome">
            <a:extLst>
              <a:ext uri="{FF2B5EF4-FFF2-40B4-BE49-F238E27FC236}">
                <a16:creationId xmlns:a16="http://schemas.microsoft.com/office/drawing/2014/main" id="{C252A394-E230-8463-77D1-787910E7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122352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B816B-DE67-B1E8-7B33-84ABA746110F}"/>
              </a:ext>
            </a:extLst>
          </p:cNvPr>
          <p:cNvSpPr txBox="1"/>
          <p:nvPr/>
        </p:nvSpPr>
        <p:spPr>
          <a:xfrm>
            <a:off x="838200" y="2400300"/>
            <a:ext cx="9553754" cy="188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 readers create a virtual buffer and programs like the browser expose information to the virtual buffer.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CEA4E-1734-EF41-4D35-3B6461FB848E}"/>
              </a:ext>
            </a:extLst>
          </p:cNvPr>
          <p:cNvSpPr/>
          <p:nvPr/>
        </p:nvSpPr>
        <p:spPr>
          <a:xfrm>
            <a:off x="5638800" y="4665038"/>
            <a:ext cx="2150853" cy="2988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6FCD7-BA0C-A1E6-F791-2281A5BC6CB9}"/>
              </a:ext>
            </a:extLst>
          </p:cNvPr>
          <p:cNvSpPr txBox="1"/>
          <p:nvPr/>
        </p:nvSpPr>
        <p:spPr>
          <a:xfrm>
            <a:off x="6066527" y="5542831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Virtual Buffer</a:t>
            </a:r>
          </a:p>
        </p:txBody>
      </p:sp>
      <p:pic>
        <p:nvPicPr>
          <p:cNvPr id="10" name="Picture 9" descr="T P G i homepage">
            <a:extLst>
              <a:ext uri="{FF2B5EF4-FFF2-40B4-BE49-F238E27FC236}">
                <a16:creationId xmlns:a16="http://schemas.microsoft.com/office/drawing/2014/main" id="{D54B98D0-2E67-B08B-DEC3-A12D0A633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600" y="5038696"/>
            <a:ext cx="3962400" cy="1769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824B4B-96EA-3B50-9519-29445274B2AB}"/>
              </a:ext>
            </a:extLst>
          </p:cNvPr>
          <p:cNvSpPr txBox="1"/>
          <p:nvPr/>
        </p:nvSpPr>
        <p:spPr>
          <a:xfrm>
            <a:off x="9982200" y="6864110"/>
            <a:ext cx="2222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Browser </a:t>
            </a:r>
          </a:p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and its accessibility API’s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CD27D-BBD6-9252-1EC4-5CC95846DD7E}"/>
              </a:ext>
            </a:extLst>
          </p:cNvPr>
          <p:cNvSpPr txBox="1"/>
          <p:nvPr/>
        </p:nvSpPr>
        <p:spPr>
          <a:xfrm>
            <a:off x="13687244" y="6921440"/>
            <a:ext cx="26957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Web Page </a:t>
            </a:r>
          </a:p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and its author-defined HTML code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Arrow Connector 13" descr="Arrow to visually indicate that the browser pulls semantic information from a webpage">
            <a:extLst>
              <a:ext uri="{FF2B5EF4-FFF2-40B4-BE49-F238E27FC236}">
                <a16:creationId xmlns:a16="http://schemas.microsoft.com/office/drawing/2014/main" id="{696A9149-37EA-9A57-1CF8-6477E69A5755}"/>
              </a:ext>
            </a:extLst>
          </p:cNvPr>
          <p:cNvCxnSpPr>
            <a:cxnSpLocks/>
          </p:cNvCxnSpPr>
          <p:nvPr/>
        </p:nvCxnSpPr>
        <p:spPr>
          <a:xfrm flipH="1">
            <a:off x="12039600" y="5905500"/>
            <a:ext cx="1190444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rrow to visually indicate that the virtual buffer receives information from the Browser and its accessibility API's">
            <a:extLst>
              <a:ext uri="{FF2B5EF4-FFF2-40B4-BE49-F238E27FC236}">
                <a16:creationId xmlns:a16="http://schemas.microsoft.com/office/drawing/2014/main" id="{E64B4FEC-D898-6465-0978-AA7B8F591156}"/>
              </a:ext>
            </a:extLst>
          </p:cNvPr>
          <p:cNvCxnSpPr>
            <a:cxnSpLocks/>
          </p:cNvCxnSpPr>
          <p:nvPr/>
        </p:nvCxnSpPr>
        <p:spPr>
          <a:xfrm flipH="1">
            <a:off x="8382000" y="5905500"/>
            <a:ext cx="1190444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Arrow to visually indicate that the user interacts with virtual buffer">
            <a:extLst>
              <a:ext uri="{FF2B5EF4-FFF2-40B4-BE49-F238E27FC236}">
                <a16:creationId xmlns:a16="http://schemas.microsoft.com/office/drawing/2014/main" id="{580852D3-2FDC-8331-B1F5-726E5AF87E6A}"/>
              </a:ext>
            </a:extLst>
          </p:cNvPr>
          <p:cNvCxnSpPr>
            <a:cxnSpLocks/>
          </p:cNvCxnSpPr>
          <p:nvPr/>
        </p:nvCxnSpPr>
        <p:spPr>
          <a:xfrm flipH="1">
            <a:off x="3886200" y="5923472"/>
            <a:ext cx="1190444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3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8DEC8B-68CA-92CA-F869-AD3C737A6166}"/>
              </a:ext>
            </a:extLst>
          </p:cNvPr>
          <p:cNvSpPr txBox="1"/>
          <p:nvPr/>
        </p:nvSpPr>
        <p:spPr>
          <a:xfrm>
            <a:off x="838200" y="1257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How Screen Readers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DC7E7-7A18-D892-477D-62E27898DC70}"/>
              </a:ext>
            </a:extLst>
          </p:cNvPr>
          <p:cNvSpPr txBox="1"/>
          <p:nvPr/>
        </p:nvSpPr>
        <p:spPr>
          <a:xfrm>
            <a:off x="838200" y="2705100"/>
            <a:ext cx="9553754" cy="188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the virtual buffer, screen reader users have methods for navigation far beyond what is available using the browser’s defaults</a:t>
            </a:r>
          </a:p>
        </p:txBody>
      </p:sp>
      <p:pic>
        <p:nvPicPr>
          <p:cNvPr id="3074" name="Picture 2" descr="Pie chart to indicate primary method for how screen reader users find information on a lengthy webpage. 67.7% for navigate headings, regions. 8.1% read the page, 13.9% use find. 7.1% navigate links. 3% navigate landmarks, regions.">
            <a:extLst>
              <a:ext uri="{FF2B5EF4-FFF2-40B4-BE49-F238E27FC236}">
                <a16:creationId xmlns:a16="http://schemas.microsoft.com/office/drawing/2014/main" id="{D68178FC-EC09-FB06-D38B-05F7F235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57700"/>
            <a:ext cx="8678341" cy="52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26FCB-46BE-4723-A182-589148BB8F7D}"/>
              </a:ext>
            </a:extLst>
          </p:cNvPr>
          <p:cNvSpPr txBox="1"/>
          <p:nvPr/>
        </p:nvSpPr>
        <p:spPr>
          <a:xfrm>
            <a:off x="1447800" y="6311909"/>
            <a:ext cx="51816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Primary method for finding Information on a lengthy webpage</a:t>
            </a:r>
          </a:p>
          <a:p>
            <a:pPr>
              <a:lnSpc>
                <a:spcPts val="3000"/>
              </a:lnSpc>
            </a:pPr>
            <a:br>
              <a:rPr lang="en-US" sz="4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Source: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WebAIM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Screen Reader Survey 2021</a:t>
            </a:r>
            <a:endParaRPr lang="en-US" sz="4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C6E56-24A1-C77A-FE50-7AA8B5ACD9A7}"/>
              </a:ext>
            </a:extLst>
          </p:cNvPr>
          <p:cNvSpPr/>
          <p:nvPr/>
        </p:nvSpPr>
        <p:spPr>
          <a:xfrm>
            <a:off x="1066800" y="4991100"/>
            <a:ext cx="12649200" cy="4743756"/>
          </a:xfrm>
          <a:prstGeom prst="rect">
            <a:avLst/>
          </a:prstGeom>
          <a:noFill/>
          <a:ln w="603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8DEC8B-68CA-92CA-F869-AD3C737A6166}"/>
              </a:ext>
            </a:extLst>
          </p:cNvPr>
          <p:cNvSpPr txBox="1"/>
          <p:nvPr/>
        </p:nvSpPr>
        <p:spPr>
          <a:xfrm>
            <a:off x="838200" y="1257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How Screen Readers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DC7E7-7A18-D892-477D-62E27898DC70}"/>
              </a:ext>
            </a:extLst>
          </p:cNvPr>
          <p:cNvSpPr txBox="1"/>
          <p:nvPr/>
        </p:nvSpPr>
        <p:spPr>
          <a:xfrm>
            <a:off x="6858000" y="2857500"/>
            <a:ext cx="9553754" cy="188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 readers strip away visual presentation and HTML elements which do not convey </a:t>
            </a:r>
            <a:r>
              <a:rPr lang="en-US" sz="2800" i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semantic </a:t>
            </a: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meaning</a:t>
            </a:r>
          </a:p>
        </p:txBody>
      </p:sp>
      <p:pic>
        <p:nvPicPr>
          <p:cNvPr id="9" name="Picture 8" descr="T P G I homepage with the CSS stylesheets stripped away. Page looks like a bullet pointed list of links">
            <a:extLst>
              <a:ext uri="{FF2B5EF4-FFF2-40B4-BE49-F238E27FC236}">
                <a16:creationId xmlns:a16="http://schemas.microsoft.com/office/drawing/2014/main" id="{D33B8361-CBF1-A03E-604D-5DC2565A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65408"/>
            <a:ext cx="5435879" cy="5531134"/>
          </a:xfrm>
          <a:prstGeom prst="rect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894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F08246B-D322-1D49-5AF0-27A0395C3A16}"/>
              </a:ext>
            </a:extLst>
          </p:cNvPr>
          <p:cNvSpPr txBox="1"/>
          <p:nvPr/>
        </p:nvSpPr>
        <p:spPr>
          <a:xfrm>
            <a:off x="838200" y="1257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How Screen Readers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0BAE-ECB0-A2B6-8BD8-4CECEC65D00E}"/>
              </a:ext>
            </a:extLst>
          </p:cNvPr>
          <p:cNvSpPr txBox="1"/>
          <p:nvPr/>
        </p:nvSpPr>
        <p:spPr>
          <a:xfrm>
            <a:off x="838200" y="2705100"/>
            <a:ext cx="9553754" cy="188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the virtual buffer, screen reader users have methods for navigation far beyond what is available using the browser’s defaults</a:t>
            </a:r>
          </a:p>
        </p:txBody>
      </p:sp>
    </p:spTree>
    <p:extLst>
      <p:ext uri="{BB962C8B-B14F-4D97-AF65-F5344CB8AC3E}">
        <p14:creationId xmlns:p14="http://schemas.microsoft.com/office/powerpoint/2010/main" val="24504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AB35D-B509-79DE-0C10-C77EF7A386D0}"/>
              </a:ext>
            </a:extLst>
          </p:cNvPr>
          <p:cNvSpPr txBox="1">
            <a:spLocks/>
          </p:cNvSpPr>
          <p:nvPr/>
        </p:nvSpPr>
        <p:spPr>
          <a:xfrm>
            <a:off x="838200" y="2552700"/>
            <a:ext cx="14357016" cy="61707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0238" indent="-630238">
              <a:spcBef>
                <a:spcPts val="0"/>
              </a:spcBef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JAWS is the most robust screen reader. According to 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WebAIM’s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non-scientific survey of screen reader users, JAWS is the primary screen reader used on the web.</a:t>
            </a:r>
          </a:p>
          <a:p>
            <a:pPr marL="630238" indent="-630238">
              <a:spcBef>
                <a:spcPts val="0"/>
              </a:spcBef>
            </a:pPr>
            <a:endParaRPr lang="en-US" sz="3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30238" indent="-630238">
              <a:spcBef>
                <a:spcPts val="0"/>
              </a:spcBef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Testing with JAWS most resembles the user experience for people that rely on screen readers to navigate the web.</a:t>
            </a:r>
          </a:p>
          <a:p>
            <a:pPr marL="630238" indent="-630238">
              <a:spcBef>
                <a:spcPts val="0"/>
              </a:spcBef>
            </a:pPr>
            <a:endParaRPr lang="en-US" sz="3000" b="0" i="0" u="none" strike="noStrike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30238" indent="-630238">
              <a:spcBef>
                <a:spcPts val="0"/>
              </a:spcBef>
            </a:pPr>
            <a:r>
              <a:rPr lang="en-US" sz="3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 no license, JAWS has a 40 minute mode. However, the computer must be rebooted. But it is an option.</a:t>
            </a:r>
          </a:p>
          <a:p>
            <a:pPr marL="630238" indent="-630238">
              <a:spcBef>
                <a:spcPts val="0"/>
              </a:spcBef>
            </a:pPr>
            <a:endParaRPr lang="en-US" sz="3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30238" indent="-630238">
              <a:spcBef>
                <a:spcPts val="0"/>
              </a:spcBef>
            </a:pPr>
            <a:r>
              <a:rPr lang="en-US" sz="3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special configuration required to use JAWS for testing.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5584C569-F718-DF58-6C18-005BCC315CB4}"/>
              </a:ext>
            </a:extLst>
          </p:cNvPr>
          <p:cNvSpPr txBox="1"/>
          <p:nvPr/>
        </p:nvSpPr>
        <p:spPr>
          <a:xfrm>
            <a:off x="838200" y="9525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Testing With JAWS</a:t>
            </a:r>
          </a:p>
        </p:txBody>
      </p:sp>
    </p:spTree>
    <p:extLst>
      <p:ext uri="{BB962C8B-B14F-4D97-AF65-F5344CB8AC3E}">
        <p14:creationId xmlns:p14="http://schemas.microsoft.com/office/powerpoint/2010/main" val="4038283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8F6D01-F54B-559E-8C84-82F393DBC0A5}"/>
              </a:ext>
            </a:extLst>
          </p:cNvPr>
          <p:cNvSpPr txBox="1"/>
          <p:nvPr/>
        </p:nvSpPr>
        <p:spPr>
          <a:xfrm>
            <a:off x="838200" y="1257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Testing with NVDA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F19AD1-9CD4-E3B5-6E11-EA54E86DDE9F}"/>
              </a:ext>
            </a:extLst>
          </p:cNvPr>
          <p:cNvSpPr txBox="1">
            <a:spLocks/>
          </p:cNvSpPr>
          <p:nvPr/>
        </p:nvSpPr>
        <p:spPr>
          <a:xfrm>
            <a:off x="825260" y="3344723"/>
            <a:ext cx="6968447" cy="52788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800" i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 a live transcript of what is announced by the screen reader.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80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NVDA Modifier Key + N to open Context Menu</a:t>
            </a:r>
            <a:br>
              <a:rPr lang="en-US" sz="280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8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Expand Tools, activate the Speech Viewer</a:t>
            </a:r>
            <a:br>
              <a:rPr lang="en-US" sz="280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80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sz="280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mouse wheel to increase the Speech Viewer text size.</a:t>
            </a:r>
            <a:endParaRPr lang="en-US" sz="28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 descr="NVDA Context Menu, Select Tools, Speech Viewer">
            <a:extLst>
              <a:ext uri="{FF2B5EF4-FFF2-40B4-BE49-F238E27FC236}">
                <a16:creationId xmlns:a16="http://schemas.microsoft.com/office/drawing/2014/main" id="{34924C05-95B6-A769-D788-2751CCCB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02" y="2365296"/>
            <a:ext cx="7858529" cy="3248192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03E0AA-09C8-E432-9958-27790D50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59" y="5969879"/>
            <a:ext cx="6622805" cy="3311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BE8690-5492-5558-812A-65E37B83B3BD}"/>
              </a:ext>
            </a:extLst>
          </p:cNvPr>
          <p:cNvSpPr txBox="1"/>
          <p:nvPr/>
        </p:nvSpPr>
        <p:spPr>
          <a:xfrm>
            <a:off x="8672702" y="5596176"/>
            <a:ext cx="755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NVDA Context Menu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488B9-37CE-D3EB-AFB9-169305F1B6D7}"/>
              </a:ext>
            </a:extLst>
          </p:cNvPr>
          <p:cNvSpPr txBox="1"/>
          <p:nvPr/>
        </p:nvSpPr>
        <p:spPr>
          <a:xfrm>
            <a:off x="8713845" y="9085763"/>
            <a:ext cx="755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NVDA Speech Viewer</a:t>
            </a:r>
          </a:p>
        </p:txBody>
      </p:sp>
    </p:spTree>
    <p:extLst>
      <p:ext uri="{BB962C8B-B14F-4D97-AF65-F5344CB8AC3E}">
        <p14:creationId xmlns:p14="http://schemas.microsoft.com/office/powerpoint/2010/main" val="405804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8F6D01-F54B-559E-8C84-82F393DBC0A5}"/>
              </a:ext>
            </a:extLst>
          </p:cNvPr>
          <p:cNvSpPr txBox="1"/>
          <p:nvPr/>
        </p:nvSpPr>
        <p:spPr>
          <a:xfrm>
            <a:off x="838200" y="1257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Testing with NVDA (cont.)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3B34BF-5487-F46C-4DB3-35B9A4E44BBA}"/>
              </a:ext>
            </a:extLst>
          </p:cNvPr>
          <p:cNvSpPr txBox="1">
            <a:spLocks/>
          </p:cNvSpPr>
          <p:nvPr/>
        </p:nvSpPr>
        <p:spPr>
          <a:xfrm>
            <a:off x="838200" y="2940331"/>
            <a:ext cx="6968447" cy="593696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3000" i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Turn off mouse tracking. Moving mouse over a control does not provide the full announcement and contrasts with screen reader user experience.</a:t>
            </a:r>
          </a:p>
          <a:p>
            <a:pPr>
              <a:spcBef>
                <a:spcPts val="0"/>
              </a:spcBef>
            </a:pPr>
            <a:endParaRPr lang="en-US" sz="3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NVDA Modifier Key + N to open Context Menu</a:t>
            </a:r>
            <a:endParaRPr lang="en-US" sz="3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Expand Preferences &gt; Select Settings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Mouse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Disable mouse tracking</a:t>
            </a:r>
          </a:p>
          <a:p>
            <a:pPr>
              <a:spcBef>
                <a:spcPts val="0"/>
              </a:spcBef>
            </a:pPr>
            <a:endParaRPr lang="en-US" sz="3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3BF42-D3EB-4972-8D24-AAD4B2133030}"/>
              </a:ext>
            </a:extLst>
          </p:cNvPr>
          <p:cNvSpPr txBox="1"/>
          <p:nvPr/>
        </p:nvSpPr>
        <p:spPr>
          <a:xfrm>
            <a:off x="8153400" y="7927174"/>
            <a:ext cx="75560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2">
                    <a:lumMod val="50000"/>
                  </a:schemeClr>
                </a:solidFill>
              </a:rPr>
              <a:t>NVDA Mouse Tracking</a:t>
            </a:r>
          </a:p>
        </p:txBody>
      </p:sp>
      <p:pic>
        <p:nvPicPr>
          <p:cNvPr id="6" name="Picture 5" descr="NVDA Settings: Mouse&#10;Enabled Mouse Tracking is unchecked">
            <a:extLst>
              <a:ext uri="{FF2B5EF4-FFF2-40B4-BE49-F238E27FC236}">
                <a16:creationId xmlns:a16="http://schemas.microsoft.com/office/drawing/2014/main" id="{2E1A5389-3581-ED4B-25AC-481A0CF1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707712"/>
            <a:ext cx="6236354" cy="51957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850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8F6D01-F54B-559E-8C84-82F393DBC0A5}"/>
              </a:ext>
            </a:extLst>
          </p:cNvPr>
          <p:cNvSpPr txBox="1"/>
          <p:nvPr/>
        </p:nvSpPr>
        <p:spPr>
          <a:xfrm>
            <a:off x="838200" y="1257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Testing with NVDA (cont.)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B45EB-9BB9-278F-38C8-DD4F0AEECB3D}"/>
              </a:ext>
            </a:extLst>
          </p:cNvPr>
          <p:cNvSpPr txBox="1">
            <a:spLocks/>
          </p:cNvSpPr>
          <p:nvPr/>
        </p:nvSpPr>
        <p:spPr>
          <a:xfrm>
            <a:off x="914400" y="3009900"/>
            <a:ext cx="6968447" cy="48935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800" i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Have a visual indicator for the virtual cursor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NVDA Modifier Key + N to open Context Menu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Expand Preferences &gt; Select Settings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Select Vision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Enable Vision Highlighting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1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0" y="0"/>
            <a:ext cx="3580965" cy="10287000"/>
            <a:chOff x="0" y="0"/>
            <a:chExt cx="1370105" cy="3935885"/>
          </a:xfrm>
          <a:solidFill>
            <a:schemeClr val="accent1">
              <a:lumMod val="75000"/>
            </a:schemeClr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70105" cy="3935885"/>
            </a:xfrm>
            <a:custGeom>
              <a:avLst/>
              <a:gdLst/>
              <a:ahLst/>
              <a:cxnLst/>
              <a:rect l="l" t="t" r="r" b="b"/>
              <a:pathLst>
                <a:path w="1370105" h="3935885">
                  <a:moveTo>
                    <a:pt x="0" y="0"/>
                  </a:moveTo>
                  <a:lnTo>
                    <a:pt x="1370105" y="0"/>
                  </a:lnTo>
                  <a:lnTo>
                    <a:pt x="1370105" y="3935885"/>
                  </a:lnTo>
                  <a:lnTo>
                    <a:pt x="0" y="3935885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8">
            <a:extLst>
              <a:ext uri="{FF2B5EF4-FFF2-40B4-BE49-F238E27FC236}">
                <a16:creationId xmlns:a16="http://schemas.microsoft.com/office/drawing/2014/main" id="{F08BCABE-C606-8826-FB95-BCE5E87FB8B2}"/>
              </a:ext>
            </a:extLst>
          </p:cNvPr>
          <p:cNvSpPr txBox="1"/>
          <p:nvPr/>
        </p:nvSpPr>
        <p:spPr>
          <a:xfrm>
            <a:off x="4191000" y="419100"/>
            <a:ext cx="156210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4800" b="1" dirty="0">
                <a:solidFill>
                  <a:srgbClr val="333333"/>
                </a:solidFill>
                <a:latin typeface="Poppins Bold" panose="00000800000000000000" charset="0"/>
                <a:cs typeface="Poppins Bold" panose="00000800000000000000" charset="0"/>
              </a:rPr>
              <a:t>Agenda</a:t>
            </a:r>
            <a:endParaRPr lang="en-US" sz="5400" b="1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7E86E03-B991-609C-377C-4015ADD7AA8A}"/>
              </a:ext>
            </a:extLst>
          </p:cNvPr>
          <p:cNvSpPr txBox="1"/>
          <p:nvPr/>
        </p:nvSpPr>
        <p:spPr>
          <a:xfrm>
            <a:off x="4648200" y="2247900"/>
            <a:ext cx="11656060" cy="5972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 For Testing</a:t>
            </a:r>
          </a:p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Assistive Technologies Work</a:t>
            </a:r>
          </a:p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Headings</a:t>
            </a:r>
          </a:p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Landmarks</a:t>
            </a:r>
          </a:p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Links</a:t>
            </a:r>
          </a:p>
          <a:p>
            <a:pPr marL="914400" indent="-914400">
              <a:lnSpc>
                <a:spcPts val="6900"/>
              </a:lnSpc>
              <a:spcBef>
                <a:spcPts val="600"/>
              </a:spcBef>
              <a:spcAft>
                <a:spcPts val="600"/>
              </a:spcAft>
              <a:buAutoNum type="arabicPlain"/>
            </a:pP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Reading Order</a:t>
            </a:r>
            <a:endParaRPr lang="en-US" sz="32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1258304"/>
            <a:ext cx="16230600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800" dirty="0">
                <a:solidFill>
                  <a:srgbClr val="333333"/>
                </a:solidFill>
                <a:latin typeface="Poppins Bold" panose="00000800000000000000" charset="0"/>
                <a:cs typeface="Poppins Bold" panose="00000800000000000000" charset="0"/>
              </a:rPr>
              <a:t>Know the page-level navigation shortcuts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77A2A18-0433-11BA-5466-FB698365E7A5}"/>
              </a:ext>
            </a:extLst>
          </p:cNvPr>
          <p:cNvSpPr txBox="1"/>
          <p:nvPr/>
        </p:nvSpPr>
        <p:spPr>
          <a:xfrm>
            <a:off x="1371600" y="2746856"/>
            <a:ext cx="106680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 Headings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 Links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 Landmarks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r>
              <a:rPr lang="en-US" sz="2800" i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Usually some combination of Screen Reader Modifier/Action Key + F5, F6, F7</a:t>
            </a:r>
          </a:p>
        </p:txBody>
      </p:sp>
    </p:spTree>
    <p:extLst>
      <p:ext uri="{BB962C8B-B14F-4D97-AF65-F5344CB8AC3E}">
        <p14:creationId xmlns:p14="http://schemas.microsoft.com/office/powerpoint/2010/main" val="2806430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Testing with JAWS Inspect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Screen readers have a learning curve.</a:t>
            </a:r>
          </a:p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Easily (one-click!) generate a transcript of how JAWS reads a page.</a:t>
            </a:r>
          </a:p>
          <a:p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Create a full page report or 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have a live log of how JAWS is reading</a:t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 the page as you navigate it yourself.</a:t>
            </a:r>
          </a:p>
        </p:txBody>
      </p:sp>
      <p:pic>
        <p:nvPicPr>
          <p:cNvPr id="6" name="Picture 5" descr="JAWS Inspect Context menu">
            <a:extLst>
              <a:ext uri="{FF2B5EF4-FFF2-40B4-BE49-F238E27FC236}">
                <a16:creationId xmlns:a16="http://schemas.microsoft.com/office/drawing/2014/main" id="{015E0916-98C5-FC9C-9543-53721BB6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05" y="4560373"/>
            <a:ext cx="4696067" cy="43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72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Testing with JAWS Inspect</a:t>
            </a:r>
          </a:p>
        </p:txBody>
      </p:sp>
      <p:pic>
        <p:nvPicPr>
          <p:cNvPr id="7" name="Picture 6" descr="JAWS Inspect Speech Viewer shows a transcript live in progress">
            <a:extLst>
              <a:ext uri="{FF2B5EF4-FFF2-40B4-BE49-F238E27FC236}">
                <a16:creationId xmlns:a16="http://schemas.microsoft.com/office/drawing/2014/main" id="{C0E4115E-3E1E-4966-85F3-6BF7CF20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10070"/>
            <a:ext cx="7975946" cy="6565881"/>
          </a:xfrm>
          <a:prstGeom prst="rect">
            <a:avLst/>
          </a:prstGeom>
          <a:ln w="19050">
            <a:solidFill>
              <a:srgbClr val="161616"/>
            </a:solidFill>
          </a:ln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E59360A9-8910-A36F-E0F3-CE41EB80DC61}"/>
              </a:ext>
            </a:extLst>
          </p:cNvPr>
          <p:cNvSpPr txBox="1"/>
          <p:nvPr/>
        </p:nvSpPr>
        <p:spPr>
          <a:xfrm>
            <a:off x="9525000" y="2410070"/>
            <a:ext cx="2876906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JAWS Inspect Speech Viewer</a:t>
            </a:r>
          </a:p>
        </p:txBody>
      </p:sp>
    </p:spTree>
    <p:extLst>
      <p:ext uri="{BB962C8B-B14F-4D97-AF65-F5344CB8AC3E}">
        <p14:creationId xmlns:p14="http://schemas.microsoft.com/office/powerpoint/2010/main" val="1552985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1258304"/>
            <a:ext cx="16230600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800" dirty="0">
                <a:solidFill>
                  <a:srgbClr val="333333"/>
                </a:solidFill>
                <a:latin typeface="Poppins Bold" panose="00000800000000000000" charset="0"/>
                <a:cs typeface="Poppins Bold" panose="00000800000000000000" charset="0"/>
              </a:rPr>
              <a:t>ARC Toolkit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77A2A18-0433-11BA-5466-FB698365E7A5}"/>
              </a:ext>
            </a:extLst>
          </p:cNvPr>
          <p:cNvSpPr txBox="1"/>
          <p:nvPr/>
        </p:nvSpPr>
        <p:spPr>
          <a:xfrm>
            <a:off x="1371600" y="2746856"/>
            <a:ext cx="106680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Free Chrome browser extension – easily scan </a:t>
            </a:r>
            <a:r>
              <a:rPr lang="en-US" sz="2800" i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anything appearing in your browser</a:t>
            </a: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Visually identifies headings, links, landmarks, and provides automated testing to help guide the manual testing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835620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838199" y="952500"/>
            <a:ext cx="16992601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248" dirty="0">
                <a:solidFill>
                  <a:srgbClr val="333333"/>
                </a:solidFill>
                <a:latin typeface="Poppins Bold"/>
              </a:rPr>
              <a:t>ARC Toolkit </a:t>
            </a:r>
            <a:r>
              <a:rPr lang="en-US" sz="4400" i="1" spc="248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– its role in relation to ARC Monitoring</a:t>
            </a:r>
            <a:r>
              <a:rPr lang="en-US" sz="4400" i="1" spc="248" dirty="0">
                <a:solidFill>
                  <a:srgbClr val="333333"/>
                </a:solidFill>
                <a:latin typeface="Poppins Bold"/>
              </a:rPr>
              <a:t> </a:t>
            </a:r>
            <a:endParaRPr lang="en-US" sz="6000" i="1" spc="248" dirty="0">
              <a:solidFill>
                <a:srgbClr val="333333"/>
              </a:solidFill>
              <a:latin typeface="Poppins Bold"/>
            </a:endParaRPr>
          </a:p>
        </p:txBody>
      </p:sp>
      <p:pic>
        <p:nvPicPr>
          <p:cNvPr id="4" name="Picture 3" descr="ARC Monitoring input without an accessible name assertion dashboard">
            <a:extLst>
              <a:ext uri="{FF2B5EF4-FFF2-40B4-BE49-F238E27FC236}">
                <a16:creationId xmlns:a16="http://schemas.microsoft.com/office/drawing/2014/main" id="{2095F6D2-D700-EA56-A791-79CC8A2F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84" y="4748915"/>
            <a:ext cx="5680095" cy="4476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A0173-C9A6-8F87-8D54-623D54D1288D}"/>
              </a:ext>
            </a:extLst>
          </p:cNvPr>
          <p:cNvSpPr txBox="1"/>
          <p:nvPr/>
        </p:nvSpPr>
        <p:spPr>
          <a:xfrm>
            <a:off x="1007533" y="2594020"/>
            <a:ext cx="6714067" cy="197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ARC Monitoring Display Test Results as HTML code snippet with access to ARC tools/resources</a:t>
            </a:r>
          </a:p>
        </p:txBody>
      </p:sp>
      <p:pic>
        <p:nvPicPr>
          <p:cNvPr id="8" name="Picture 7" descr="ARC Toolkit input without an accessible name flagged on the actual page">
            <a:extLst>
              <a:ext uri="{FF2B5EF4-FFF2-40B4-BE49-F238E27FC236}">
                <a16:creationId xmlns:a16="http://schemas.microsoft.com/office/drawing/2014/main" id="{DFB74A44-210A-BBBC-B55A-EBA7E85F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753148"/>
            <a:ext cx="6980767" cy="40200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42731-A071-CB22-5D77-BF66B6469863}"/>
              </a:ext>
            </a:extLst>
          </p:cNvPr>
          <p:cNvSpPr txBox="1"/>
          <p:nvPr/>
        </p:nvSpPr>
        <p:spPr>
          <a:xfrm>
            <a:off x="9766300" y="2619420"/>
            <a:ext cx="7552267" cy="197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ARC Toolkit &gt; Select </a:t>
            </a: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Run Tests 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Flags the element on the page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Visually inspect the 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4EB99-DA3B-48B4-2091-D66CAB2D7DD4}"/>
              </a:ext>
            </a:extLst>
          </p:cNvPr>
          <p:cNvSpPr txBox="1"/>
          <p:nvPr/>
        </p:nvSpPr>
        <p:spPr>
          <a:xfrm>
            <a:off x="7323666" y="9334500"/>
            <a:ext cx="6714067" cy="677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1" dirty="0">
                <a:latin typeface="Poppins" panose="00000500000000000000" pitchFamily="2" charset="0"/>
                <a:cs typeface="Poppins" panose="00000500000000000000" pitchFamily="2" charset="0"/>
              </a:rPr>
              <a:t>Same issue</a:t>
            </a:r>
          </a:p>
        </p:txBody>
      </p:sp>
    </p:spTree>
    <p:extLst>
      <p:ext uri="{BB962C8B-B14F-4D97-AF65-F5344CB8AC3E}">
        <p14:creationId xmlns:p14="http://schemas.microsoft.com/office/powerpoint/2010/main" val="323061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Headings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2" name="Picture 2" descr="JAWS Elements List Shows Heading Structure for a page. Heading title, is followed by heading level - for example, Products: 2">
            <a:extLst>
              <a:ext uri="{FF2B5EF4-FFF2-40B4-BE49-F238E27FC236}">
                <a16:creationId xmlns:a16="http://schemas.microsoft.com/office/drawing/2014/main" id="{8C3E0A69-06FE-4F08-2F5E-A0BEC572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09" y="2393536"/>
            <a:ext cx="6819900" cy="492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921A7C3C-21DA-6651-CA3B-75DA36B593CB}"/>
              </a:ext>
            </a:extLst>
          </p:cNvPr>
          <p:cNvSpPr txBox="1"/>
          <p:nvPr/>
        </p:nvSpPr>
        <p:spPr>
          <a:xfrm>
            <a:off x="8229600" y="2393536"/>
            <a:ext cx="10668000" cy="1177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Elements List in JAWS</a:t>
            </a:r>
          </a:p>
          <a:p>
            <a:pPr>
              <a:lnSpc>
                <a:spcPts val="4800"/>
              </a:lnSpc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JAWS Modifier Key + F6</a:t>
            </a:r>
          </a:p>
        </p:txBody>
      </p:sp>
    </p:spTree>
    <p:extLst>
      <p:ext uri="{BB962C8B-B14F-4D97-AF65-F5344CB8AC3E}">
        <p14:creationId xmlns:p14="http://schemas.microsoft.com/office/powerpoint/2010/main" val="3106513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Headings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631F44C-033E-F156-B21F-8523B66EBF57}"/>
              </a:ext>
            </a:extLst>
          </p:cNvPr>
          <p:cNvSpPr txBox="1"/>
          <p:nvPr/>
        </p:nvSpPr>
        <p:spPr>
          <a:xfrm>
            <a:off x="1371600" y="2746856"/>
            <a:ext cx="10668000" cy="4871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Headings can skip levels. Skipping levels is not a WCAG violation.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Multiple H1’s is not a WCAG violation.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Headings must follow a hierarchical structure, or more accurately, a </a:t>
            </a:r>
            <a:r>
              <a:rPr lang="en-US" sz="2800" i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logical </a:t>
            </a: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structure. 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Headings – what is a WCAG violation?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631F44C-033E-F156-B21F-8523B66EBF57}"/>
              </a:ext>
            </a:extLst>
          </p:cNvPr>
          <p:cNvSpPr txBox="1"/>
          <p:nvPr/>
        </p:nvSpPr>
        <p:spPr>
          <a:xfrm>
            <a:off x="1371600" y="2746856"/>
            <a:ext cx="106680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Visually prominent text that organizes content must be identified as a heading.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When headings are identified solely through CSS i.e. bold font styling, that is a WCAG violation</a:t>
            </a: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1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Landmarks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EBE8F5-3E68-DE05-1E77-AE50C5A7D7C9}"/>
              </a:ext>
            </a:extLst>
          </p:cNvPr>
          <p:cNvSpPr txBox="1"/>
          <p:nvPr/>
        </p:nvSpPr>
        <p:spPr>
          <a:xfrm>
            <a:off x="1371600" y="2746856"/>
            <a:ext cx="10668000" cy="3639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site does not have to use landmarks.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Lack of landmarks is not inherently a WCAG violation.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However, it’s a WCAG violation if landmarks are not used logically.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50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Links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EBE8F5-3E68-DE05-1E77-AE50C5A7D7C9}"/>
              </a:ext>
            </a:extLst>
          </p:cNvPr>
          <p:cNvSpPr txBox="1"/>
          <p:nvPr/>
        </p:nvSpPr>
        <p:spPr>
          <a:xfrm>
            <a:off x="1371600" y="2746856"/>
            <a:ext cx="10668000" cy="5486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Open List of Links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Best practice: Link destination/purpose should be clear from link text alone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However, it’s only a WCAG violation if one cannot determine the link’s destination from the link’s immediately surrounding context. 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4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3487400" cy="325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latin typeface="Poppins Medium"/>
              </a:rPr>
              <a:t>Empowerment is about having evidence of the ability to do something oneself.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1066800" y="1257300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Our Philosophy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Links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EBE8F5-3E68-DE05-1E77-AE50C5A7D7C9}"/>
              </a:ext>
            </a:extLst>
          </p:cNvPr>
          <p:cNvSpPr txBox="1"/>
          <p:nvPr/>
        </p:nvSpPr>
        <p:spPr>
          <a:xfrm>
            <a:off x="1371600" y="2746856"/>
            <a:ext cx="6400800" cy="5486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 reader users having to open the page and go to a link and read around the link to understand the destination </a:t>
            </a:r>
            <a:r>
              <a:rPr lang="en-US" sz="2800" b="1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significantly reduces their ability to efficiently navigate the web.</a:t>
            </a: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42" name="Picture 2" descr="NVDA Elements List. Links include home, about us, servies, partners , customers, projects, careers, contact, sevice 1, sevice 2, sevice 3, sevice 4, (yes they're misspelled) a, read more. These links are examples of good and bad link text.">
            <a:extLst>
              <a:ext uri="{FF2B5EF4-FFF2-40B4-BE49-F238E27FC236}">
                <a16:creationId xmlns:a16="http://schemas.microsoft.com/office/drawing/2014/main" id="{4BE6DF5B-1621-8D0C-06C2-C9937B3C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862138"/>
            <a:ext cx="8382000" cy="7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403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C54CE4B-C750-1575-C994-923A703223B1}"/>
              </a:ext>
            </a:extLst>
          </p:cNvPr>
          <p:cNvSpPr txBox="1"/>
          <p:nvPr/>
        </p:nvSpPr>
        <p:spPr>
          <a:xfrm>
            <a:off x="1295400" y="876300"/>
            <a:ext cx="16230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dirty="0">
                <a:latin typeface="Poppins Bold" panose="00000800000000000000" charset="0"/>
                <a:cs typeface="Poppins Bold" panose="00000800000000000000" charset="0"/>
              </a:rPr>
              <a:t>Reading Order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0E5D9-0920-E9AC-DB97-1E3A9066E0A7}"/>
              </a:ext>
            </a:extLst>
          </p:cNvPr>
          <p:cNvSpPr txBox="1">
            <a:spLocks/>
          </p:cNvSpPr>
          <p:nvPr/>
        </p:nvSpPr>
        <p:spPr>
          <a:xfrm>
            <a:off x="1219200" y="2781300"/>
            <a:ext cx="15087600" cy="58832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EBE8F5-3E68-DE05-1E77-AE50C5A7D7C9}"/>
              </a:ext>
            </a:extLst>
          </p:cNvPr>
          <p:cNvSpPr txBox="1"/>
          <p:nvPr/>
        </p:nvSpPr>
        <p:spPr>
          <a:xfrm>
            <a:off x="1371600" y="2746856"/>
            <a:ext cx="10668000" cy="6102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Reading order does not have to match the page’s visual order.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However, the reading order must match how one would logically read through the page.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JAWS Inspect Say All Report or simply move down the page using the screen reader’s virtual cursor.</a:t>
            </a:r>
          </a:p>
          <a:p>
            <a:pPr marL="457200" indent="-457200">
              <a:lnSpc>
                <a:spcPts val="48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800"/>
              </a:lnSpc>
            </a:pPr>
            <a:endParaRPr lang="en-US" sz="2800" dirty="0">
              <a:solidFill>
                <a:srgbClr val="33333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7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0744200" cy="4361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333333"/>
                </a:solidFill>
                <a:latin typeface="Poppins Medium"/>
              </a:rPr>
              <a:t>Create a repeatable, well-defined accessibility testing process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3600" i="1" dirty="0">
                <a:solidFill>
                  <a:srgbClr val="333333"/>
                </a:solidFill>
                <a:latin typeface="Poppins Medium"/>
              </a:rPr>
              <a:t>using</a:t>
            </a:r>
            <a:r>
              <a:rPr lang="en-US" sz="3600" dirty="0">
                <a:solidFill>
                  <a:srgbClr val="333333"/>
                </a:solidFill>
                <a:latin typeface="Poppins Medium"/>
              </a:rPr>
              <a:t> the ARC Platform’s tools and resources.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1066800" y="1257300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ARC Empowerment Program</a:t>
            </a:r>
          </a:p>
        </p:txBody>
      </p:sp>
    </p:spTree>
    <p:extLst>
      <p:ext uri="{BB962C8B-B14F-4D97-AF65-F5344CB8AC3E}">
        <p14:creationId xmlns:p14="http://schemas.microsoft.com/office/powerpoint/2010/main" val="356616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E3D1B0-3F59-D6AA-7B7D-C4498C945EDD}"/>
              </a:ext>
            </a:extLst>
          </p:cNvPr>
          <p:cNvSpPr txBox="1"/>
          <p:nvPr/>
        </p:nvSpPr>
        <p:spPr>
          <a:xfrm>
            <a:off x="1066800" y="2552700"/>
            <a:ext cx="11430000" cy="212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Each month, </a:t>
            </a:r>
            <a:r>
              <a:rPr lang="en-US" sz="2800" b="1" dirty="0" err="1">
                <a:latin typeface="Poppins" panose="00000500000000000000" pitchFamily="2" charset="0"/>
                <a:cs typeface="Poppins" panose="00000500000000000000" pitchFamily="2" charset="0"/>
              </a:rPr>
              <a:t>TPGi</a:t>
            </a:r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 holds a webinar covering one group of accessibility guidelines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30 Minute Talk – 30 Minute Q&amp;A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351A53-C519-9874-C1F0-7FE007AF9378}"/>
              </a:ext>
            </a:extLst>
          </p:cNvPr>
          <p:cNvSpPr txBox="1">
            <a:spLocks/>
          </p:cNvSpPr>
          <p:nvPr/>
        </p:nvSpPr>
        <p:spPr>
          <a:xfrm>
            <a:off x="1066800" y="1257300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Understand, Test, Solve Webinar Series</a:t>
            </a:r>
          </a:p>
        </p:txBody>
      </p:sp>
    </p:spTree>
    <p:extLst>
      <p:ext uri="{BB962C8B-B14F-4D97-AF65-F5344CB8AC3E}">
        <p14:creationId xmlns:p14="http://schemas.microsoft.com/office/powerpoint/2010/main" val="164853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914400" y="2476500"/>
            <a:ext cx="10744200" cy="6838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Keyboard Focus </a:t>
            </a:r>
            <a:r>
              <a:rPr lang="en-US" sz="1600" b="1" spc="50" dirty="0">
                <a:solidFill>
                  <a:schemeClr val="bg2">
                    <a:lumMod val="25000"/>
                  </a:schemeClr>
                </a:solidFill>
                <a:latin typeface="Poppins Medium"/>
              </a:rPr>
              <a:t>Completed</a:t>
            </a:r>
            <a:endParaRPr lang="en-US" sz="3600" b="1" spc="50" dirty="0">
              <a:solidFill>
                <a:schemeClr val="bg2">
                  <a:lumMod val="25000"/>
                </a:schemeClr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Color Contrast </a:t>
            </a:r>
            <a:r>
              <a:rPr lang="en-US" sz="1600" b="1" spc="50" dirty="0">
                <a:solidFill>
                  <a:schemeClr val="bg2">
                    <a:lumMod val="25000"/>
                  </a:schemeClr>
                </a:solidFill>
                <a:latin typeface="Poppins Medium"/>
              </a:rPr>
              <a:t>Completed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Structure</a:t>
            </a:r>
            <a:r>
              <a:rPr lang="en-US" sz="3200" b="1" dirty="0">
                <a:solidFill>
                  <a:srgbClr val="333333"/>
                </a:solidFill>
                <a:latin typeface="Poppins Medium"/>
              </a:rPr>
              <a:t> </a:t>
            </a:r>
            <a:r>
              <a:rPr lang="en-US" sz="1600" b="1" spc="50" dirty="0">
                <a:solidFill>
                  <a:srgbClr val="00B050"/>
                </a:solidFill>
                <a:latin typeface="Poppins Medium"/>
              </a:rPr>
              <a:t>You Are Here!</a:t>
            </a:r>
            <a:endParaRPr lang="en-US" sz="3600" b="1" spc="50" dirty="0">
              <a:solidFill>
                <a:srgbClr val="00B05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Name, Role, Value</a:t>
            </a:r>
            <a:r>
              <a:rPr lang="en-US" sz="3200" dirty="0">
                <a:solidFill>
                  <a:srgbClr val="333333"/>
                </a:solidFill>
                <a:latin typeface="Poppins Medium"/>
              </a:rPr>
              <a:t> </a:t>
            </a:r>
            <a:r>
              <a:rPr lang="en-US" sz="1600" b="1" spc="50" dirty="0">
                <a:solidFill>
                  <a:srgbClr val="0070C0"/>
                </a:solidFill>
                <a:latin typeface="Poppins Medium"/>
              </a:rPr>
              <a:t>Upcoming – May</a:t>
            </a:r>
            <a:endParaRPr lang="en-US" sz="3200" b="1" spc="50" dirty="0">
              <a:solidFill>
                <a:srgbClr val="0070C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Responsive Design </a:t>
            </a:r>
            <a:r>
              <a:rPr lang="en-US" sz="1600" b="1" spc="50" dirty="0">
                <a:solidFill>
                  <a:srgbClr val="0070C0"/>
                </a:solidFill>
                <a:latin typeface="Poppins Medium"/>
              </a:rPr>
              <a:t>Upcoming – June</a:t>
            </a:r>
            <a:endParaRPr lang="en-US" sz="3200" b="1" spc="50" dirty="0">
              <a:solidFill>
                <a:srgbClr val="0070C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Widgets</a:t>
            </a:r>
            <a:r>
              <a:rPr lang="en-US" sz="2800" b="1" dirty="0">
                <a:solidFill>
                  <a:srgbClr val="333333"/>
                </a:solidFill>
                <a:latin typeface="Poppins Medium"/>
              </a:rPr>
              <a:t> </a:t>
            </a:r>
            <a:r>
              <a:rPr lang="en-US" sz="1600" b="1" spc="50" dirty="0">
                <a:solidFill>
                  <a:srgbClr val="0070C0"/>
                </a:solidFill>
                <a:latin typeface="Poppins Medium"/>
              </a:rPr>
              <a:t>Upcoming - July</a:t>
            </a:r>
            <a:endParaRPr lang="en-US" sz="3200" b="1" spc="50" dirty="0">
              <a:solidFill>
                <a:srgbClr val="0070C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D4FFC1-711E-43E9-FC63-F82D28A42FB4}"/>
              </a:ext>
            </a:extLst>
          </p:cNvPr>
          <p:cNvSpPr txBox="1">
            <a:spLocks/>
          </p:cNvSpPr>
          <p:nvPr/>
        </p:nvSpPr>
        <p:spPr>
          <a:xfrm>
            <a:off x="1066800" y="1257300"/>
            <a:ext cx="15486531" cy="6005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Understand, Test, Solve Webinar Series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BBE4E1C-442B-97D8-B849-9AA734E2E622}"/>
              </a:ext>
            </a:extLst>
          </p:cNvPr>
          <p:cNvSpPr txBox="1"/>
          <p:nvPr/>
        </p:nvSpPr>
        <p:spPr>
          <a:xfrm>
            <a:off x="9829800" y="2628900"/>
            <a:ext cx="6154269" cy="3699474"/>
          </a:xfrm>
          <a:prstGeom prst="rect">
            <a:avLst/>
          </a:prstGeom>
          <a:ln w="38100">
            <a:solidFill>
              <a:srgbClr val="00206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For past webinars’ slides and video recordings:</a:t>
            </a: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333333"/>
                </a:solidFill>
                <a:latin typeface="Poppins Medium"/>
              </a:rPr>
              <a:t>Go to </a:t>
            </a:r>
            <a:r>
              <a:rPr lang="en-US" sz="2800" dirty="0">
                <a:solidFill>
                  <a:srgbClr val="333333"/>
                </a:solidFill>
                <a:latin typeface="Poppins Medium"/>
                <a:hlinkClick r:id="rId2"/>
              </a:rPr>
              <a:t>tpgi.com/blog</a:t>
            </a:r>
            <a:endParaRPr lang="en-US" sz="3200" dirty="0">
              <a:solidFill>
                <a:srgbClr val="0070C0"/>
              </a:solidFill>
              <a:latin typeface="Poppins Medium"/>
            </a:endParaRPr>
          </a:p>
          <a:p>
            <a:pPr marL="323850" lvl="1">
              <a:lnSpc>
                <a:spcPct val="200000"/>
              </a:lnSpc>
              <a:spcAft>
                <a:spcPts val="600"/>
              </a:spcAft>
            </a:pPr>
            <a:endParaRPr lang="en-US" sz="3600" dirty="0">
              <a:solidFill>
                <a:srgbClr val="333333"/>
              </a:solidFill>
              <a:latin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062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219200" y="1200125"/>
            <a:ext cx="15316200" cy="765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Before Monitoring, Plan for Testing</a:t>
            </a:r>
          </a:p>
        </p:txBody>
      </p:sp>
      <p:pic>
        <p:nvPicPr>
          <p:cNvPr id="5" name="Picture 4" descr="T P G I Homepage">
            <a:extLst>
              <a:ext uri="{FF2B5EF4-FFF2-40B4-BE49-F238E27FC236}">
                <a16:creationId xmlns:a16="http://schemas.microsoft.com/office/drawing/2014/main" id="{6008A76C-9CD2-3F41-F472-F833BF6A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57500"/>
            <a:ext cx="13258800" cy="59211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113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  <a:solidFill>
            <a:schemeClr val="accent1">
              <a:lumMod val="7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6D246F4-AFD7-34A9-ED6D-DF76705DEFD9}"/>
              </a:ext>
            </a:extLst>
          </p:cNvPr>
          <p:cNvSpPr txBox="1"/>
          <p:nvPr/>
        </p:nvSpPr>
        <p:spPr>
          <a:xfrm>
            <a:off x="1219200" y="1200125"/>
            <a:ext cx="15316200" cy="765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Break s</a:t>
            </a:r>
            <a:r>
              <a:rPr lang="en-US" sz="48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ite i</a:t>
            </a:r>
            <a:r>
              <a:rPr lang="en-US" sz="48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nto test samples</a:t>
            </a:r>
          </a:p>
        </p:txBody>
      </p:sp>
      <p:grpSp>
        <p:nvGrpSpPr>
          <p:cNvPr id="5" name="Group 4" descr="T P G I Homepage broken into test samples">
            <a:extLst>
              <a:ext uri="{FF2B5EF4-FFF2-40B4-BE49-F238E27FC236}">
                <a16:creationId xmlns:a16="http://schemas.microsoft.com/office/drawing/2014/main" id="{3673DF2D-2442-DF68-B1B5-D042330D6D18}"/>
              </a:ext>
            </a:extLst>
          </p:cNvPr>
          <p:cNvGrpSpPr/>
          <p:nvPr/>
        </p:nvGrpSpPr>
        <p:grpSpPr>
          <a:xfrm>
            <a:off x="1300983" y="2332639"/>
            <a:ext cx="14443841" cy="6526337"/>
            <a:chOff x="1300983" y="2332639"/>
            <a:chExt cx="14443841" cy="65263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71BE84-36FC-96D3-3DE3-0EE8BB88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983" y="2458176"/>
              <a:ext cx="14332740" cy="64008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D9CF9A-5734-DCA5-4C1E-6385523E98B7}"/>
                </a:ext>
              </a:extLst>
            </p:cNvPr>
            <p:cNvSpPr/>
            <p:nvPr/>
          </p:nvSpPr>
          <p:spPr>
            <a:xfrm>
              <a:off x="9496424" y="2332639"/>
              <a:ext cx="6248400" cy="562637"/>
            </a:xfrm>
            <a:prstGeom prst="rect">
              <a:avLst/>
            </a:prstGeom>
            <a:noFill/>
            <a:ln w="730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4A80DA-0BED-6F02-2B05-AB5521E7CDA6}"/>
                </a:ext>
              </a:extLst>
            </p:cNvPr>
            <p:cNvSpPr/>
            <p:nvPr/>
          </p:nvSpPr>
          <p:spPr>
            <a:xfrm>
              <a:off x="1488355" y="4488026"/>
              <a:ext cx="14116793" cy="4370950"/>
            </a:xfrm>
            <a:prstGeom prst="rect">
              <a:avLst/>
            </a:prstGeom>
            <a:noFill/>
            <a:ln w="1016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C87728-7CAD-7271-C754-83C29EA1F6B0}"/>
                </a:ext>
              </a:extLst>
            </p:cNvPr>
            <p:cNvSpPr/>
            <p:nvPr/>
          </p:nvSpPr>
          <p:spPr>
            <a:xfrm>
              <a:off x="5373700" y="3020813"/>
              <a:ext cx="10315574" cy="570112"/>
            </a:xfrm>
            <a:prstGeom prst="rect">
              <a:avLst/>
            </a:prstGeom>
            <a:noFill/>
            <a:ln w="730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76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1283</Words>
  <Application>Microsoft Office PowerPoint</Application>
  <PresentationFormat>Custom</PresentationFormat>
  <Paragraphs>201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Poppins Medium</vt:lpstr>
      <vt:lpstr>Calibri</vt:lpstr>
      <vt:lpstr>Poppins Bold</vt:lpstr>
      <vt:lpstr>Arial</vt:lpstr>
      <vt:lpstr>Poppins</vt:lpstr>
      <vt:lpstr>Open Sans</vt:lpstr>
      <vt:lpstr>Office Theme</vt:lpstr>
      <vt:lpstr>PowerPoint Presentation</vt:lpstr>
      <vt:lpstr>Aaron Farber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afarber</dc:creator>
  <cp:lastModifiedBy>Aaron Farber</cp:lastModifiedBy>
  <cp:revision>4</cp:revision>
  <dcterms:created xsi:type="dcterms:W3CDTF">2006-08-16T00:00:00Z</dcterms:created>
  <dcterms:modified xsi:type="dcterms:W3CDTF">2023-04-13T15:40:31Z</dcterms:modified>
  <dc:identifier>DAFW6HgJGa0</dc:identifier>
</cp:coreProperties>
</file>