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project by Aaron </a:t>
            </a:r>
            <a:r>
              <a:rPr lang="en-US" dirty="0" err="1" smtClean="0"/>
              <a:t>Bolyard</a:t>
            </a:r>
            <a:r>
              <a:rPr lang="en-US" dirty="0" smtClean="0"/>
              <a:t> , Grace Ross, and Nicholas </a:t>
            </a:r>
            <a:r>
              <a:rPr lang="en-US" dirty="0" err="1" smtClean="0"/>
              <a:t>Zwan</a:t>
            </a:r>
            <a:r>
              <a:rPr lang="en-US" dirty="0" smtClean="0"/>
              <a:t>.</a:t>
            </a:r>
          </a:p>
          <a:p>
            <a:r>
              <a:rPr lang="en-US" dirty="0"/>
              <a:t>	 </a:t>
            </a:r>
            <a:r>
              <a:rPr lang="en-US" dirty="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31214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Photo Manager?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create a unique Username and password for their account.  </a:t>
            </a:r>
          </a:p>
          <a:p>
            <a:r>
              <a:rPr lang="en-US" dirty="0" smtClean="0"/>
              <a:t>The user will have unfettered access to content they upload.</a:t>
            </a:r>
          </a:p>
          <a:p>
            <a:r>
              <a:rPr lang="en-US" dirty="0" smtClean="0"/>
              <a:t>Ability to view, store, and delete photos. </a:t>
            </a:r>
          </a:p>
          <a:p>
            <a:r>
              <a:rPr lang="en-US" dirty="0" smtClean="0"/>
              <a:t>On the backend photo manager accesses a database for storage, retrieval, and modification. </a:t>
            </a:r>
          </a:p>
          <a:p>
            <a:r>
              <a:rPr lang="en-US" dirty="0" smtClean="0"/>
              <a:t>Photo manager will use Google API to “tag” photos. Available options will include people, places, landmarks, objects, and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it works!				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1"/>
            <a:ext cx="4725596" cy="480059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2057400"/>
            <a:ext cx="72136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inside?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Manager is written in Python using Flask and SQL Alchemy.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0697"/>
            <a:ext cx="4254500" cy="3697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520697"/>
            <a:ext cx="4133850" cy="36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at.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present Photo manager supports the following functions:</a:t>
            </a:r>
          </a:p>
          <a:p>
            <a:pPr marL="0" indent="0">
              <a:buNone/>
            </a:pPr>
            <a:r>
              <a:rPr lang="en-US" dirty="0" smtClean="0"/>
              <a:t>Create account (Username and Password), Login and Logout</a:t>
            </a:r>
          </a:p>
          <a:p>
            <a:pPr marL="0" indent="0">
              <a:buNone/>
            </a:pPr>
            <a:r>
              <a:rPr lang="en-US" dirty="0" smtClean="0"/>
              <a:t>Upload Photo, View Photo, and Delete Photo.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8" y="3456877"/>
            <a:ext cx="4059043" cy="3386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02" y="3456877"/>
            <a:ext cx="4397298" cy="3364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877"/>
            <a:ext cx="3735657" cy="34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headed.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Manager will allow user access to their uploaded photos and use google API for tagging purposes. </a:t>
            </a:r>
          </a:p>
          <a:p>
            <a:r>
              <a:rPr lang="en-US" dirty="0" smtClean="0"/>
              <a:t>User will be able to store, retrieve, and view tagged photos. </a:t>
            </a:r>
          </a:p>
          <a:p>
            <a:r>
              <a:rPr lang="en-US" dirty="0" smtClean="0"/>
              <a:t>User will have their own profile for </a:t>
            </a:r>
            <a:r>
              <a:rPr lang="en-US" smtClean="0"/>
              <a:t>social purposes.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24507"/>
            <a:ext cx="10063976" cy="2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Photo Manager</vt:lpstr>
      <vt:lpstr>Why Photo Manager?   </vt:lpstr>
      <vt:lpstr> How it works!    </vt:lpstr>
      <vt:lpstr>What’s inside?    </vt:lpstr>
      <vt:lpstr>Where were at.    </vt:lpstr>
      <vt:lpstr>Where we are headed.   </vt:lpstr>
    </vt:vector>
  </TitlesOfParts>
  <Company>FTCC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Manager</dc:title>
  <dc:creator>FTCC</dc:creator>
  <cp:lastModifiedBy>Nicholas Zwan</cp:lastModifiedBy>
  <cp:revision>6</cp:revision>
  <dcterms:created xsi:type="dcterms:W3CDTF">2019-02-27T16:23:48Z</dcterms:created>
  <dcterms:modified xsi:type="dcterms:W3CDTF">2019-03-06T14:18:07Z</dcterms:modified>
</cp:coreProperties>
</file>