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FAAR</a:t>
            </a:r>
            <a:br>
              <a:rPr lang="en-US" dirty="0" smtClean="0"/>
            </a:br>
            <a:r>
              <a:rPr lang="en-US" sz="3600" dirty="0" smtClean="0"/>
              <a:t>We’ll Take You FAAR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806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Fabian C.</a:t>
            </a:r>
          </a:p>
          <a:p>
            <a:r>
              <a:rPr lang="en-US" dirty="0" smtClean="0"/>
              <a:t>Aaron B.</a:t>
            </a:r>
          </a:p>
          <a:p>
            <a:r>
              <a:rPr lang="en-US" dirty="0" smtClean="0"/>
              <a:t>Austin B.</a:t>
            </a:r>
          </a:p>
          <a:p>
            <a:r>
              <a:rPr lang="en-US" dirty="0" smtClean="0"/>
              <a:t>Roberto M.</a:t>
            </a:r>
          </a:p>
        </p:txBody>
      </p:sp>
    </p:spTree>
    <p:extLst>
      <p:ext uri="{BB962C8B-B14F-4D97-AF65-F5344CB8AC3E}">
        <p14:creationId xmlns:p14="http://schemas.microsoft.com/office/powerpoint/2010/main" val="15883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591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Created and designed an e-commerce website that incorporated the following:</a:t>
            </a:r>
          </a:p>
          <a:p>
            <a:pPr lvl="1"/>
            <a:r>
              <a:rPr lang="en-US" sz="2400" dirty="0"/>
              <a:t>MVC Architecture</a:t>
            </a:r>
          </a:p>
          <a:p>
            <a:pPr lvl="1"/>
            <a:r>
              <a:rPr lang="en-US" sz="2400" dirty="0"/>
              <a:t>Servlets and </a:t>
            </a:r>
            <a:r>
              <a:rPr lang="en-US" sz="2400" dirty="0" smtClean="0"/>
              <a:t>database to populate dynamic webpage</a:t>
            </a:r>
          </a:p>
          <a:p>
            <a:pPr lvl="1"/>
            <a:r>
              <a:rPr lang="en-US" sz="2400" dirty="0" smtClean="0"/>
              <a:t>A servlet to validate credit card numbers</a:t>
            </a:r>
          </a:p>
          <a:p>
            <a:pPr lvl="1"/>
            <a:r>
              <a:rPr lang="en-US" sz="2400" dirty="0" smtClean="0"/>
              <a:t>Non persistent cookies to store cart information while in session. </a:t>
            </a:r>
          </a:p>
          <a:p>
            <a:r>
              <a:rPr lang="en-US" sz="2800" dirty="0" smtClean="0"/>
              <a:t>Integrated GitHub in our group dynamics</a:t>
            </a:r>
          </a:p>
        </p:txBody>
      </p:sp>
    </p:spTree>
    <p:extLst>
      <p:ext uri="{BB962C8B-B14F-4D97-AF65-F5344CB8AC3E}">
        <p14:creationId xmlns:p14="http://schemas.microsoft.com/office/powerpoint/2010/main" val="3127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3 – Client Server Communications</a:t>
            </a:r>
          </a:p>
          <a:p>
            <a:r>
              <a:rPr lang="en-US" dirty="0" smtClean="0"/>
              <a:t>Lab 4 – Database Communication</a:t>
            </a:r>
          </a:p>
          <a:p>
            <a:r>
              <a:rPr lang="en-US" dirty="0" smtClean="0"/>
              <a:t>Lab 7 - Cookies</a:t>
            </a:r>
          </a:p>
          <a:p>
            <a:r>
              <a:rPr lang="en-US" dirty="0" smtClean="0"/>
              <a:t>Lab 9 – Checkout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easy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Initial GitHub Integration </a:t>
            </a:r>
          </a:p>
        </p:txBody>
      </p:sp>
    </p:spTree>
    <p:extLst>
      <p:ext uri="{BB962C8B-B14F-4D97-AF65-F5344CB8AC3E}">
        <p14:creationId xmlns:p14="http://schemas.microsoft.com/office/powerpoint/2010/main" val="18490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and database structure</a:t>
            </a:r>
          </a:p>
          <a:p>
            <a:r>
              <a:rPr lang="en-US" dirty="0" smtClean="0"/>
              <a:t>Getting </a:t>
            </a:r>
            <a:r>
              <a:rPr lang="en-US" dirty="0" smtClean="0"/>
              <a:t>all code to integrate with each other</a:t>
            </a:r>
          </a:p>
          <a:p>
            <a:r>
              <a:rPr lang="en-US" dirty="0" smtClean="0"/>
              <a:t>Time constraints of the project</a:t>
            </a:r>
          </a:p>
          <a:p>
            <a:r>
              <a:rPr lang="en-US" dirty="0" smtClean="0"/>
              <a:t>Group meeting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73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61</TotalTime>
  <Words>115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FAAR We’ll Take You FAAR</vt:lpstr>
      <vt:lpstr>What We Did</vt:lpstr>
      <vt:lpstr>What labs </vt:lpstr>
      <vt:lpstr>What was easy </vt:lpstr>
      <vt:lpstr>What was hard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FAAR</dc:title>
  <dc:creator>Austin Brown</dc:creator>
  <cp:lastModifiedBy>Austin Brown</cp:lastModifiedBy>
  <cp:revision>5</cp:revision>
  <dcterms:created xsi:type="dcterms:W3CDTF">2017-04-29T15:21:39Z</dcterms:created>
  <dcterms:modified xsi:type="dcterms:W3CDTF">2017-05-01T03:03:12Z</dcterms:modified>
</cp:coreProperties>
</file>