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5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a website</a:t>
            </a:r>
          </a:p>
          <a:p>
            <a:r>
              <a:rPr lang="en-US" dirty="0" smtClean="0"/>
              <a:t>Used GitHub</a:t>
            </a:r>
          </a:p>
          <a:p>
            <a:r>
              <a:rPr lang="en-US" dirty="0" smtClean="0"/>
              <a:t>Servlet and Database to populate dynamic webpage</a:t>
            </a:r>
          </a:p>
          <a:p>
            <a:r>
              <a:rPr lang="en-US" dirty="0" smtClean="0"/>
              <a:t>Servlet to validate credit card numbers</a:t>
            </a:r>
          </a:p>
          <a:p>
            <a:r>
              <a:rPr lang="en-US" dirty="0" smtClean="0"/>
              <a:t>Non persistent cookies to store cart information while in session.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labs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– Client Server Communications</a:t>
            </a:r>
          </a:p>
          <a:p>
            <a:r>
              <a:rPr lang="en-US" dirty="0" smtClean="0"/>
              <a:t>4 – Database Communication</a:t>
            </a:r>
          </a:p>
          <a:p>
            <a:r>
              <a:rPr lang="en-US" dirty="0" smtClean="0"/>
              <a:t>7 - Cookies</a:t>
            </a:r>
          </a:p>
          <a:p>
            <a:r>
              <a:rPr lang="en-US" dirty="0" smtClean="0"/>
              <a:t>9 – Checkout Cart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easy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</a:p>
          <a:p>
            <a:r>
              <a:rPr lang="en-US" dirty="0" smtClean="0"/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8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Servlet and database structure</a:t>
            </a:r>
          </a:p>
          <a:p>
            <a:r>
              <a:rPr lang="en-US" dirty="0" smtClean="0"/>
              <a:t>Getting everything to work with </a:t>
            </a:r>
            <a:r>
              <a:rPr lang="en-US" dirty="0" err="1" smtClean="0"/>
              <a:t>eachother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67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7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573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38</TotalTime>
  <Words>73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FAAR</vt:lpstr>
      <vt:lpstr>What we did</vt:lpstr>
      <vt:lpstr>What labs </vt:lpstr>
      <vt:lpstr>What was easy </vt:lpstr>
      <vt:lpstr>What was hard</vt:lpstr>
      <vt:lpstr>Demo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FAAR</dc:title>
  <dc:creator>Austin Brown</dc:creator>
  <cp:lastModifiedBy>Austin Brown</cp:lastModifiedBy>
  <cp:revision>2</cp:revision>
  <dcterms:created xsi:type="dcterms:W3CDTF">2017-04-29T15:21:39Z</dcterms:created>
  <dcterms:modified xsi:type="dcterms:W3CDTF">2017-04-29T16:00:20Z</dcterms:modified>
</cp:coreProperties>
</file>