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908C-8668-45A4-9BD7-712023BC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47CD-E797-42B1-839C-D7BC0B13E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C92A-9A9D-4D84-A1F7-3D50B6D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893A-97D8-4033-A2D2-662EF39F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0399-57F6-470E-9FC9-D3265B4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0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C7C4-0671-418B-8BE6-06555CD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98455-48A2-43B4-8EBE-E2EA2814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5F5F-146B-4EF1-8D06-99827D3F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168D-91C2-4F3D-90AA-40C2AAFB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87E1-D0D5-49A3-8BF3-D6FD1648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AC22D-2EF8-43C0-B3FC-C0A874B7A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D07AB-A3C9-4C1F-B75B-F04A5CB9E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F01-4349-409A-BE09-2B03851C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A976-0469-4A37-A2B3-E9014503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F53B-7276-49FD-9CD4-A784386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5EA-34C7-4CEF-BBD7-FBDA44A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A4C1-A395-4358-B037-2E1E3A88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A345-12F6-4A02-B00B-7572861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0033-3F07-4B8F-8A2C-D9144FAD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B62C-60C4-47E9-8AB0-D739231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0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A09-56D8-44C7-A3F8-2E6786ED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5F0E-0BF6-4370-AE6B-F3D94A69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82BA-F1E6-4618-8549-D6D11D1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E941-9003-4A22-8504-713D0D10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2D28-E88A-4027-9387-50FDACE5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A484-24AF-44D3-8775-A754B60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AF47-6834-4A68-A3F8-3EEAB536A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F2232-8CAB-440C-B98E-177DA7D5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80A35-F2C1-4C02-A292-BED299A5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609D9-9D53-4E67-854A-D4336371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B55B9-AF44-4C17-A1CC-6427C5E8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BEA-0554-46A2-B5ED-A0C19337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89DD-3A69-4B20-BCE3-F8C38D99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5F40-E597-432C-9E95-5652B60C5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47DED-BCB3-4CCF-9B4F-9B559EC6F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8BAA5-8A4B-4ABB-B24A-354F91B3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B7D03-F649-47EF-BEBB-FC2E676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BFEF-F711-4D30-9444-DC844AA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10527-33A5-4284-86DF-DC48DDC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40BC-5E21-4D62-8FA4-1DF247D4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4C34E-1381-4B34-BA61-19866AD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D8D5C-4671-49EA-9AE2-AEE16387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5C8EE-B974-4940-9395-B341B187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6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2CFCF-4115-43D5-9532-4718D72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9360-FE43-49FA-8E30-CAA1BB3F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F0CD1-B22B-476B-ABD6-EF0C02C7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E9F5-4AB5-43F1-A679-FCAD67B7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9103-8D82-440B-8992-56E3FCD0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E298C-4E2D-4114-87EA-E87FAA0E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0CE4-292C-4579-89AD-BE4AAC5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237A0-E46D-4CF1-992D-4C6B85FD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09ED2-E4DE-4BDB-B536-E6B4AC6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9C81-6191-4AE4-B2E4-412ED9EC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2A44A-967D-4D2D-8463-6C655467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2C61-3ADD-4F1B-8279-A0893F09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1FBC-BFFB-4E41-BF4F-950D8523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53E8-7C33-4E11-A534-692FF0B0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9C03-EED7-43FF-BCB4-A37936E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375E3-5FC7-40A4-B9D9-00636DA5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95F9-0AFA-4D42-BF3B-A95F1E44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7A32-5800-4773-B76D-92C19218C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DD92-3942-45A2-AF9D-767D411F923A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9300-1467-45A5-8B7B-80DF0EA9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EF09-86A4-409A-BC41-30DC11FD3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0C40-B296-4957-AC67-C256F6F7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370430-192F-4946-ADFE-147C2AD5E8DC}"/>
              </a:ext>
            </a:extLst>
          </p:cNvPr>
          <p:cNvSpPr/>
          <p:nvPr/>
        </p:nvSpPr>
        <p:spPr>
          <a:xfrm>
            <a:off x="773723" y="2057400"/>
            <a:ext cx="2602523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8DE3FD-032F-40CC-883E-6071458657BF}"/>
              </a:ext>
            </a:extLst>
          </p:cNvPr>
          <p:cNvSpPr/>
          <p:nvPr/>
        </p:nvSpPr>
        <p:spPr>
          <a:xfrm>
            <a:off x="5018210" y="2038350"/>
            <a:ext cx="277324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0D3715-4CFF-4153-AA93-B9F3784F68C5}"/>
              </a:ext>
            </a:extLst>
          </p:cNvPr>
          <p:cNvSpPr/>
          <p:nvPr/>
        </p:nvSpPr>
        <p:spPr>
          <a:xfrm>
            <a:off x="9692054" y="2057400"/>
            <a:ext cx="2426677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41D5C81E-7299-429D-A31E-1F48EDF9D10D}"/>
              </a:ext>
            </a:extLst>
          </p:cNvPr>
          <p:cNvSpPr/>
          <p:nvPr/>
        </p:nvSpPr>
        <p:spPr>
          <a:xfrm>
            <a:off x="7255119" y="820616"/>
            <a:ext cx="3059723" cy="11078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B4097-6F8F-4495-BEDB-2A663ADF9515}"/>
              </a:ext>
            </a:extLst>
          </p:cNvPr>
          <p:cNvSpPr txBox="1"/>
          <p:nvPr/>
        </p:nvSpPr>
        <p:spPr>
          <a:xfrm>
            <a:off x="3117606" y="1427285"/>
            <a:ext cx="242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using “GET” function.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C959374E-821B-426E-A904-EEFE67DF36B9}"/>
              </a:ext>
            </a:extLst>
          </p:cNvPr>
          <p:cNvSpPr/>
          <p:nvPr/>
        </p:nvSpPr>
        <p:spPr>
          <a:xfrm>
            <a:off x="2795954" y="820616"/>
            <a:ext cx="3059723" cy="11078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FAE94-EF03-4B30-B198-B8CA634F25C7}"/>
              </a:ext>
            </a:extLst>
          </p:cNvPr>
          <p:cNvSpPr txBox="1"/>
          <p:nvPr/>
        </p:nvSpPr>
        <p:spPr>
          <a:xfrm>
            <a:off x="7791450" y="1374531"/>
            <a:ext cx="242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using “INSERT” function.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05F151C-01DE-4C0E-96FB-51090840033F}"/>
              </a:ext>
            </a:extLst>
          </p:cNvPr>
          <p:cNvSpPr/>
          <p:nvPr/>
        </p:nvSpPr>
        <p:spPr>
          <a:xfrm rot="16200000">
            <a:off x="5495194" y="-1289536"/>
            <a:ext cx="1497621" cy="10940560"/>
          </a:xfrm>
          <a:prstGeom prst="leftBrace">
            <a:avLst>
              <a:gd name="adj1" fmla="val 8333"/>
              <a:gd name="adj2" fmla="val 4992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FAB9EE-F800-468F-85DE-9CE441A0E511}"/>
              </a:ext>
            </a:extLst>
          </p:cNvPr>
          <p:cNvSpPr/>
          <p:nvPr/>
        </p:nvSpPr>
        <p:spPr>
          <a:xfrm>
            <a:off x="2180493" y="5287108"/>
            <a:ext cx="813435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7BC9FE-1938-45BF-B0D2-E7DA471F83D7}"/>
              </a:ext>
            </a:extLst>
          </p:cNvPr>
          <p:cNvSpPr txBox="1"/>
          <p:nvPr/>
        </p:nvSpPr>
        <p:spPr>
          <a:xfrm>
            <a:off x="1539357" y="71430"/>
            <a:ext cx="9872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DATA TRANSFERRED TO THE DATABASE? </a:t>
            </a:r>
          </a:p>
        </p:txBody>
      </p:sp>
    </p:spTree>
    <p:extLst>
      <p:ext uri="{BB962C8B-B14F-4D97-AF65-F5344CB8AC3E}">
        <p14:creationId xmlns:p14="http://schemas.microsoft.com/office/powerpoint/2010/main" val="36671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BDB66B8-7F8C-404C-B9B1-C9A85E01B82B}"/>
              </a:ext>
            </a:extLst>
          </p:cNvPr>
          <p:cNvSpPr/>
          <p:nvPr/>
        </p:nvSpPr>
        <p:spPr>
          <a:xfrm>
            <a:off x="2739863" y="224160"/>
            <a:ext cx="1265068" cy="4705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44D0B95-312F-46C6-9D23-1F3B844E146A}"/>
              </a:ext>
            </a:extLst>
          </p:cNvPr>
          <p:cNvSpPr/>
          <p:nvPr/>
        </p:nvSpPr>
        <p:spPr>
          <a:xfrm>
            <a:off x="2866369" y="1180730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CA752-6187-40FB-AE34-5BB43B37FD4D}"/>
              </a:ext>
            </a:extLst>
          </p:cNvPr>
          <p:cNvSpPr/>
          <p:nvPr/>
        </p:nvSpPr>
        <p:spPr>
          <a:xfrm>
            <a:off x="5530788" y="1402671"/>
            <a:ext cx="71021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SCAN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D77B9CE-35F2-4C43-B4F6-84B7FA352FA7}"/>
              </a:ext>
            </a:extLst>
          </p:cNvPr>
          <p:cNvSpPr/>
          <p:nvPr/>
        </p:nvSpPr>
        <p:spPr>
          <a:xfrm>
            <a:off x="2871182" y="3120499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61705E3-4509-40B9-8539-35E9B18E5644}"/>
              </a:ext>
            </a:extLst>
          </p:cNvPr>
          <p:cNvSpPr/>
          <p:nvPr/>
        </p:nvSpPr>
        <p:spPr>
          <a:xfrm>
            <a:off x="5379867" y="3120500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886ECFB-18A6-4E55-8BB7-3D643F4E9A9A}"/>
              </a:ext>
            </a:extLst>
          </p:cNvPr>
          <p:cNvSpPr/>
          <p:nvPr/>
        </p:nvSpPr>
        <p:spPr>
          <a:xfrm>
            <a:off x="6965274" y="1180730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3DDC3-27A1-4375-AB64-673202CA9968}"/>
              </a:ext>
            </a:extLst>
          </p:cNvPr>
          <p:cNvSpPr/>
          <p:nvPr/>
        </p:nvSpPr>
        <p:spPr>
          <a:xfrm>
            <a:off x="7116194" y="2416205"/>
            <a:ext cx="71021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7F681-87AC-4446-942C-87B92ADF05B5}"/>
              </a:ext>
            </a:extLst>
          </p:cNvPr>
          <p:cNvSpPr/>
          <p:nvPr/>
        </p:nvSpPr>
        <p:spPr>
          <a:xfrm>
            <a:off x="7458727" y="3342441"/>
            <a:ext cx="74054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SCAN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24CAF28-1D07-448D-B0E3-BFAB41C4A314}"/>
              </a:ext>
            </a:extLst>
          </p:cNvPr>
          <p:cNvSpPr/>
          <p:nvPr/>
        </p:nvSpPr>
        <p:spPr>
          <a:xfrm>
            <a:off x="7320380" y="4084464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453A30F1-EDEB-4503-997F-180642C88F2C}"/>
              </a:ext>
            </a:extLst>
          </p:cNvPr>
          <p:cNvSpPr/>
          <p:nvPr/>
        </p:nvSpPr>
        <p:spPr>
          <a:xfrm>
            <a:off x="2866367" y="4395923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021F0CD8-B8DE-4814-A9F2-CF1E5E310E5C}"/>
              </a:ext>
            </a:extLst>
          </p:cNvPr>
          <p:cNvSpPr/>
          <p:nvPr/>
        </p:nvSpPr>
        <p:spPr>
          <a:xfrm>
            <a:off x="983375" y="4400361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36ACA64-6902-47BA-AA83-04CC4B81EBCD}"/>
              </a:ext>
            </a:extLst>
          </p:cNvPr>
          <p:cNvSpPr/>
          <p:nvPr/>
        </p:nvSpPr>
        <p:spPr>
          <a:xfrm>
            <a:off x="5387264" y="4859043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EAC85169-6ACE-41A7-BDBD-45C6C83CFE18}"/>
              </a:ext>
            </a:extLst>
          </p:cNvPr>
          <p:cNvSpPr/>
          <p:nvPr/>
        </p:nvSpPr>
        <p:spPr>
          <a:xfrm>
            <a:off x="2874137" y="5860737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45ED54-67E4-4705-90BB-5DABBEEAB815}"/>
              </a:ext>
            </a:extLst>
          </p:cNvPr>
          <p:cNvSpPr/>
          <p:nvPr/>
        </p:nvSpPr>
        <p:spPr>
          <a:xfrm>
            <a:off x="7456135" y="6061966"/>
            <a:ext cx="74054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03D11B-FD74-4D84-86E5-F8DB2D8F6153}"/>
              </a:ext>
            </a:extLst>
          </p:cNvPr>
          <p:cNvSpPr/>
          <p:nvPr/>
        </p:nvSpPr>
        <p:spPr>
          <a:xfrm>
            <a:off x="7456135" y="5270371"/>
            <a:ext cx="74054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D55B2-2A1D-4A37-BC76-060527F8E0E7}"/>
              </a:ext>
            </a:extLst>
          </p:cNvPr>
          <p:cNvSpPr/>
          <p:nvPr/>
        </p:nvSpPr>
        <p:spPr>
          <a:xfrm>
            <a:off x="5523019" y="6061966"/>
            <a:ext cx="74054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665C0D-912E-47E4-9F5C-B8A2C0612216}"/>
              </a:ext>
            </a:extLst>
          </p:cNvPr>
          <p:cNvSpPr/>
          <p:nvPr/>
        </p:nvSpPr>
        <p:spPr>
          <a:xfrm>
            <a:off x="4266456" y="5555939"/>
            <a:ext cx="74054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73FFB904-0040-49D3-ADAE-B06489F63A33}"/>
              </a:ext>
            </a:extLst>
          </p:cNvPr>
          <p:cNvSpPr/>
          <p:nvPr/>
        </p:nvSpPr>
        <p:spPr>
          <a:xfrm>
            <a:off x="983375" y="5840024"/>
            <a:ext cx="1012055" cy="949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EEA187-0988-44F8-BEAC-6DCADCFEEF2C}"/>
              </a:ext>
            </a:extLst>
          </p:cNvPr>
          <p:cNvSpPr/>
          <p:nvPr/>
        </p:nvSpPr>
        <p:spPr>
          <a:xfrm>
            <a:off x="80069" y="4603066"/>
            <a:ext cx="71021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ENROLL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6FFDC-AB5A-4505-A9B7-5730E04BA9A1}"/>
              </a:ext>
            </a:extLst>
          </p:cNvPr>
          <p:cNvSpPr/>
          <p:nvPr/>
        </p:nvSpPr>
        <p:spPr>
          <a:xfrm>
            <a:off x="83219" y="6061965"/>
            <a:ext cx="71021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ENROLL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4210AE-94D7-494B-A75E-F622B9AB5FF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72395" y="694678"/>
            <a:ext cx="2" cy="48605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A429A1-AE18-44F3-A4FE-E8EDB6A8F24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372395" y="4070409"/>
            <a:ext cx="4815" cy="32551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EF9249-BAD0-481F-9BC7-DABA9C932D4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3372395" y="5345833"/>
            <a:ext cx="7770" cy="51490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FFF8FB-48C4-4AF6-9855-67A88F6D823D}"/>
              </a:ext>
            </a:extLst>
          </p:cNvPr>
          <p:cNvCxnSpPr>
            <a:cxnSpLocks/>
            <a:stCxn id="23" idx="1"/>
            <a:endCxn id="28" idx="3"/>
          </p:cNvCxnSpPr>
          <p:nvPr/>
        </p:nvCxnSpPr>
        <p:spPr>
          <a:xfrm flipH="1" flipV="1">
            <a:off x="1995430" y="6314979"/>
            <a:ext cx="878707" cy="2071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5BDB28-9FDE-4C08-8C7C-F72EA62F278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1995430" y="4870878"/>
            <a:ext cx="870937" cy="443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BAC075-5526-4892-B101-1B7C13DAE71E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793433" y="6314979"/>
            <a:ext cx="189942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F4BE04-55B3-43BD-81C0-BE67C7BAA990}"/>
              </a:ext>
            </a:extLst>
          </p:cNvPr>
          <p:cNvCxnSpPr>
            <a:cxnSpLocks/>
          </p:cNvCxnSpPr>
          <p:nvPr/>
        </p:nvCxnSpPr>
        <p:spPr>
          <a:xfrm flipH="1" flipV="1">
            <a:off x="789914" y="4873465"/>
            <a:ext cx="209736" cy="74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FA8DC8-A345-4234-921F-568B9CB8ABF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78424" y="1655685"/>
            <a:ext cx="1652364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132F0-8CDB-4BAD-84B8-A31AAE67D8D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241002" y="1655685"/>
            <a:ext cx="724272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912B27-8887-432B-9F85-CFD0BC59D8E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7471301" y="2130640"/>
            <a:ext cx="1" cy="28556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3E2F2E-3410-42E2-B5F8-3EC08203BF19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372394" y="2669218"/>
            <a:ext cx="3743800" cy="1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2479CA-8311-4065-BAAE-5044545D4A1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72394" y="2669218"/>
            <a:ext cx="4816" cy="45128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3C3454-D6A3-46F2-A96C-2DCBD9696E0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83237" y="3595454"/>
            <a:ext cx="1496630" cy="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CB9410-634D-46F5-AAF7-E904BF02EE2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391922" y="3595455"/>
            <a:ext cx="1066805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D474D6-176A-415E-9AE8-8861791CC69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826408" y="3848468"/>
            <a:ext cx="2591" cy="235996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C333E2-188C-4CBF-87D9-CF9B145A45FD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7826407" y="5034374"/>
            <a:ext cx="1" cy="235997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ABF31F-4C27-4712-98E1-DBCC5B242F3E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7826407" y="5776398"/>
            <a:ext cx="0" cy="28556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9689BB-054F-45E4-8408-D0FDEA9754C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93292" y="4559419"/>
            <a:ext cx="1427088" cy="684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74F637E-C270-47DF-A1C8-D22D0D297A7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893291" y="4563115"/>
            <a:ext cx="1" cy="29592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BF816D8-5661-408A-A1B7-639BADA3720B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5893291" y="5808953"/>
            <a:ext cx="1" cy="25301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438C88-7E0B-481F-BA13-8018C0C8D2B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631552" y="5327804"/>
            <a:ext cx="755712" cy="619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AD0D56D-5300-4F8D-B39D-CBEFFD7749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36728" y="5327804"/>
            <a:ext cx="0" cy="22813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F6361A-1662-4FDA-BD39-34E0EAAD7A7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631552" y="6061966"/>
            <a:ext cx="5176" cy="65843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A2C208-EB6C-4302-AFBB-F34C0456C253}"/>
              </a:ext>
            </a:extLst>
          </p:cNvPr>
          <p:cNvCxnSpPr>
            <a:cxnSpLocks/>
          </p:cNvCxnSpPr>
          <p:nvPr/>
        </p:nvCxnSpPr>
        <p:spPr>
          <a:xfrm>
            <a:off x="4631552" y="6720396"/>
            <a:ext cx="4192852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54BFE59-3B02-41AC-A592-D5A2D124C9EF}"/>
              </a:ext>
            </a:extLst>
          </p:cNvPr>
          <p:cNvCxnSpPr>
            <a:cxnSpLocks/>
          </p:cNvCxnSpPr>
          <p:nvPr/>
        </p:nvCxnSpPr>
        <p:spPr>
          <a:xfrm>
            <a:off x="5885894" y="6492261"/>
            <a:ext cx="0" cy="22813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2CA9C3B-5206-4513-9ABD-A09D01A5F68E}"/>
              </a:ext>
            </a:extLst>
          </p:cNvPr>
          <p:cNvCxnSpPr>
            <a:cxnSpLocks/>
          </p:cNvCxnSpPr>
          <p:nvPr/>
        </p:nvCxnSpPr>
        <p:spPr>
          <a:xfrm>
            <a:off x="7826407" y="6464145"/>
            <a:ext cx="0" cy="25625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8302D3-CC09-4C6C-8AA7-775517D105C1}"/>
              </a:ext>
            </a:extLst>
          </p:cNvPr>
          <p:cNvCxnSpPr>
            <a:cxnSpLocks/>
          </p:cNvCxnSpPr>
          <p:nvPr/>
        </p:nvCxnSpPr>
        <p:spPr>
          <a:xfrm flipV="1">
            <a:off x="8824404" y="3594713"/>
            <a:ext cx="14058" cy="312568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EAB5A38-B5DF-4178-A291-A1E34717399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8199271" y="3595455"/>
            <a:ext cx="625133" cy="665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F4276C47-D7F1-4E46-AA2C-9E783CA65FF4}"/>
              </a:ext>
            </a:extLst>
          </p:cNvPr>
          <p:cNvSpPr/>
          <p:nvPr/>
        </p:nvSpPr>
        <p:spPr>
          <a:xfrm>
            <a:off x="2248251" y="825634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46F72C07-E5A0-4710-9A8C-C7F4FFAC7225}"/>
              </a:ext>
            </a:extLst>
          </p:cNvPr>
          <p:cNvSpPr/>
          <p:nvPr/>
        </p:nvSpPr>
        <p:spPr>
          <a:xfrm>
            <a:off x="8493367" y="1456327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C48F6104-CAA3-4C3A-B9C8-69C5A4E697CD}"/>
              </a:ext>
            </a:extLst>
          </p:cNvPr>
          <p:cNvSpPr/>
          <p:nvPr/>
        </p:nvSpPr>
        <p:spPr>
          <a:xfrm>
            <a:off x="262628" y="5412420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0BE1C45D-2ABC-49AD-91BB-2A7951B5114E}"/>
              </a:ext>
            </a:extLst>
          </p:cNvPr>
          <p:cNvSpPr/>
          <p:nvPr/>
        </p:nvSpPr>
        <p:spPr>
          <a:xfrm>
            <a:off x="1653284" y="1464819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2CDE8A5A-359D-4A23-80DC-B2EB2838578B}"/>
              </a:ext>
            </a:extLst>
          </p:cNvPr>
          <p:cNvSpPr/>
          <p:nvPr/>
        </p:nvSpPr>
        <p:spPr>
          <a:xfrm>
            <a:off x="4203760" y="6172382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513673CF-1581-4E58-8389-DFA41331B75A}"/>
              </a:ext>
            </a:extLst>
          </p:cNvPr>
          <p:cNvSpPr/>
          <p:nvPr/>
        </p:nvSpPr>
        <p:spPr>
          <a:xfrm>
            <a:off x="6789966" y="6129764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DD0DA-B383-4C7D-881A-DFCC0840EA4E}"/>
              </a:ext>
            </a:extLst>
          </p:cNvPr>
          <p:cNvSpPr txBox="1"/>
          <p:nvPr/>
        </p:nvSpPr>
        <p:spPr>
          <a:xfrm>
            <a:off x="3010434" y="1378819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FINGER PRESSED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CEAFBD-1909-4209-99A1-A4E27ED6C38C}"/>
              </a:ext>
            </a:extLst>
          </p:cNvPr>
          <p:cNvSpPr txBox="1"/>
          <p:nvPr/>
        </p:nvSpPr>
        <p:spPr>
          <a:xfrm>
            <a:off x="7112322" y="1378819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STAFF MEMBER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DE41DAC-D74A-4EFD-B9F7-8D70667E696F}"/>
              </a:ext>
            </a:extLst>
          </p:cNvPr>
          <p:cNvSpPr txBox="1"/>
          <p:nvPr/>
        </p:nvSpPr>
        <p:spPr>
          <a:xfrm>
            <a:off x="7112322" y="2424355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OPTION SELECT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2CA0AB-1B05-4CCC-B6DC-E968A0DABE3D}"/>
              </a:ext>
            </a:extLst>
          </p:cNvPr>
          <p:cNvSpPr txBox="1"/>
          <p:nvPr/>
        </p:nvSpPr>
        <p:spPr>
          <a:xfrm>
            <a:off x="2903361" y="3440974"/>
            <a:ext cx="9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ATTENDANCE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F8131-0329-449F-B282-B08496550FA0}"/>
              </a:ext>
            </a:extLst>
          </p:cNvPr>
          <p:cNvSpPr txBox="1"/>
          <p:nvPr/>
        </p:nvSpPr>
        <p:spPr>
          <a:xfrm>
            <a:off x="3215927" y="3174785"/>
            <a:ext cx="97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91CC8B5-D8A1-4F91-B264-EF053E5A6159}"/>
              </a:ext>
            </a:extLst>
          </p:cNvPr>
          <p:cNvSpPr txBox="1"/>
          <p:nvPr/>
        </p:nvSpPr>
        <p:spPr>
          <a:xfrm>
            <a:off x="3029870" y="4721485"/>
            <a:ext cx="97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ENROLL TEACHER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AA4FAFC-2214-4AEE-8727-CD5919445CD9}"/>
              </a:ext>
            </a:extLst>
          </p:cNvPr>
          <p:cNvSpPr txBox="1"/>
          <p:nvPr/>
        </p:nvSpPr>
        <p:spPr>
          <a:xfrm>
            <a:off x="3215926" y="4474918"/>
            <a:ext cx="97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2.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DA7AC2-1111-444A-9DC4-4D09AE9195FD}"/>
              </a:ext>
            </a:extLst>
          </p:cNvPr>
          <p:cNvSpPr txBox="1"/>
          <p:nvPr/>
        </p:nvSpPr>
        <p:spPr>
          <a:xfrm>
            <a:off x="1061605" y="4628806"/>
            <a:ext cx="97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CONFIRM HOD/ADMIN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7E26A63-76F1-4911-B24A-438B70141E8A}"/>
              </a:ext>
            </a:extLst>
          </p:cNvPr>
          <p:cNvSpPr txBox="1"/>
          <p:nvPr/>
        </p:nvSpPr>
        <p:spPr>
          <a:xfrm>
            <a:off x="1098304" y="6066174"/>
            <a:ext cx="97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CONFIRM TEACHER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775D1A3-0A57-4C76-9975-08412277FF6F}"/>
              </a:ext>
            </a:extLst>
          </p:cNvPr>
          <p:cNvSpPr txBox="1"/>
          <p:nvPr/>
        </p:nvSpPr>
        <p:spPr>
          <a:xfrm>
            <a:off x="3049676" y="6115728"/>
            <a:ext cx="75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ENROLL STUDENT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C0E832-7587-4410-8209-C7815600AB18}"/>
              </a:ext>
            </a:extLst>
          </p:cNvPr>
          <p:cNvSpPr txBox="1"/>
          <p:nvPr/>
        </p:nvSpPr>
        <p:spPr>
          <a:xfrm>
            <a:off x="3224994" y="5900309"/>
            <a:ext cx="97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3.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B385FCB-47A7-4D26-A0FD-ED327196FCE9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2593346" y="1016499"/>
            <a:ext cx="779048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0EFA203-CC30-473A-AE60-4B68048ED972}"/>
              </a:ext>
            </a:extLst>
          </p:cNvPr>
          <p:cNvCxnSpPr>
            <a:cxnSpLocks/>
            <a:stCxn id="5" idx="1"/>
            <a:endCxn id="145" idx="6"/>
          </p:cNvCxnSpPr>
          <p:nvPr/>
        </p:nvCxnSpPr>
        <p:spPr>
          <a:xfrm flipH="1" flipV="1">
            <a:off x="1998379" y="1655684"/>
            <a:ext cx="867990" cy="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535D8F6-19AE-44ED-BE41-D4056B9699F1}"/>
              </a:ext>
            </a:extLst>
          </p:cNvPr>
          <p:cNvCxnSpPr>
            <a:cxnSpLocks/>
            <a:stCxn id="16" idx="3"/>
            <a:endCxn id="143" idx="2"/>
          </p:cNvCxnSpPr>
          <p:nvPr/>
        </p:nvCxnSpPr>
        <p:spPr>
          <a:xfrm flipV="1">
            <a:off x="7977329" y="1647192"/>
            <a:ext cx="516038" cy="849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20CB88F-B689-4777-95DD-122315B7C9B7}"/>
              </a:ext>
            </a:extLst>
          </p:cNvPr>
          <p:cNvCxnSpPr>
            <a:cxnSpLocks/>
            <a:stCxn id="29" idx="2"/>
            <a:endCxn id="144" idx="0"/>
          </p:cNvCxnSpPr>
          <p:nvPr/>
        </p:nvCxnSpPr>
        <p:spPr>
          <a:xfrm>
            <a:off x="435176" y="5109093"/>
            <a:ext cx="0" cy="303327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A2EF8D9-DBEE-4B6C-B6C2-B461A1A83BB4}"/>
              </a:ext>
            </a:extLst>
          </p:cNvPr>
          <p:cNvCxnSpPr>
            <a:cxnSpLocks/>
            <a:stCxn id="30" idx="0"/>
            <a:endCxn id="144" idx="4"/>
          </p:cNvCxnSpPr>
          <p:nvPr/>
        </p:nvCxnSpPr>
        <p:spPr>
          <a:xfrm flipH="1" flipV="1">
            <a:off x="435176" y="5794149"/>
            <a:ext cx="3150" cy="267816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1EE7695-B979-41A7-B307-B0FC6C8FB17F}"/>
              </a:ext>
            </a:extLst>
          </p:cNvPr>
          <p:cNvCxnSpPr>
            <a:cxnSpLocks/>
          </p:cNvCxnSpPr>
          <p:nvPr/>
        </p:nvCxnSpPr>
        <p:spPr>
          <a:xfrm flipH="1">
            <a:off x="578785" y="5532873"/>
            <a:ext cx="924534" cy="350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7407BB3-0DEE-43F6-BFBA-B626D9A39B9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886192" y="6335692"/>
            <a:ext cx="313863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1A5DAB1B-6A10-4244-93F2-327DA8F35F6A}"/>
              </a:ext>
            </a:extLst>
          </p:cNvPr>
          <p:cNvSpPr txBox="1"/>
          <p:nvPr/>
        </p:nvSpPr>
        <p:spPr>
          <a:xfrm>
            <a:off x="5530788" y="3312665"/>
            <a:ext cx="9750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CONFIRM STAFF MEMBER</a:t>
            </a:r>
          </a:p>
        </p:txBody>
      </p:sp>
      <p:sp>
        <p:nvSpPr>
          <p:cNvPr id="232" name="Flowchart: Connector 231">
            <a:extLst>
              <a:ext uri="{FF2B5EF4-FFF2-40B4-BE49-F238E27FC236}">
                <a16:creationId xmlns:a16="http://schemas.microsoft.com/office/drawing/2014/main" id="{30052D65-88E6-448D-840C-5685D6FBF5F4}"/>
              </a:ext>
            </a:extLst>
          </p:cNvPr>
          <p:cNvSpPr/>
          <p:nvPr/>
        </p:nvSpPr>
        <p:spPr>
          <a:xfrm>
            <a:off x="5720743" y="4162151"/>
            <a:ext cx="345095" cy="3817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08C4AE4-852B-40A6-BBB3-C2C10E460493}"/>
              </a:ext>
            </a:extLst>
          </p:cNvPr>
          <p:cNvCxnSpPr>
            <a:cxnSpLocks/>
            <a:stCxn id="15" idx="2"/>
            <a:endCxn id="232" idx="0"/>
          </p:cNvCxnSpPr>
          <p:nvPr/>
        </p:nvCxnSpPr>
        <p:spPr>
          <a:xfrm>
            <a:off x="5885895" y="4070410"/>
            <a:ext cx="7396" cy="9174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C145D537-388C-42E7-BB9A-F23F446BEB5E}"/>
              </a:ext>
            </a:extLst>
          </p:cNvPr>
          <p:cNvSpPr txBox="1"/>
          <p:nvPr/>
        </p:nvSpPr>
        <p:spPr>
          <a:xfrm>
            <a:off x="7466667" y="4435458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TEACHER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F39106-2BBB-40A5-9477-9A67B8C6DE7D}"/>
              </a:ext>
            </a:extLst>
          </p:cNvPr>
          <p:cNvSpPr txBox="1"/>
          <p:nvPr/>
        </p:nvSpPr>
        <p:spPr>
          <a:xfrm>
            <a:off x="5546782" y="5218499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E710075-C5F0-4178-8119-02DDA09B912A}"/>
              </a:ext>
            </a:extLst>
          </p:cNvPr>
          <p:cNvSpPr txBox="1"/>
          <p:nvPr/>
        </p:nvSpPr>
        <p:spPr>
          <a:xfrm>
            <a:off x="7420630" y="5308434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STOP PROGRAM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E214E8F-481A-4F39-8AE6-0AC03EEDC843}"/>
              </a:ext>
            </a:extLst>
          </p:cNvPr>
          <p:cNvSpPr txBox="1"/>
          <p:nvPr/>
        </p:nvSpPr>
        <p:spPr>
          <a:xfrm>
            <a:off x="4227067" y="5603284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DISPLAY ERROR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98CBB7-6B13-4D65-8817-C44E77E6A87A}"/>
              </a:ext>
            </a:extLst>
          </p:cNvPr>
          <p:cNvSpPr txBox="1"/>
          <p:nvPr/>
        </p:nvSpPr>
        <p:spPr>
          <a:xfrm>
            <a:off x="5544260" y="6084145"/>
            <a:ext cx="97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ADD TO ARRAY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8D85872-8C52-45F2-8421-A696E7E98FBC}"/>
              </a:ext>
            </a:extLst>
          </p:cNvPr>
          <p:cNvCxnSpPr>
            <a:cxnSpLocks/>
            <a:stCxn id="24" idx="1"/>
            <a:endCxn id="147" idx="6"/>
          </p:cNvCxnSpPr>
          <p:nvPr/>
        </p:nvCxnSpPr>
        <p:spPr>
          <a:xfrm flipH="1">
            <a:off x="7135061" y="6314980"/>
            <a:ext cx="321074" cy="564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37CF26D-523A-4EC9-9AF1-B2510EAFB2D7}"/>
              </a:ext>
            </a:extLst>
          </p:cNvPr>
          <p:cNvSpPr txBox="1"/>
          <p:nvPr/>
        </p:nvSpPr>
        <p:spPr>
          <a:xfrm>
            <a:off x="7397317" y="6186835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TRANSFER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728FC69-5D98-43BD-B4E6-C282624EB99F}"/>
              </a:ext>
            </a:extLst>
          </p:cNvPr>
          <p:cNvSpPr txBox="1"/>
          <p:nvPr/>
        </p:nvSpPr>
        <p:spPr>
          <a:xfrm>
            <a:off x="2246415" y="1378819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5CAB441-F58F-4BC0-81B3-FFF4A075BD52}"/>
              </a:ext>
            </a:extLst>
          </p:cNvPr>
          <p:cNvSpPr txBox="1"/>
          <p:nvPr/>
        </p:nvSpPr>
        <p:spPr>
          <a:xfrm>
            <a:off x="3778925" y="1343914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20DB8D6-C8FC-46EB-B813-9E51829F5A35}"/>
              </a:ext>
            </a:extLst>
          </p:cNvPr>
          <p:cNvSpPr txBox="1"/>
          <p:nvPr/>
        </p:nvSpPr>
        <p:spPr>
          <a:xfrm>
            <a:off x="7518306" y="2072421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53D73CA-68AC-4200-A0B7-18EDF1DD9AAD}"/>
              </a:ext>
            </a:extLst>
          </p:cNvPr>
          <p:cNvSpPr txBox="1"/>
          <p:nvPr/>
        </p:nvSpPr>
        <p:spPr>
          <a:xfrm>
            <a:off x="3841815" y="3271575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0E6B245-56C8-4DF3-9BDA-CD87DF415C64}"/>
              </a:ext>
            </a:extLst>
          </p:cNvPr>
          <p:cNvSpPr txBox="1"/>
          <p:nvPr/>
        </p:nvSpPr>
        <p:spPr>
          <a:xfrm>
            <a:off x="6380831" y="3272740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198D41-948A-4DD0-A205-8FA71DA015EA}"/>
              </a:ext>
            </a:extLst>
          </p:cNvPr>
          <p:cNvSpPr txBox="1"/>
          <p:nvPr/>
        </p:nvSpPr>
        <p:spPr>
          <a:xfrm>
            <a:off x="7884847" y="4995254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2045C72-FB3B-44BF-85BB-9313840A12E7}"/>
              </a:ext>
            </a:extLst>
          </p:cNvPr>
          <p:cNvSpPr txBox="1"/>
          <p:nvPr/>
        </p:nvSpPr>
        <p:spPr>
          <a:xfrm>
            <a:off x="2553063" y="4580169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4C36CC2-2B6E-499C-A65F-8A92C295BC9D}"/>
              </a:ext>
            </a:extLst>
          </p:cNvPr>
          <p:cNvSpPr txBox="1"/>
          <p:nvPr/>
        </p:nvSpPr>
        <p:spPr>
          <a:xfrm>
            <a:off x="2520797" y="6001961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E224B43-0F16-4DA0-BD1B-79F55AE46FAE}"/>
              </a:ext>
            </a:extLst>
          </p:cNvPr>
          <p:cNvSpPr txBox="1"/>
          <p:nvPr/>
        </p:nvSpPr>
        <p:spPr>
          <a:xfrm>
            <a:off x="751567" y="5977074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62D4749-7BFD-4A66-A540-EE5EA4BFA1C4}"/>
              </a:ext>
            </a:extLst>
          </p:cNvPr>
          <p:cNvSpPr txBox="1"/>
          <p:nvPr/>
        </p:nvSpPr>
        <p:spPr>
          <a:xfrm>
            <a:off x="771610" y="4505696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YES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5079CCD-ED32-4648-9AA3-B75557AE4487}"/>
              </a:ext>
            </a:extLst>
          </p:cNvPr>
          <p:cNvSpPr txBox="1"/>
          <p:nvPr/>
        </p:nvSpPr>
        <p:spPr>
          <a:xfrm>
            <a:off x="7884847" y="1325275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F736830-0416-4261-8E44-60724D7AC60B}"/>
              </a:ext>
            </a:extLst>
          </p:cNvPr>
          <p:cNvSpPr txBox="1"/>
          <p:nvPr/>
        </p:nvSpPr>
        <p:spPr>
          <a:xfrm>
            <a:off x="3397547" y="4078967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1D4C086-1C2C-461E-940D-7C70FC8F94BD}"/>
              </a:ext>
            </a:extLst>
          </p:cNvPr>
          <p:cNvSpPr txBox="1"/>
          <p:nvPr/>
        </p:nvSpPr>
        <p:spPr>
          <a:xfrm>
            <a:off x="3364269" y="5456132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DE5FDA-7602-4B89-B669-E78738561C02}"/>
              </a:ext>
            </a:extLst>
          </p:cNvPr>
          <p:cNvSpPr txBox="1"/>
          <p:nvPr/>
        </p:nvSpPr>
        <p:spPr>
          <a:xfrm>
            <a:off x="3844380" y="6034039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AC8BA12-3171-48FF-97BC-820C4D14C3CF}"/>
              </a:ext>
            </a:extLst>
          </p:cNvPr>
          <p:cNvSpPr txBox="1"/>
          <p:nvPr/>
        </p:nvSpPr>
        <p:spPr>
          <a:xfrm>
            <a:off x="1208665" y="3846364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53027D-A231-40EB-AB59-1C875D8DC3FD}"/>
              </a:ext>
            </a:extLst>
          </p:cNvPr>
          <p:cNvSpPr txBox="1"/>
          <p:nvPr/>
        </p:nvSpPr>
        <p:spPr>
          <a:xfrm>
            <a:off x="5067749" y="5043999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813D960-563D-4282-917E-B5517A82986C}"/>
              </a:ext>
            </a:extLst>
          </p:cNvPr>
          <p:cNvSpPr txBox="1"/>
          <p:nvPr/>
        </p:nvSpPr>
        <p:spPr>
          <a:xfrm>
            <a:off x="6037569" y="3953052"/>
            <a:ext cx="97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4472C4"/>
                </a:solidFill>
              </a:rPr>
              <a:t>NO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210C7B3-C55A-435C-B4FF-7B6E4F83DDF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89403" y="5350271"/>
            <a:ext cx="0" cy="186102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0FB1F95-3D20-4416-B431-4BD045E76AB4}"/>
              </a:ext>
            </a:extLst>
          </p:cNvPr>
          <p:cNvCxnSpPr>
            <a:cxnSpLocks/>
          </p:cNvCxnSpPr>
          <p:nvPr/>
        </p:nvCxnSpPr>
        <p:spPr>
          <a:xfrm flipH="1">
            <a:off x="591973" y="5656826"/>
            <a:ext cx="897429" cy="13338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2B82E6-2E2F-4908-A7D1-25B34EBDE60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89402" y="5661881"/>
            <a:ext cx="1" cy="17814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5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9A5EB6-1180-4320-ADBD-971031F08D22}"/>
              </a:ext>
            </a:extLst>
          </p:cNvPr>
          <p:cNvSpPr/>
          <p:nvPr/>
        </p:nvSpPr>
        <p:spPr>
          <a:xfrm>
            <a:off x="4311159" y="5521570"/>
            <a:ext cx="3112477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392370-AD35-4180-92D6-C9CBF3DA5914}"/>
              </a:ext>
            </a:extLst>
          </p:cNvPr>
          <p:cNvSpPr/>
          <p:nvPr/>
        </p:nvSpPr>
        <p:spPr>
          <a:xfrm>
            <a:off x="4311158" y="633045"/>
            <a:ext cx="3112477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9F81E3-1CCA-4052-BDA7-4FF53057685B}"/>
              </a:ext>
            </a:extLst>
          </p:cNvPr>
          <p:cNvSpPr/>
          <p:nvPr/>
        </p:nvSpPr>
        <p:spPr>
          <a:xfrm>
            <a:off x="4311160" y="2180492"/>
            <a:ext cx="3112477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THEORY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D7F7A5-D328-4D30-A512-6E5B96D5264F}"/>
              </a:ext>
            </a:extLst>
          </p:cNvPr>
          <p:cNvSpPr/>
          <p:nvPr/>
        </p:nvSpPr>
        <p:spPr>
          <a:xfrm>
            <a:off x="4311160" y="3851031"/>
            <a:ext cx="3112477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INSTRUMENTATION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3194BF-E8C3-43DE-9A31-A31A90121BD9}"/>
              </a:ext>
            </a:extLst>
          </p:cNvPr>
          <p:cNvSpPr/>
          <p:nvPr/>
        </p:nvSpPr>
        <p:spPr>
          <a:xfrm>
            <a:off x="375577" y="2602524"/>
            <a:ext cx="1817079" cy="12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 (Present)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D35D055-EAEE-4EA1-AA76-67DFA61916F9}"/>
              </a:ext>
            </a:extLst>
          </p:cNvPr>
          <p:cNvSpPr/>
          <p:nvPr/>
        </p:nvSpPr>
        <p:spPr>
          <a:xfrm rot="3350668">
            <a:off x="2788722" y="1116042"/>
            <a:ext cx="430823" cy="1855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907BC3E-BC3F-45C4-8217-39B2A9C31109}"/>
              </a:ext>
            </a:extLst>
          </p:cNvPr>
          <p:cNvSpPr/>
          <p:nvPr/>
        </p:nvSpPr>
        <p:spPr>
          <a:xfrm rot="8045337">
            <a:off x="2764234" y="3795360"/>
            <a:ext cx="430823" cy="1988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75A486C-D2A6-4CEE-B5B6-9E6DB06F5B10}"/>
              </a:ext>
            </a:extLst>
          </p:cNvPr>
          <p:cNvSpPr/>
          <p:nvPr/>
        </p:nvSpPr>
        <p:spPr>
          <a:xfrm rot="5051115">
            <a:off x="3100142" y="2076441"/>
            <a:ext cx="430823" cy="1756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DBCC273-85F2-4BB7-B3B5-03F2E4C1F940}"/>
              </a:ext>
            </a:extLst>
          </p:cNvPr>
          <p:cNvSpPr/>
          <p:nvPr/>
        </p:nvSpPr>
        <p:spPr>
          <a:xfrm rot="6600818">
            <a:off x="3074566" y="3015543"/>
            <a:ext cx="430823" cy="1855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A9B90-5439-42C4-8A28-426239E1DB4E}"/>
              </a:ext>
            </a:extLst>
          </p:cNvPr>
          <p:cNvSpPr txBox="1"/>
          <p:nvPr/>
        </p:nvSpPr>
        <p:spPr>
          <a:xfrm>
            <a:off x="375577" y="2071587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A677-B29D-4298-A38C-B8FE4FBAF961}"/>
              </a:ext>
            </a:extLst>
          </p:cNvPr>
          <p:cNvSpPr txBox="1"/>
          <p:nvPr/>
        </p:nvSpPr>
        <p:spPr>
          <a:xfrm>
            <a:off x="5133461" y="21910"/>
            <a:ext cx="192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CD7B35-FBB6-476D-9B79-A3D803A026F4}"/>
              </a:ext>
            </a:extLst>
          </p:cNvPr>
          <p:cNvSpPr/>
          <p:nvPr/>
        </p:nvSpPr>
        <p:spPr>
          <a:xfrm>
            <a:off x="9393307" y="2292400"/>
            <a:ext cx="1216852" cy="3512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4A4FB-33A9-4908-9C8D-0887FA6756E2}"/>
              </a:ext>
            </a:extLst>
          </p:cNvPr>
          <p:cNvSpPr txBox="1"/>
          <p:nvPr/>
        </p:nvSpPr>
        <p:spPr>
          <a:xfrm>
            <a:off x="9896575" y="1344587"/>
            <a:ext cx="1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COLOUMNS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4EAC7-B99C-4167-ACE9-BE2A2256CB6C}"/>
              </a:ext>
            </a:extLst>
          </p:cNvPr>
          <p:cNvSpPr txBox="1"/>
          <p:nvPr/>
        </p:nvSpPr>
        <p:spPr>
          <a:xfrm>
            <a:off x="8445446" y="2507057"/>
            <a:ext cx="140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20FDE-EB4F-4884-9E31-B0477EADD9E5}"/>
              </a:ext>
            </a:extLst>
          </p:cNvPr>
          <p:cNvSpPr txBox="1"/>
          <p:nvPr/>
        </p:nvSpPr>
        <p:spPr>
          <a:xfrm>
            <a:off x="10040152" y="1806252"/>
            <a:ext cx="196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STAMP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15C23-82B8-4A4C-A25B-2D16330A5266}"/>
              </a:ext>
            </a:extLst>
          </p:cNvPr>
          <p:cNvSpPr txBox="1"/>
          <p:nvPr/>
        </p:nvSpPr>
        <p:spPr>
          <a:xfrm>
            <a:off x="7837316" y="2912536"/>
            <a:ext cx="192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 NO.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AC605E-777F-4765-B2D7-D38A4506B541}"/>
              </a:ext>
            </a:extLst>
          </p:cNvPr>
          <p:cNvSpPr/>
          <p:nvPr/>
        </p:nvSpPr>
        <p:spPr>
          <a:xfrm>
            <a:off x="10890533" y="2292400"/>
            <a:ext cx="1216852" cy="3512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83EBC-2B6C-4014-8FA5-FC8132989D12}"/>
              </a:ext>
            </a:extLst>
          </p:cNvPr>
          <p:cNvSpPr txBox="1"/>
          <p:nvPr/>
        </p:nvSpPr>
        <p:spPr>
          <a:xfrm>
            <a:off x="9626262" y="252985"/>
            <a:ext cx="1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8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0F7AAA-3F33-4DCF-ADB6-16B2B1DA97F1}"/>
              </a:ext>
            </a:extLst>
          </p:cNvPr>
          <p:cNvSpPr/>
          <p:nvPr/>
        </p:nvSpPr>
        <p:spPr>
          <a:xfrm>
            <a:off x="3331921" y="1283676"/>
            <a:ext cx="2162908" cy="1318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subject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BBC3F2-7D8B-4FE8-90EE-6A078663D846}"/>
              </a:ext>
            </a:extLst>
          </p:cNvPr>
          <p:cNvSpPr/>
          <p:nvPr/>
        </p:nvSpPr>
        <p:spPr>
          <a:xfrm>
            <a:off x="6697172" y="1283676"/>
            <a:ext cx="2162908" cy="1318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Scan their fingers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AAF65D-5591-45A7-8BEB-CA3630E4A377}"/>
              </a:ext>
            </a:extLst>
          </p:cNvPr>
          <p:cNvSpPr/>
          <p:nvPr/>
        </p:nvSpPr>
        <p:spPr>
          <a:xfrm>
            <a:off x="108440" y="993530"/>
            <a:ext cx="2162908" cy="1899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38D476-4D39-458D-8240-5369391EE535}"/>
              </a:ext>
            </a:extLst>
          </p:cNvPr>
          <p:cNvSpPr/>
          <p:nvPr/>
        </p:nvSpPr>
        <p:spPr>
          <a:xfrm>
            <a:off x="9920652" y="993530"/>
            <a:ext cx="2162908" cy="1899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CEFEDFB6-08CD-445D-9C06-8322014A5684}"/>
              </a:ext>
            </a:extLst>
          </p:cNvPr>
          <p:cNvSpPr/>
          <p:nvPr/>
        </p:nvSpPr>
        <p:spPr>
          <a:xfrm rot="16200000">
            <a:off x="2638979" y="643484"/>
            <a:ext cx="325315" cy="5386390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3EC66-0414-4D16-9D27-310187AD2709}"/>
              </a:ext>
            </a:extLst>
          </p:cNvPr>
          <p:cNvSpPr txBox="1"/>
          <p:nvPr/>
        </p:nvSpPr>
        <p:spPr>
          <a:xfrm>
            <a:off x="108440" y="3609148"/>
            <a:ext cx="55563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to start the attendance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subject is selected by teacher the module is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open to all.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7BA76ACD-FE1E-433F-8D0E-874A1DB8B038}"/>
              </a:ext>
            </a:extLst>
          </p:cNvPr>
          <p:cNvSpPr/>
          <p:nvPr/>
        </p:nvSpPr>
        <p:spPr>
          <a:xfrm rot="16200000">
            <a:off x="9227708" y="643484"/>
            <a:ext cx="325315" cy="5386390"/>
          </a:xfrm>
          <a:prstGeom prst="lef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B1509-52E5-4CF0-9ACC-3B15A8C0E12F}"/>
              </a:ext>
            </a:extLst>
          </p:cNvPr>
          <p:cNvSpPr txBox="1"/>
          <p:nvPr/>
        </p:nvSpPr>
        <p:spPr>
          <a:xfrm>
            <a:off x="6697170" y="3648479"/>
            <a:ext cx="55680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scanner verifies if a student is indeed a part of the class if yes then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Kelkar fill up how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again puts her print in to confirm the attendance is now complete.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203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Anthony</dc:creator>
  <cp:lastModifiedBy>Aaron Anthony</cp:lastModifiedBy>
  <cp:revision>23</cp:revision>
  <dcterms:created xsi:type="dcterms:W3CDTF">2018-08-19T16:36:52Z</dcterms:created>
  <dcterms:modified xsi:type="dcterms:W3CDTF">2019-03-31T16:30:42Z</dcterms:modified>
</cp:coreProperties>
</file>