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F848-92CC-9F4A-AAD9-32833D41AE35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3408-0B97-F943-B36F-76C427B3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yy776666666666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3408-0B97-F943-B36F-76C427B341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00B1-6C94-774A-92D2-82CE87B0F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9B99E-49A7-9F46-98F7-C7043354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E495-231E-AB47-A66C-157D0D20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FC9C-14EA-204A-9CAA-231864A5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BEF4-6521-234A-B8CD-76EE118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0EB-E4FB-3C4B-A325-C11BF43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BC767-1F63-424F-BCFD-4A1187582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436C-A28F-D54B-B99B-399F7F93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16EC-17B0-7242-894B-2EEB7544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6677-83C3-8248-9A99-1B6994D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5F079-F88D-E54E-BCA4-39EB063DF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3D1EB-8C0A-D948-B47A-D529B631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53B9-5E48-4346-B97D-63D0CB98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82C9-B20B-B94B-A604-46D301E1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4BF1-695E-5741-B232-4F6B8BD5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C32C-7903-6F47-9339-D0B4307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DFCD-71C1-744C-B641-0BBF6E82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5AC7-9FED-4D41-8B61-91D5879B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1F5A-E164-4A46-8B11-943F0358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CDB5-96E5-844E-BBDC-B2DE1F9E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31A4-E779-BF4C-AA5C-A4A56B43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8348-D05D-4E44-8E04-EEEAD29E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BF06-F5BD-6540-BE3E-1936353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2E42-EADC-D241-BB5C-53BAC713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A196-70D3-1843-B96F-A84B812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91CC-9029-1644-990E-80E010F7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8AE6-5D26-AE4E-B72B-3D71BE074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47F0C-C6FB-6B40-A57A-45D9DB1F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79EE-6242-7143-A40A-A480F298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D0A6-CC0D-FF46-BD83-6D6E80A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A9DE7-5778-8D4E-B345-88CD71FF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F031-44F0-7149-98A8-995CF1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1834-30A0-2147-9122-8B9B95DE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A53F-2C83-A74E-BECD-2F80E9F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24D0B-0923-9441-B430-EA24103D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96AEF-616C-D74F-B20F-82E0043B7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11377-10F7-8645-ADA1-3150C31A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A357A-71AF-224F-88EB-DECE52B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DDEE8-D80D-1547-923E-931433E2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4DFE-021E-1E4B-89D4-F748F8D4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A2BCE-A732-A844-AC98-2A4B6E8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3956-4A90-9348-94BA-8A287E8F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5589D-E05E-C342-8CD8-0AE7E665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EC033-3A54-D448-9B06-EE9D781E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FDDC3-5B5D-8C40-9906-51E0D65C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66D85-DBEF-0E43-ADEB-DA5CB600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35FC-5ECA-4E4F-B1F0-F79F1339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9C7B-9AE5-E341-A691-90FD70D7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8EFF-DAA1-FD45-9F09-809FA585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5FF7-C1C6-EC49-998E-FC3CE874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8AAA8-FBB6-B145-8F48-2231F70F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85DF-D7BF-1640-86C6-C3FAA72E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7A35-A155-4741-8C0D-D2E1BC9E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C7F37-1854-AB43-B1F8-160326785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FDB30-C105-4C4D-AA7F-21D04ADD0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7E0D3-E53F-244C-BF6F-CD1CA3C2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2250B-C249-6045-9FCA-F493988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E550F-9023-8448-929B-272900D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5DDF1-4DF7-8F4E-A2C8-E7DB5EE7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2CF1-C73B-D748-8920-B94ED8DB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3C20-1D58-E04B-B4A9-1BC5F9B4B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7A65-DAA4-0142-935E-3E1E69624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E3B3-39BA-5D47-9939-C2C29EEF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24-3C0E-EC4D-AB3B-333F07B52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Economic Impact of Federal Reserve Speeches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4F34F-D001-4242-AE82-73F7D919D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Smith</a:t>
            </a:r>
          </a:p>
          <a:p>
            <a:r>
              <a:rPr lang="en-US" dirty="0"/>
              <a:t>GitHub: davidjsmith44</a:t>
            </a:r>
          </a:p>
        </p:txBody>
      </p:sp>
    </p:spTree>
    <p:extLst>
      <p:ext uri="{BB962C8B-B14F-4D97-AF65-F5344CB8AC3E}">
        <p14:creationId xmlns:p14="http://schemas.microsoft.com/office/powerpoint/2010/main" val="5287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1EB5-C142-9E40-9A52-BC78B057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47F7-C31B-2545-A408-EE42C283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Reserve is responsible for setting short term interest rates in an attempt to keep inflation and unemployment within an acceptable range.</a:t>
            </a:r>
          </a:p>
          <a:p>
            <a:r>
              <a:rPr lang="en-US" dirty="0"/>
              <a:t>Federal Reserve Governor speeches can provide insights into future changes in interest rates</a:t>
            </a:r>
          </a:p>
          <a:p>
            <a:endParaRPr lang="en-US" dirty="0"/>
          </a:p>
          <a:p>
            <a:r>
              <a:rPr lang="en-US" dirty="0"/>
              <a:t>INSERT MOST IMPORTANT WORDS </a:t>
            </a:r>
          </a:p>
          <a:p>
            <a:r>
              <a:rPr lang="en-US" dirty="0"/>
              <a:t>CHART OF THE DIFFERENCES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8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F08CD4F-3ADC-1947-8077-D1B2C3EA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66" b="-2"/>
          <a:stretch/>
        </p:blipFill>
        <p:spPr>
          <a:xfrm>
            <a:off x="1361516" y="-106461"/>
            <a:ext cx="7231555" cy="75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33A-154D-E54D-A695-D1FF80DC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9E5FA1-6C28-E34B-AC92-FA3F7FC1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496" y="195208"/>
            <a:ext cx="10626555" cy="6467583"/>
          </a:xfrm>
        </p:spPr>
      </p:pic>
    </p:spTree>
    <p:extLst>
      <p:ext uri="{BB962C8B-B14F-4D97-AF65-F5344CB8AC3E}">
        <p14:creationId xmlns:p14="http://schemas.microsoft.com/office/powerpoint/2010/main" val="36845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C082-3426-544A-A887-AC392C4A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312135"/>
            <a:ext cx="10515600" cy="4351338"/>
          </a:xfrm>
        </p:spPr>
        <p:txBody>
          <a:bodyPr/>
          <a:lstStyle/>
          <a:p>
            <a:r>
              <a:rPr lang="en-US" dirty="0"/>
              <a:t>ARIMA model for each interest rate</a:t>
            </a:r>
          </a:p>
          <a:p>
            <a:r>
              <a:rPr lang="en-US" dirty="0"/>
              <a:t>ARIMAX model for each forward rate</a:t>
            </a:r>
          </a:p>
          <a:p>
            <a:r>
              <a:rPr lang="en-US" dirty="0"/>
              <a:t>ARIMA model on principal components of all interest rates</a:t>
            </a:r>
          </a:p>
          <a:p>
            <a:r>
              <a:rPr lang="en-US" dirty="0"/>
              <a:t>ARIMAX model on principal components of all interest rates</a:t>
            </a:r>
          </a:p>
          <a:p>
            <a:endParaRPr lang="en-US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215B80A-47E9-A341-BFB8-D898E715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17" y="2330560"/>
            <a:ext cx="5812345" cy="45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02FF74-AC91-944F-BD9E-CDF89D2A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698" y="104797"/>
            <a:ext cx="6598507" cy="6598507"/>
          </a:xfrm>
        </p:spPr>
      </p:pic>
    </p:spTree>
    <p:extLst>
      <p:ext uri="{BB962C8B-B14F-4D97-AF65-F5344CB8AC3E}">
        <p14:creationId xmlns:p14="http://schemas.microsoft.com/office/powerpoint/2010/main" val="241855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9AE96-785E-4D41-B20C-119A2F6B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Distributions relative to Actual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>
            <a:extLst>
              <a:ext uri="{FF2B5EF4-FFF2-40B4-BE49-F238E27FC236}">
                <a16:creationId xmlns:a16="http://schemas.microsoft.com/office/drawing/2014/main" id="{B6C26C2A-636A-624E-9325-82E6BF22D3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6025" y="492573"/>
            <a:ext cx="546913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1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Economic Impact of Federal Reserve Speeches </vt:lpstr>
      <vt:lpstr>Motivation</vt:lpstr>
      <vt:lpstr>PowerPoint Presentation</vt:lpstr>
      <vt:lpstr>PowerPoint Presentation</vt:lpstr>
      <vt:lpstr>PowerPoint Presentation</vt:lpstr>
      <vt:lpstr>PowerPoint Presentation</vt:lpstr>
      <vt:lpstr>Final Distributions relative to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Impact of Federal Reserve Speeches </dc:title>
  <dc:creator>Dave Smith</dc:creator>
  <cp:lastModifiedBy>Dave Smith</cp:lastModifiedBy>
  <cp:revision>3</cp:revision>
  <dcterms:created xsi:type="dcterms:W3CDTF">2019-04-09T20:29:02Z</dcterms:created>
  <dcterms:modified xsi:type="dcterms:W3CDTF">2019-04-09T21:33:09Z</dcterms:modified>
</cp:coreProperties>
</file>