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33"/>
  </p:notesMasterIdLst>
  <p:sldIdLst>
    <p:sldId id="256" r:id="rId2"/>
    <p:sldId id="301" r:id="rId3"/>
    <p:sldId id="257" r:id="rId4"/>
    <p:sldId id="263" r:id="rId5"/>
    <p:sldId id="300" r:id="rId6"/>
    <p:sldId id="276" r:id="rId7"/>
    <p:sldId id="258" r:id="rId8"/>
    <p:sldId id="291" r:id="rId9"/>
    <p:sldId id="260" r:id="rId10"/>
    <p:sldId id="290" r:id="rId11"/>
    <p:sldId id="259" r:id="rId12"/>
    <p:sldId id="283" r:id="rId13"/>
    <p:sldId id="261" r:id="rId14"/>
    <p:sldId id="262" r:id="rId15"/>
    <p:sldId id="294" r:id="rId16"/>
    <p:sldId id="296" r:id="rId17"/>
    <p:sldId id="295" r:id="rId18"/>
    <p:sldId id="266" r:id="rId19"/>
    <p:sldId id="293" r:id="rId20"/>
    <p:sldId id="267" r:id="rId21"/>
    <p:sldId id="303" r:id="rId22"/>
    <p:sldId id="268" r:id="rId23"/>
    <p:sldId id="304" r:id="rId24"/>
    <p:sldId id="297" r:id="rId25"/>
    <p:sldId id="273" r:id="rId26"/>
    <p:sldId id="299" r:id="rId27"/>
    <p:sldId id="272" r:id="rId28"/>
    <p:sldId id="298" r:id="rId29"/>
    <p:sldId id="305" r:id="rId30"/>
    <p:sldId id="274" r:id="rId31"/>
    <p:sldId id="28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C77C32A-F18C-41AB-BAD7-7288F66F2A3F}">
          <p14:sldIdLst>
            <p14:sldId id="256"/>
            <p14:sldId id="301"/>
            <p14:sldId id="257"/>
            <p14:sldId id="263"/>
            <p14:sldId id="300"/>
            <p14:sldId id="276"/>
            <p14:sldId id="258"/>
            <p14:sldId id="291"/>
            <p14:sldId id="260"/>
            <p14:sldId id="290"/>
            <p14:sldId id="259"/>
            <p14:sldId id="283"/>
            <p14:sldId id="261"/>
            <p14:sldId id="262"/>
            <p14:sldId id="294"/>
            <p14:sldId id="296"/>
            <p14:sldId id="295"/>
            <p14:sldId id="266"/>
            <p14:sldId id="293"/>
            <p14:sldId id="267"/>
            <p14:sldId id="303"/>
            <p14:sldId id="268"/>
            <p14:sldId id="304"/>
            <p14:sldId id="297"/>
            <p14:sldId id="273"/>
            <p14:sldId id="299"/>
            <p14:sldId id="272"/>
            <p14:sldId id="298"/>
            <p14:sldId id="305"/>
            <p14:sldId id="274"/>
            <p14:sldId id="28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9B3E"/>
    <a:srgbClr val="D3BA68"/>
    <a:srgbClr val="C9943E"/>
    <a:srgbClr val="CC963E"/>
    <a:srgbClr val="C5923E"/>
    <a:srgbClr val="BC451B"/>
    <a:srgbClr val="C33F4C"/>
    <a:srgbClr val="5E230E"/>
    <a:srgbClr val="AD9D7B"/>
    <a:srgbClr val="AD92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1214" autoAdjust="0"/>
  </p:normalViewPr>
  <p:slideViewPr>
    <p:cSldViewPr snapToGrid="0">
      <p:cViewPr varScale="1">
        <p:scale>
          <a:sx n="61" d="100"/>
          <a:sy n="61" d="100"/>
        </p:scale>
        <p:origin x="1522"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LLAM, AARON (UG)" userId="c280ff29-18c6-4763-8862-4775a272d480" providerId="ADAL" clId="{F6416944-6A1A-4D48-87AB-558FEBE2DCA6}"/>
    <pc:docChg chg="undo custSel addSld delSld modSld sldOrd addSection delSection modSection">
      <pc:chgData name="CHELLAM, AARON (UG)" userId="c280ff29-18c6-4763-8862-4775a272d480" providerId="ADAL" clId="{F6416944-6A1A-4D48-87AB-558FEBE2DCA6}" dt="2023-03-09T09:26:54.316" v="24570" actId="20577"/>
      <pc:docMkLst>
        <pc:docMk/>
      </pc:docMkLst>
      <pc:sldChg chg="modSp mod modNotesTx">
        <pc:chgData name="CHELLAM, AARON (UG)" userId="c280ff29-18c6-4763-8862-4775a272d480" providerId="ADAL" clId="{F6416944-6A1A-4D48-87AB-558FEBE2DCA6}" dt="2023-03-09T02:25:10.856" v="21192"/>
        <pc:sldMkLst>
          <pc:docMk/>
          <pc:sldMk cId="1089974175" sldId="256"/>
        </pc:sldMkLst>
        <pc:spChg chg="mod">
          <ac:chgData name="CHELLAM, AARON (UG)" userId="c280ff29-18c6-4763-8862-4775a272d480" providerId="ADAL" clId="{F6416944-6A1A-4D48-87AB-558FEBE2DCA6}" dt="2023-03-02T11:56:44.055" v="7984"/>
          <ac:spMkLst>
            <pc:docMk/>
            <pc:sldMk cId="1089974175" sldId="256"/>
            <ac:spMk id="2" creationId="{9E657790-DD0B-AED9-54B0-19A73EC81597}"/>
          </ac:spMkLst>
        </pc:spChg>
        <pc:spChg chg="mod">
          <ac:chgData name="CHELLAM, AARON (UG)" userId="c280ff29-18c6-4763-8862-4775a272d480" providerId="ADAL" clId="{F6416944-6A1A-4D48-87AB-558FEBE2DCA6}" dt="2023-03-02T11:56:44.055" v="7984"/>
          <ac:spMkLst>
            <pc:docMk/>
            <pc:sldMk cId="1089974175" sldId="256"/>
            <ac:spMk id="3" creationId="{FA9A8C8F-05C3-F36D-A959-05374CAAC779}"/>
          </ac:spMkLst>
        </pc:spChg>
      </pc:sldChg>
      <pc:sldChg chg="addSp delSp modSp new mod setBg modNotesTx">
        <pc:chgData name="CHELLAM, AARON (UG)" userId="c280ff29-18c6-4763-8862-4775a272d480" providerId="ADAL" clId="{F6416944-6A1A-4D48-87AB-558FEBE2DCA6}" dt="2023-03-09T09:26:54.316" v="24570" actId="20577"/>
        <pc:sldMkLst>
          <pc:docMk/>
          <pc:sldMk cId="2419404329" sldId="257"/>
        </pc:sldMkLst>
        <pc:spChg chg="mod">
          <ac:chgData name="CHELLAM, AARON (UG)" userId="c280ff29-18c6-4763-8862-4775a272d480" providerId="ADAL" clId="{F6416944-6A1A-4D48-87AB-558FEBE2DCA6}" dt="2023-03-02T13:39:17.109" v="8459" actId="26606"/>
          <ac:spMkLst>
            <pc:docMk/>
            <pc:sldMk cId="2419404329" sldId="257"/>
            <ac:spMk id="2" creationId="{4D455293-ED40-6791-3A87-682613BD37EE}"/>
          </ac:spMkLst>
        </pc:spChg>
        <pc:spChg chg="del mod">
          <ac:chgData name="CHELLAM, AARON (UG)" userId="c280ff29-18c6-4763-8862-4775a272d480" providerId="ADAL" clId="{F6416944-6A1A-4D48-87AB-558FEBE2DCA6}" dt="2023-03-02T13:39:17.109" v="8459" actId="26606"/>
          <ac:spMkLst>
            <pc:docMk/>
            <pc:sldMk cId="2419404329" sldId="257"/>
            <ac:spMk id="3" creationId="{B890327C-3712-FA78-C4DF-202683DDA3BF}"/>
          </ac:spMkLst>
        </pc:spChg>
        <pc:graphicFrameChg chg="add mod">
          <ac:chgData name="CHELLAM, AARON (UG)" userId="c280ff29-18c6-4763-8862-4775a272d480" providerId="ADAL" clId="{F6416944-6A1A-4D48-87AB-558FEBE2DCA6}" dt="2023-03-03T12:53:25.792" v="11285"/>
          <ac:graphicFrameMkLst>
            <pc:docMk/>
            <pc:sldMk cId="2419404329" sldId="257"/>
            <ac:graphicFrameMk id="5" creationId="{38A720D0-C3DB-D5ED-B692-0295674EC32F}"/>
          </ac:graphicFrameMkLst>
        </pc:graphicFrameChg>
        <pc:picChg chg="add">
          <ac:chgData name="CHELLAM, AARON (UG)" userId="c280ff29-18c6-4763-8862-4775a272d480" providerId="ADAL" clId="{F6416944-6A1A-4D48-87AB-558FEBE2DCA6}" dt="2023-03-02T13:39:17.109" v="8459" actId="26606"/>
          <ac:picMkLst>
            <pc:docMk/>
            <pc:sldMk cId="2419404329" sldId="257"/>
            <ac:picMk id="9" creationId="{A8D526D7-C782-4F65-A21F-A6B40D869B47}"/>
          </ac:picMkLst>
        </pc:picChg>
      </pc:sldChg>
      <pc:sldChg chg="addSp delSp modSp new mod ord setBg modNotesTx">
        <pc:chgData name="CHELLAM, AARON (UG)" userId="c280ff29-18c6-4763-8862-4775a272d480" providerId="ADAL" clId="{F6416944-6A1A-4D48-87AB-558FEBE2DCA6}" dt="2023-03-09T05:02:03.015" v="24482" actId="20577"/>
        <pc:sldMkLst>
          <pc:docMk/>
          <pc:sldMk cId="4178307513" sldId="258"/>
        </pc:sldMkLst>
        <pc:spChg chg="mod">
          <ac:chgData name="CHELLAM, AARON (UG)" userId="c280ff29-18c6-4763-8862-4775a272d480" providerId="ADAL" clId="{F6416944-6A1A-4D48-87AB-558FEBE2DCA6}" dt="2023-03-08T03:41:52.133" v="14141" actId="26606"/>
          <ac:spMkLst>
            <pc:docMk/>
            <pc:sldMk cId="4178307513" sldId="258"/>
            <ac:spMk id="2" creationId="{143A35BC-D6ED-0F05-FC0E-1005E740F761}"/>
          </ac:spMkLst>
        </pc:spChg>
        <pc:spChg chg="add del mod ord">
          <ac:chgData name="CHELLAM, AARON (UG)" userId="c280ff29-18c6-4763-8862-4775a272d480" providerId="ADAL" clId="{F6416944-6A1A-4D48-87AB-558FEBE2DCA6}" dt="2023-03-08T03:41:23.444" v="14134" actId="26606"/>
          <ac:spMkLst>
            <pc:docMk/>
            <pc:sldMk cId="4178307513" sldId="258"/>
            <ac:spMk id="3" creationId="{3C601AA3-F1EC-5F33-2E3F-6C655F89ED96}"/>
          </ac:spMkLst>
        </pc:spChg>
        <pc:graphicFrameChg chg="add del mod">
          <ac:chgData name="CHELLAM, AARON (UG)" userId="c280ff29-18c6-4763-8862-4775a272d480" providerId="ADAL" clId="{F6416944-6A1A-4D48-87AB-558FEBE2DCA6}" dt="2023-03-08T03:38:36.715" v="14099" actId="26606"/>
          <ac:graphicFrameMkLst>
            <pc:docMk/>
            <pc:sldMk cId="4178307513" sldId="258"/>
            <ac:graphicFrameMk id="8" creationId="{9AB81C74-2C3E-656A-7262-10FC3F88D807}"/>
          </ac:graphicFrameMkLst>
        </pc:graphicFrameChg>
        <pc:graphicFrameChg chg="add del">
          <ac:chgData name="CHELLAM, AARON (UG)" userId="c280ff29-18c6-4763-8862-4775a272d480" providerId="ADAL" clId="{F6416944-6A1A-4D48-87AB-558FEBE2DCA6}" dt="2023-03-08T03:38:52.728" v="14101" actId="26606"/>
          <ac:graphicFrameMkLst>
            <pc:docMk/>
            <pc:sldMk cId="4178307513" sldId="258"/>
            <ac:graphicFrameMk id="10" creationId="{9AB81C74-2C3E-656A-7262-10FC3F88D807}"/>
          </ac:graphicFrameMkLst>
        </pc:graphicFrameChg>
        <pc:graphicFrameChg chg="add del">
          <ac:chgData name="CHELLAM, AARON (UG)" userId="c280ff29-18c6-4763-8862-4775a272d480" providerId="ADAL" clId="{F6416944-6A1A-4D48-87AB-558FEBE2DCA6}" dt="2023-03-08T03:38:56.433" v="14103" actId="26606"/>
          <ac:graphicFrameMkLst>
            <pc:docMk/>
            <pc:sldMk cId="4178307513" sldId="258"/>
            <ac:graphicFrameMk id="12" creationId="{9AB81C74-2C3E-656A-7262-10FC3F88D807}"/>
          </ac:graphicFrameMkLst>
        </pc:graphicFrameChg>
        <pc:graphicFrameChg chg="add del">
          <ac:chgData name="CHELLAM, AARON (UG)" userId="c280ff29-18c6-4763-8862-4775a272d480" providerId="ADAL" clId="{F6416944-6A1A-4D48-87AB-558FEBE2DCA6}" dt="2023-03-08T03:39:01.355" v="14105" actId="26606"/>
          <ac:graphicFrameMkLst>
            <pc:docMk/>
            <pc:sldMk cId="4178307513" sldId="258"/>
            <ac:graphicFrameMk id="15" creationId="{9AB81C74-2C3E-656A-7262-10FC3F88D807}"/>
          </ac:graphicFrameMkLst>
        </pc:graphicFrameChg>
        <pc:graphicFrameChg chg="add mod modGraphic">
          <ac:chgData name="CHELLAM, AARON (UG)" userId="c280ff29-18c6-4763-8862-4775a272d480" providerId="ADAL" clId="{F6416944-6A1A-4D48-87AB-558FEBE2DCA6}" dt="2023-03-08T03:42:12.950" v="14155" actId="20577"/>
          <ac:graphicFrameMkLst>
            <pc:docMk/>
            <pc:sldMk cId="4178307513" sldId="258"/>
            <ac:graphicFrameMk id="16" creationId="{D969AC89-A348-4AA5-755D-8545F658C51D}"/>
          </ac:graphicFrameMkLst>
        </pc:graphicFrameChg>
        <pc:picChg chg="add mod ord modCrop">
          <ac:chgData name="CHELLAM, AARON (UG)" userId="c280ff29-18c6-4763-8862-4775a272d480" providerId="ADAL" clId="{F6416944-6A1A-4D48-87AB-558FEBE2DCA6}" dt="2023-03-08T03:41:56.875" v="14143" actId="26606"/>
          <ac:picMkLst>
            <pc:docMk/>
            <pc:sldMk cId="4178307513" sldId="258"/>
            <ac:picMk id="4" creationId="{434ECF92-5D42-6DAC-EDD5-48C35331F24E}"/>
          </ac:picMkLst>
        </pc:picChg>
        <pc:picChg chg="add mod ord modCrop">
          <ac:chgData name="CHELLAM, AARON (UG)" userId="c280ff29-18c6-4763-8862-4775a272d480" providerId="ADAL" clId="{F6416944-6A1A-4D48-87AB-558FEBE2DCA6}" dt="2023-03-08T03:41:56.875" v="14143" actId="26606"/>
          <ac:picMkLst>
            <pc:docMk/>
            <pc:sldMk cId="4178307513" sldId="258"/>
            <ac:picMk id="5" creationId="{F5CA3FFA-6926-5554-3266-7C59641CE26F}"/>
          </ac:picMkLst>
        </pc:picChg>
        <pc:picChg chg="add mod modCrop">
          <ac:chgData name="CHELLAM, AARON (UG)" userId="c280ff29-18c6-4763-8862-4775a272d480" providerId="ADAL" clId="{F6416944-6A1A-4D48-87AB-558FEBE2DCA6}" dt="2023-03-08T03:41:56.875" v="14143" actId="26606"/>
          <ac:picMkLst>
            <pc:docMk/>
            <pc:sldMk cId="4178307513" sldId="258"/>
            <ac:picMk id="6" creationId="{65F58452-607A-9388-50BF-16ECD48CF7A8}"/>
          </ac:picMkLst>
        </pc:picChg>
        <pc:picChg chg="add del">
          <ac:chgData name="CHELLAM, AARON (UG)" userId="c280ff29-18c6-4763-8862-4775a272d480" providerId="ADAL" clId="{F6416944-6A1A-4D48-87AB-558FEBE2DCA6}" dt="2023-03-08T03:41:56.914" v="14144" actId="26606"/>
          <ac:picMkLst>
            <pc:docMk/>
            <pc:sldMk cId="4178307513" sldId="258"/>
            <ac:picMk id="9" creationId="{3571A55B-8C56-492F-B317-105830ECF92B}"/>
          </ac:picMkLst>
        </pc:picChg>
        <pc:picChg chg="add del">
          <ac:chgData name="CHELLAM, AARON (UG)" userId="c280ff29-18c6-4763-8862-4775a272d480" providerId="ADAL" clId="{F6416944-6A1A-4D48-87AB-558FEBE2DCA6}" dt="2023-03-08T03:38:56.433" v="14103" actId="26606"/>
          <ac:picMkLst>
            <pc:docMk/>
            <pc:sldMk cId="4178307513" sldId="258"/>
            <ac:picMk id="11" creationId="{3571A55B-8C56-492F-B317-105830ECF92B}"/>
          </ac:picMkLst>
        </pc:picChg>
        <pc:picChg chg="add del">
          <ac:chgData name="CHELLAM, AARON (UG)" userId="c280ff29-18c6-4763-8862-4775a272d480" providerId="ADAL" clId="{F6416944-6A1A-4D48-87AB-558FEBE2DCA6}" dt="2023-03-08T03:38:52.728" v="14101" actId="26606"/>
          <ac:picMkLst>
            <pc:docMk/>
            <pc:sldMk cId="4178307513" sldId="258"/>
            <ac:picMk id="13" creationId="{3571A55B-8C56-492F-B317-105830ECF92B}"/>
          </ac:picMkLst>
        </pc:picChg>
        <pc:picChg chg="add del">
          <ac:chgData name="CHELLAM, AARON (UG)" userId="c280ff29-18c6-4763-8862-4775a272d480" providerId="ADAL" clId="{F6416944-6A1A-4D48-87AB-558FEBE2DCA6}" dt="2023-03-08T03:39:01.355" v="14105" actId="26606"/>
          <ac:picMkLst>
            <pc:docMk/>
            <pc:sldMk cId="4178307513" sldId="258"/>
            <ac:picMk id="14" creationId="{0D78F8DF-3E28-42C3-B1C8-5A591036A6EE}"/>
          </ac:picMkLst>
        </pc:picChg>
        <pc:picChg chg="add del">
          <ac:chgData name="CHELLAM, AARON (UG)" userId="c280ff29-18c6-4763-8862-4775a272d480" providerId="ADAL" clId="{F6416944-6A1A-4D48-87AB-558FEBE2DCA6}" dt="2023-03-08T03:41:56.875" v="14143" actId="26606"/>
          <ac:picMkLst>
            <pc:docMk/>
            <pc:sldMk cId="4178307513" sldId="258"/>
            <ac:picMk id="18" creationId="{3571A55B-8C56-492F-B317-105830ECF92B}"/>
          </ac:picMkLst>
        </pc:picChg>
        <pc:picChg chg="add">
          <ac:chgData name="CHELLAM, AARON (UG)" userId="c280ff29-18c6-4763-8862-4775a272d480" providerId="ADAL" clId="{F6416944-6A1A-4D48-87AB-558FEBE2DCA6}" dt="2023-03-08T03:41:56.914" v="14144" actId="26606"/>
          <ac:picMkLst>
            <pc:docMk/>
            <pc:sldMk cId="4178307513" sldId="258"/>
            <ac:picMk id="20" creationId="{3571A55B-8C56-492F-B317-105830ECF92B}"/>
          </ac:picMkLst>
        </pc:picChg>
        <pc:picChg chg="add del">
          <ac:chgData name="CHELLAM, AARON (UG)" userId="c280ff29-18c6-4763-8862-4775a272d480" providerId="ADAL" clId="{F6416944-6A1A-4D48-87AB-558FEBE2DCA6}" dt="2023-03-08T03:41:50.380" v="14139" actId="26606"/>
          <ac:picMkLst>
            <pc:docMk/>
            <pc:sldMk cId="4178307513" sldId="258"/>
            <ac:picMk id="21" creationId="{3571A55B-8C56-492F-B317-105830ECF92B}"/>
          </ac:picMkLst>
        </pc:picChg>
        <pc:picChg chg="add del">
          <ac:chgData name="CHELLAM, AARON (UG)" userId="c280ff29-18c6-4763-8862-4775a272d480" providerId="ADAL" clId="{F6416944-6A1A-4D48-87AB-558FEBE2DCA6}" dt="2023-03-08T03:41:52.133" v="14141" actId="26606"/>
          <ac:picMkLst>
            <pc:docMk/>
            <pc:sldMk cId="4178307513" sldId="258"/>
            <ac:picMk id="23" creationId="{7AA41F59-BAF0-4CFD-A9FA-ED4C838B5450}"/>
          </ac:picMkLst>
        </pc:picChg>
      </pc:sldChg>
      <pc:sldChg chg="addSp modSp new mod modShow modNotesTx">
        <pc:chgData name="CHELLAM, AARON (UG)" userId="c280ff29-18c6-4763-8862-4775a272d480" providerId="ADAL" clId="{F6416944-6A1A-4D48-87AB-558FEBE2DCA6}" dt="2023-03-02T14:58:15.586" v="9157" actId="729"/>
        <pc:sldMkLst>
          <pc:docMk/>
          <pc:sldMk cId="3542192508" sldId="259"/>
        </pc:sldMkLst>
        <pc:spChg chg="mod">
          <ac:chgData name="CHELLAM, AARON (UG)" userId="c280ff29-18c6-4763-8862-4775a272d480" providerId="ADAL" clId="{F6416944-6A1A-4D48-87AB-558FEBE2DCA6}" dt="2023-03-02T11:56:44.055" v="7984"/>
          <ac:spMkLst>
            <pc:docMk/>
            <pc:sldMk cId="3542192508" sldId="259"/>
            <ac:spMk id="2" creationId="{7582C57D-2D72-4759-7991-B44FA448A638}"/>
          </ac:spMkLst>
        </pc:spChg>
        <pc:spChg chg="mod">
          <ac:chgData name="CHELLAM, AARON (UG)" userId="c280ff29-18c6-4763-8862-4775a272d480" providerId="ADAL" clId="{F6416944-6A1A-4D48-87AB-558FEBE2DCA6}" dt="2023-03-02T11:56:44.055" v="7984"/>
          <ac:spMkLst>
            <pc:docMk/>
            <pc:sldMk cId="3542192508" sldId="259"/>
            <ac:spMk id="3" creationId="{7BD6E82A-E32C-9548-F861-EC8C071C5AF1}"/>
          </ac:spMkLst>
        </pc:spChg>
        <pc:picChg chg="add mod">
          <ac:chgData name="CHELLAM, AARON (UG)" userId="c280ff29-18c6-4763-8862-4775a272d480" providerId="ADAL" clId="{F6416944-6A1A-4D48-87AB-558FEBE2DCA6}" dt="2023-03-01T08:42:19.821" v="1682" actId="1076"/>
          <ac:picMkLst>
            <pc:docMk/>
            <pc:sldMk cId="3542192508" sldId="259"/>
            <ac:picMk id="4" creationId="{552FA6A8-5340-244D-96AE-353DDDB25237}"/>
          </ac:picMkLst>
        </pc:picChg>
      </pc:sldChg>
      <pc:sldChg chg="addSp delSp modSp new mod ord setBg modShow modNotesTx">
        <pc:chgData name="CHELLAM, AARON (UG)" userId="c280ff29-18c6-4763-8862-4775a272d480" providerId="ADAL" clId="{F6416944-6A1A-4D48-87AB-558FEBE2DCA6}" dt="2023-03-09T04:13:50.881" v="24330" actId="113"/>
        <pc:sldMkLst>
          <pc:docMk/>
          <pc:sldMk cId="1185829805" sldId="260"/>
        </pc:sldMkLst>
        <pc:spChg chg="mod">
          <ac:chgData name="CHELLAM, AARON (UG)" userId="c280ff29-18c6-4763-8862-4775a272d480" providerId="ADAL" clId="{F6416944-6A1A-4D48-87AB-558FEBE2DCA6}" dt="2023-03-05T22:32:54.782" v="13258" actId="26606"/>
          <ac:spMkLst>
            <pc:docMk/>
            <pc:sldMk cId="1185829805" sldId="260"/>
            <ac:spMk id="2" creationId="{A52598C1-BE5D-BC04-54B5-368BFB610DA2}"/>
          </ac:spMkLst>
        </pc:spChg>
        <pc:spChg chg="add del mod">
          <ac:chgData name="CHELLAM, AARON (UG)" userId="c280ff29-18c6-4763-8862-4775a272d480" providerId="ADAL" clId="{F6416944-6A1A-4D48-87AB-558FEBE2DCA6}" dt="2023-03-09T04:13:50.881" v="24330" actId="113"/>
          <ac:spMkLst>
            <pc:docMk/>
            <pc:sldMk cId="1185829805" sldId="260"/>
            <ac:spMk id="3" creationId="{B328C637-B213-991F-E673-D20BE117B23D}"/>
          </ac:spMkLst>
        </pc:spChg>
        <pc:spChg chg="add del">
          <ac:chgData name="CHELLAM, AARON (UG)" userId="c280ff29-18c6-4763-8862-4775a272d480" providerId="ADAL" clId="{F6416944-6A1A-4D48-87AB-558FEBE2DCA6}" dt="2023-03-02T14:54:14.038" v="9063" actId="26606"/>
          <ac:spMkLst>
            <pc:docMk/>
            <pc:sldMk cId="1185829805" sldId="260"/>
            <ac:spMk id="13" creationId="{B328C637-B213-991F-E673-D20BE117B23D}"/>
          </ac:spMkLst>
        </pc:spChg>
        <pc:graphicFrameChg chg="add del">
          <ac:chgData name="CHELLAM, AARON (UG)" userId="c280ff29-18c6-4763-8862-4775a272d480" providerId="ADAL" clId="{F6416944-6A1A-4D48-87AB-558FEBE2DCA6}" dt="2023-03-02T14:53:55.703" v="9059" actId="26606"/>
          <ac:graphicFrameMkLst>
            <pc:docMk/>
            <pc:sldMk cId="1185829805" sldId="260"/>
            <ac:graphicFrameMk id="5" creationId="{7C732F2C-48A1-277A-7450-5972A2FEBFE8}"/>
          </ac:graphicFrameMkLst>
        </pc:graphicFrameChg>
        <pc:graphicFrameChg chg="add del">
          <ac:chgData name="CHELLAM, AARON (UG)" userId="c280ff29-18c6-4763-8862-4775a272d480" providerId="ADAL" clId="{F6416944-6A1A-4D48-87AB-558FEBE2DCA6}" dt="2023-03-05T22:32:54.782" v="13258" actId="26606"/>
          <ac:graphicFrameMkLst>
            <pc:docMk/>
            <pc:sldMk cId="1185829805" sldId="260"/>
            <ac:graphicFrameMk id="7" creationId="{E89584A7-053A-8973-A0DE-23D59F8376E7}"/>
          </ac:graphicFrameMkLst>
        </pc:graphicFrameChg>
        <pc:graphicFrameChg chg="add del">
          <ac:chgData name="CHELLAM, AARON (UG)" userId="c280ff29-18c6-4763-8862-4775a272d480" providerId="ADAL" clId="{F6416944-6A1A-4D48-87AB-558FEBE2DCA6}" dt="2023-03-02T14:54:08.308" v="9061" actId="26606"/>
          <ac:graphicFrameMkLst>
            <pc:docMk/>
            <pc:sldMk cId="1185829805" sldId="260"/>
            <ac:graphicFrameMk id="11" creationId="{41487BB1-F57C-3944-8787-5FF59E188392}"/>
          </ac:graphicFrameMkLst>
        </pc:graphicFrameChg>
        <pc:picChg chg="add del">
          <ac:chgData name="CHELLAM, AARON (UG)" userId="c280ff29-18c6-4763-8862-4775a272d480" providerId="ADAL" clId="{F6416944-6A1A-4D48-87AB-558FEBE2DCA6}" dt="2023-03-05T22:32:54.782" v="13258" actId="26606"/>
          <ac:picMkLst>
            <pc:docMk/>
            <pc:sldMk cId="1185829805" sldId="260"/>
            <ac:picMk id="6" creationId="{A8D526D7-C782-4F65-A21F-A6B40D869B47}"/>
          </ac:picMkLst>
        </pc:picChg>
        <pc:picChg chg="add del">
          <ac:chgData name="CHELLAM, AARON (UG)" userId="c280ff29-18c6-4763-8862-4775a272d480" providerId="ADAL" clId="{F6416944-6A1A-4D48-87AB-558FEBE2DCA6}" dt="2023-03-02T14:53:55.703" v="9059" actId="26606"/>
          <ac:picMkLst>
            <pc:docMk/>
            <pc:sldMk cId="1185829805" sldId="260"/>
            <ac:picMk id="9" creationId="{A8D526D7-C782-4F65-A21F-A6B40D869B47}"/>
          </ac:picMkLst>
        </pc:picChg>
        <pc:picChg chg="add del">
          <ac:chgData name="CHELLAM, AARON (UG)" userId="c280ff29-18c6-4763-8862-4775a272d480" providerId="ADAL" clId="{F6416944-6A1A-4D48-87AB-558FEBE2DCA6}" dt="2023-03-02T14:54:14.038" v="9063" actId="26606"/>
          <ac:picMkLst>
            <pc:docMk/>
            <pc:sldMk cId="1185829805" sldId="260"/>
            <ac:picMk id="14" creationId="{B536FA4E-0152-4E27-91DA-0FC22D1846BB}"/>
          </ac:picMkLst>
        </pc:picChg>
        <pc:picChg chg="add del">
          <ac:chgData name="CHELLAM, AARON (UG)" userId="c280ff29-18c6-4763-8862-4775a272d480" providerId="ADAL" clId="{F6416944-6A1A-4D48-87AB-558FEBE2DCA6}" dt="2023-03-02T14:54:14.038" v="9063" actId="26606"/>
          <ac:picMkLst>
            <pc:docMk/>
            <pc:sldMk cId="1185829805" sldId="260"/>
            <ac:picMk id="15" creationId="{2EF270DA-9ED3-822D-FC2B-72B6BDF385E1}"/>
          </ac:picMkLst>
        </pc:picChg>
      </pc:sldChg>
      <pc:sldChg chg="addSp modSp new mod ord modClrScheme chgLayout modNotesTx">
        <pc:chgData name="CHELLAM, AARON (UG)" userId="c280ff29-18c6-4763-8862-4775a272d480" providerId="ADAL" clId="{F6416944-6A1A-4D48-87AB-558FEBE2DCA6}" dt="2023-03-09T02:42:40.141" v="22337"/>
        <pc:sldMkLst>
          <pc:docMk/>
          <pc:sldMk cId="4104269519" sldId="261"/>
        </pc:sldMkLst>
        <pc:spChg chg="mod ord">
          <ac:chgData name="CHELLAM, AARON (UG)" userId="c280ff29-18c6-4763-8862-4775a272d480" providerId="ADAL" clId="{F6416944-6A1A-4D48-87AB-558FEBE2DCA6}" dt="2023-03-08T13:27:22.574" v="21007" actId="20577"/>
          <ac:spMkLst>
            <pc:docMk/>
            <pc:sldMk cId="4104269519" sldId="261"/>
            <ac:spMk id="2" creationId="{9142E3F9-F43C-6225-1689-1852D7CCD4EF}"/>
          </ac:spMkLst>
        </pc:spChg>
        <pc:spChg chg="mod ord">
          <ac:chgData name="CHELLAM, AARON (UG)" userId="c280ff29-18c6-4763-8862-4775a272d480" providerId="ADAL" clId="{F6416944-6A1A-4D48-87AB-558FEBE2DCA6}" dt="2023-03-02T16:10:56.313" v="10167"/>
          <ac:spMkLst>
            <pc:docMk/>
            <pc:sldMk cId="4104269519" sldId="261"/>
            <ac:spMk id="3" creationId="{BAB308BA-FCA6-A0AD-1FDF-9933D67124C5}"/>
          </ac:spMkLst>
        </pc:spChg>
        <pc:spChg chg="add mod ord">
          <ac:chgData name="CHELLAM, AARON (UG)" userId="c280ff29-18c6-4763-8862-4775a272d480" providerId="ADAL" clId="{F6416944-6A1A-4D48-87AB-558FEBE2DCA6}" dt="2023-03-02T16:10:50.859" v="10165" actId="122"/>
          <ac:spMkLst>
            <pc:docMk/>
            <pc:sldMk cId="4104269519" sldId="261"/>
            <ac:spMk id="4" creationId="{94EAF058-15CB-3585-9D5B-DB86C06F39C6}"/>
          </ac:spMkLst>
        </pc:spChg>
        <pc:spChg chg="mod">
          <ac:chgData name="CHELLAM, AARON (UG)" userId="c280ff29-18c6-4763-8862-4775a272d480" providerId="ADAL" clId="{F6416944-6A1A-4D48-87AB-558FEBE2DCA6}" dt="2023-03-03T12:33:12.260" v="10899" actId="207"/>
          <ac:spMkLst>
            <pc:docMk/>
            <pc:sldMk cId="4104269519" sldId="261"/>
            <ac:spMk id="7" creationId="{8C7857CB-A0F1-F3B9-6C37-571A5233A800}"/>
          </ac:spMkLst>
        </pc:spChg>
        <pc:spChg chg="mod">
          <ac:chgData name="CHELLAM, AARON (UG)" userId="c280ff29-18c6-4763-8862-4775a272d480" providerId="ADAL" clId="{F6416944-6A1A-4D48-87AB-558FEBE2DCA6}" dt="2023-03-03T12:33:12.260" v="10899" actId="207"/>
          <ac:spMkLst>
            <pc:docMk/>
            <pc:sldMk cId="4104269519" sldId="261"/>
            <ac:spMk id="18" creationId="{95ECF209-C0E1-86B2-393B-B47010DA9B8A}"/>
          </ac:spMkLst>
        </pc:spChg>
        <pc:spChg chg="mod">
          <ac:chgData name="CHELLAM, AARON (UG)" userId="c280ff29-18c6-4763-8862-4775a272d480" providerId="ADAL" clId="{F6416944-6A1A-4D48-87AB-558FEBE2DCA6}" dt="2023-03-03T12:33:12.260" v="10899" actId="207"/>
          <ac:spMkLst>
            <pc:docMk/>
            <pc:sldMk cId="4104269519" sldId="261"/>
            <ac:spMk id="20" creationId="{9C928B7B-AEF4-805A-BE14-F6EAB5F3C42E}"/>
          </ac:spMkLst>
        </pc:spChg>
        <pc:spChg chg="mod">
          <ac:chgData name="CHELLAM, AARON (UG)" userId="c280ff29-18c6-4763-8862-4775a272d480" providerId="ADAL" clId="{F6416944-6A1A-4D48-87AB-558FEBE2DCA6}" dt="2023-03-03T12:33:12.260" v="10899" actId="207"/>
          <ac:spMkLst>
            <pc:docMk/>
            <pc:sldMk cId="4104269519" sldId="261"/>
            <ac:spMk id="23" creationId="{7C8E2833-CB50-E178-02AF-3D719335423C}"/>
          </ac:spMkLst>
        </pc:spChg>
        <pc:spChg chg="mod">
          <ac:chgData name="CHELLAM, AARON (UG)" userId="c280ff29-18c6-4763-8862-4775a272d480" providerId="ADAL" clId="{F6416944-6A1A-4D48-87AB-558FEBE2DCA6}" dt="2023-03-03T12:33:12.260" v="10899" actId="207"/>
          <ac:spMkLst>
            <pc:docMk/>
            <pc:sldMk cId="4104269519" sldId="261"/>
            <ac:spMk id="24" creationId="{B7CB6A5A-815B-D46E-A5F5-B4FD92832637}"/>
          </ac:spMkLst>
        </pc:spChg>
        <pc:spChg chg="mod">
          <ac:chgData name="CHELLAM, AARON (UG)" userId="c280ff29-18c6-4763-8862-4775a272d480" providerId="ADAL" clId="{F6416944-6A1A-4D48-87AB-558FEBE2DCA6}" dt="2023-03-03T12:33:12.260" v="10899" actId="207"/>
          <ac:spMkLst>
            <pc:docMk/>
            <pc:sldMk cId="4104269519" sldId="261"/>
            <ac:spMk id="25" creationId="{5E7FA58D-C716-F43F-274B-B419FF0A5B32}"/>
          </ac:spMkLst>
        </pc:spChg>
        <pc:spChg chg="mod">
          <ac:chgData name="CHELLAM, AARON (UG)" userId="c280ff29-18c6-4763-8862-4775a272d480" providerId="ADAL" clId="{F6416944-6A1A-4D48-87AB-558FEBE2DCA6}" dt="2023-03-03T12:33:12.260" v="10899" actId="207"/>
          <ac:spMkLst>
            <pc:docMk/>
            <pc:sldMk cId="4104269519" sldId="261"/>
            <ac:spMk id="26" creationId="{B1BABDA3-0295-2643-DEF9-0B1CA0ADA4C8}"/>
          </ac:spMkLst>
        </pc:spChg>
        <pc:spChg chg="mod">
          <ac:chgData name="CHELLAM, AARON (UG)" userId="c280ff29-18c6-4763-8862-4775a272d480" providerId="ADAL" clId="{F6416944-6A1A-4D48-87AB-558FEBE2DCA6}" dt="2023-03-03T12:33:12.260" v="10899" actId="207"/>
          <ac:spMkLst>
            <pc:docMk/>
            <pc:sldMk cId="4104269519" sldId="261"/>
            <ac:spMk id="27" creationId="{B5A8DD36-5658-0281-9D62-CA1F01CAA1B1}"/>
          </ac:spMkLst>
        </pc:spChg>
        <pc:spChg chg="mod">
          <ac:chgData name="CHELLAM, AARON (UG)" userId="c280ff29-18c6-4763-8862-4775a272d480" providerId="ADAL" clId="{F6416944-6A1A-4D48-87AB-558FEBE2DCA6}" dt="2023-03-03T12:33:12.260" v="10899" actId="207"/>
          <ac:spMkLst>
            <pc:docMk/>
            <pc:sldMk cId="4104269519" sldId="261"/>
            <ac:spMk id="28" creationId="{64F71B1A-2F51-DA86-07EC-AF0794437A3A}"/>
          </ac:spMkLst>
        </pc:spChg>
        <pc:spChg chg="mod">
          <ac:chgData name="CHELLAM, AARON (UG)" userId="c280ff29-18c6-4763-8862-4775a272d480" providerId="ADAL" clId="{F6416944-6A1A-4D48-87AB-558FEBE2DCA6}" dt="2023-03-02T17:08:09.620" v="10765" actId="20577"/>
          <ac:spMkLst>
            <pc:docMk/>
            <pc:sldMk cId="4104269519" sldId="261"/>
            <ac:spMk id="31" creationId="{877F3EE4-F007-0310-8A09-62BBD700B989}"/>
          </ac:spMkLst>
        </pc:spChg>
        <pc:spChg chg="mod">
          <ac:chgData name="CHELLAM, AARON (UG)" userId="c280ff29-18c6-4763-8862-4775a272d480" providerId="ADAL" clId="{F6416944-6A1A-4D48-87AB-558FEBE2DCA6}" dt="2023-03-02T16:13:53.956" v="10324"/>
          <ac:spMkLst>
            <pc:docMk/>
            <pc:sldMk cId="4104269519" sldId="261"/>
            <ac:spMk id="42" creationId="{4DD26371-AF01-2A55-3EF2-94921ADAD272}"/>
          </ac:spMkLst>
        </pc:spChg>
        <pc:spChg chg="mod">
          <ac:chgData name="CHELLAM, AARON (UG)" userId="c280ff29-18c6-4763-8862-4775a272d480" providerId="ADAL" clId="{F6416944-6A1A-4D48-87AB-558FEBE2DCA6}" dt="2023-03-02T16:13:53.956" v="10324"/>
          <ac:spMkLst>
            <pc:docMk/>
            <pc:sldMk cId="4104269519" sldId="261"/>
            <ac:spMk id="44" creationId="{712150DF-80D2-8550-8D9E-08810096C576}"/>
          </ac:spMkLst>
        </pc:spChg>
        <pc:spChg chg="mod">
          <ac:chgData name="CHELLAM, AARON (UG)" userId="c280ff29-18c6-4763-8862-4775a272d480" providerId="ADAL" clId="{F6416944-6A1A-4D48-87AB-558FEBE2DCA6}" dt="2023-03-02T17:06:31.292" v="10735" actId="20577"/>
          <ac:spMkLst>
            <pc:docMk/>
            <pc:sldMk cId="4104269519" sldId="261"/>
            <ac:spMk id="47" creationId="{ECB47697-66C3-A3D2-AE08-59E823A4990E}"/>
          </ac:spMkLst>
        </pc:spChg>
        <pc:spChg chg="mod">
          <ac:chgData name="CHELLAM, AARON (UG)" userId="c280ff29-18c6-4763-8862-4775a272d480" providerId="ADAL" clId="{F6416944-6A1A-4D48-87AB-558FEBE2DCA6}" dt="2023-03-02T17:06:33.439" v="10737" actId="20577"/>
          <ac:spMkLst>
            <pc:docMk/>
            <pc:sldMk cId="4104269519" sldId="261"/>
            <ac:spMk id="48" creationId="{BD304055-26FB-D80A-3444-2BE6B6AEE1F5}"/>
          </ac:spMkLst>
        </pc:spChg>
        <pc:spChg chg="mod">
          <ac:chgData name="CHELLAM, AARON (UG)" userId="c280ff29-18c6-4763-8862-4775a272d480" providerId="ADAL" clId="{F6416944-6A1A-4D48-87AB-558FEBE2DCA6}" dt="2023-03-02T17:06:36.030" v="10740" actId="20577"/>
          <ac:spMkLst>
            <pc:docMk/>
            <pc:sldMk cId="4104269519" sldId="261"/>
            <ac:spMk id="49" creationId="{29098389-10E7-9CFA-7F74-90D63BE5E952}"/>
          </ac:spMkLst>
        </pc:spChg>
        <pc:spChg chg="mod">
          <ac:chgData name="CHELLAM, AARON (UG)" userId="c280ff29-18c6-4763-8862-4775a272d480" providerId="ADAL" clId="{F6416944-6A1A-4D48-87AB-558FEBE2DCA6}" dt="2023-03-02T16:13:53.956" v="10324"/>
          <ac:spMkLst>
            <pc:docMk/>
            <pc:sldMk cId="4104269519" sldId="261"/>
            <ac:spMk id="50" creationId="{9FEE2712-B2D5-03AB-BCD3-469DFF88EF20}"/>
          </ac:spMkLst>
        </pc:spChg>
        <pc:spChg chg="mod">
          <ac:chgData name="CHELLAM, AARON (UG)" userId="c280ff29-18c6-4763-8862-4775a272d480" providerId="ADAL" clId="{F6416944-6A1A-4D48-87AB-558FEBE2DCA6}" dt="2023-03-02T16:13:53.956" v="10324"/>
          <ac:spMkLst>
            <pc:docMk/>
            <pc:sldMk cId="4104269519" sldId="261"/>
            <ac:spMk id="51" creationId="{049AFD13-B440-B0FA-6D43-50883C9CD6AA}"/>
          </ac:spMkLst>
        </pc:spChg>
        <pc:spChg chg="mod">
          <ac:chgData name="CHELLAM, AARON (UG)" userId="c280ff29-18c6-4763-8862-4775a272d480" providerId="ADAL" clId="{F6416944-6A1A-4D48-87AB-558FEBE2DCA6}" dt="2023-03-02T16:13:53.956" v="10324"/>
          <ac:spMkLst>
            <pc:docMk/>
            <pc:sldMk cId="4104269519" sldId="261"/>
            <ac:spMk id="52" creationId="{772C1613-5F4F-E0E1-7B65-EE7ABA630B2C}"/>
          </ac:spMkLst>
        </pc:spChg>
        <pc:grpChg chg="add mod">
          <ac:chgData name="CHELLAM, AARON (UG)" userId="c280ff29-18c6-4763-8862-4775a272d480" providerId="ADAL" clId="{F6416944-6A1A-4D48-87AB-558FEBE2DCA6}" dt="2023-03-02T16:43:48.707" v="10701" actId="1076"/>
          <ac:grpSpMkLst>
            <pc:docMk/>
            <pc:sldMk cId="4104269519" sldId="261"/>
            <ac:grpSpMk id="5" creationId="{90F0EC4C-589A-7181-62DD-704DF8F607EF}"/>
          </ac:grpSpMkLst>
        </pc:grpChg>
        <pc:grpChg chg="mod">
          <ac:chgData name="CHELLAM, AARON (UG)" userId="c280ff29-18c6-4763-8862-4775a272d480" providerId="ADAL" clId="{F6416944-6A1A-4D48-87AB-558FEBE2DCA6}" dt="2023-03-02T16:11:14.182" v="10169"/>
          <ac:grpSpMkLst>
            <pc:docMk/>
            <pc:sldMk cId="4104269519" sldId="261"/>
            <ac:grpSpMk id="6" creationId="{5B0A4A30-E7C9-2B36-65B4-C6D83F0803F5}"/>
          </ac:grpSpMkLst>
        </pc:grpChg>
        <pc:grpChg chg="mod">
          <ac:chgData name="CHELLAM, AARON (UG)" userId="c280ff29-18c6-4763-8862-4775a272d480" providerId="ADAL" clId="{F6416944-6A1A-4D48-87AB-558FEBE2DCA6}" dt="2023-03-02T16:11:14.182" v="10169"/>
          <ac:grpSpMkLst>
            <pc:docMk/>
            <pc:sldMk cId="4104269519" sldId="261"/>
            <ac:grpSpMk id="19" creationId="{AE628E65-59A9-26E5-BA8D-086D09034F4B}"/>
          </ac:grpSpMkLst>
        </pc:grpChg>
        <pc:grpChg chg="mod">
          <ac:chgData name="CHELLAM, AARON (UG)" userId="c280ff29-18c6-4763-8862-4775a272d480" providerId="ADAL" clId="{F6416944-6A1A-4D48-87AB-558FEBE2DCA6}" dt="2023-03-02T16:11:14.182" v="10169"/>
          <ac:grpSpMkLst>
            <pc:docMk/>
            <pc:sldMk cId="4104269519" sldId="261"/>
            <ac:grpSpMk id="21" creationId="{F65271DA-AFB9-2600-4DDC-3E318684A600}"/>
          </ac:grpSpMkLst>
        </pc:grpChg>
        <pc:grpChg chg="mod">
          <ac:chgData name="CHELLAM, AARON (UG)" userId="c280ff29-18c6-4763-8862-4775a272d480" providerId="ADAL" clId="{F6416944-6A1A-4D48-87AB-558FEBE2DCA6}" dt="2023-03-02T16:11:14.182" v="10169"/>
          <ac:grpSpMkLst>
            <pc:docMk/>
            <pc:sldMk cId="4104269519" sldId="261"/>
            <ac:grpSpMk id="22" creationId="{7C97EC89-90F5-D149-B4DA-DD9CE42BD9AE}"/>
          </ac:grpSpMkLst>
        </pc:grpChg>
        <pc:grpChg chg="add mod">
          <ac:chgData name="CHELLAM, AARON (UG)" userId="c280ff29-18c6-4763-8862-4775a272d480" providerId="ADAL" clId="{F6416944-6A1A-4D48-87AB-558FEBE2DCA6}" dt="2023-03-02T16:14:17.150" v="10326" actId="1076"/>
          <ac:grpSpMkLst>
            <pc:docMk/>
            <pc:sldMk cId="4104269519" sldId="261"/>
            <ac:grpSpMk id="29" creationId="{B383C9B4-3302-B7AA-4AA1-9CB284310B4E}"/>
          </ac:grpSpMkLst>
        </pc:grpChg>
        <pc:grpChg chg="mod">
          <ac:chgData name="CHELLAM, AARON (UG)" userId="c280ff29-18c6-4763-8862-4775a272d480" providerId="ADAL" clId="{F6416944-6A1A-4D48-87AB-558FEBE2DCA6}" dt="2023-03-02T16:13:53.956" v="10324"/>
          <ac:grpSpMkLst>
            <pc:docMk/>
            <pc:sldMk cId="4104269519" sldId="261"/>
            <ac:grpSpMk id="30" creationId="{A446A22D-7625-DE50-9798-6730D8DE3BFA}"/>
          </ac:grpSpMkLst>
        </pc:grpChg>
        <pc:grpChg chg="mod">
          <ac:chgData name="CHELLAM, AARON (UG)" userId="c280ff29-18c6-4763-8862-4775a272d480" providerId="ADAL" clId="{F6416944-6A1A-4D48-87AB-558FEBE2DCA6}" dt="2023-03-02T16:13:53.956" v="10324"/>
          <ac:grpSpMkLst>
            <pc:docMk/>
            <pc:sldMk cId="4104269519" sldId="261"/>
            <ac:grpSpMk id="43" creationId="{AED3D654-8BB5-6AF6-7C08-BFD29F76FB8E}"/>
          </ac:grpSpMkLst>
        </pc:grpChg>
        <pc:grpChg chg="mod">
          <ac:chgData name="CHELLAM, AARON (UG)" userId="c280ff29-18c6-4763-8862-4775a272d480" providerId="ADAL" clId="{F6416944-6A1A-4D48-87AB-558FEBE2DCA6}" dt="2023-03-02T16:13:53.956" v="10324"/>
          <ac:grpSpMkLst>
            <pc:docMk/>
            <pc:sldMk cId="4104269519" sldId="261"/>
            <ac:grpSpMk id="45" creationId="{A44ACDDA-E7E1-D3E4-722F-82C1DD441EC1}"/>
          </ac:grpSpMkLst>
        </pc:grpChg>
        <pc:grpChg chg="mod">
          <ac:chgData name="CHELLAM, AARON (UG)" userId="c280ff29-18c6-4763-8862-4775a272d480" providerId="ADAL" clId="{F6416944-6A1A-4D48-87AB-558FEBE2DCA6}" dt="2023-03-02T16:13:53.956" v="10324"/>
          <ac:grpSpMkLst>
            <pc:docMk/>
            <pc:sldMk cId="4104269519" sldId="261"/>
            <ac:grpSpMk id="46" creationId="{AA39258D-68AF-9CE9-B9A4-A5ECE817A0D5}"/>
          </ac:grpSpMkLst>
        </pc:grpChg>
        <pc:cxnChg chg="mod">
          <ac:chgData name="CHELLAM, AARON (UG)" userId="c280ff29-18c6-4763-8862-4775a272d480" providerId="ADAL" clId="{F6416944-6A1A-4D48-87AB-558FEBE2DCA6}" dt="2023-03-02T16:43:14.216" v="10692" actId="1076"/>
          <ac:cxnSpMkLst>
            <pc:docMk/>
            <pc:sldMk cId="4104269519" sldId="261"/>
            <ac:cxnSpMk id="8" creationId="{C1949CAC-6E71-E8F1-0E5B-A4883621F3F7}"/>
          </ac:cxnSpMkLst>
        </pc:cxnChg>
        <pc:cxnChg chg="mod">
          <ac:chgData name="CHELLAM, AARON (UG)" userId="c280ff29-18c6-4763-8862-4775a272d480" providerId="ADAL" clId="{F6416944-6A1A-4D48-87AB-558FEBE2DCA6}" dt="2023-03-02T16:42:58.595" v="10689" actId="1076"/>
          <ac:cxnSpMkLst>
            <pc:docMk/>
            <pc:sldMk cId="4104269519" sldId="261"/>
            <ac:cxnSpMk id="9" creationId="{35FBA6C9-6B78-070D-CBE2-1EF3D469A112}"/>
          </ac:cxnSpMkLst>
        </pc:cxnChg>
        <pc:cxnChg chg="mod">
          <ac:chgData name="CHELLAM, AARON (UG)" userId="c280ff29-18c6-4763-8862-4775a272d480" providerId="ADAL" clId="{F6416944-6A1A-4D48-87AB-558FEBE2DCA6}" dt="2023-03-02T16:43:07.788" v="10691" actId="1076"/>
          <ac:cxnSpMkLst>
            <pc:docMk/>
            <pc:sldMk cId="4104269519" sldId="261"/>
            <ac:cxnSpMk id="10" creationId="{C09495F8-AD60-B662-C098-67240789AB83}"/>
          </ac:cxnSpMkLst>
        </pc:cxnChg>
        <pc:cxnChg chg="mod">
          <ac:chgData name="CHELLAM, AARON (UG)" userId="c280ff29-18c6-4763-8862-4775a272d480" providerId="ADAL" clId="{F6416944-6A1A-4D48-87AB-558FEBE2DCA6}" dt="2023-03-02T16:43:19.247" v="10693" actId="1076"/>
          <ac:cxnSpMkLst>
            <pc:docMk/>
            <pc:sldMk cId="4104269519" sldId="261"/>
            <ac:cxnSpMk id="11" creationId="{59EDC6F8-EBAD-52FA-53D7-DC951E5AA023}"/>
          </ac:cxnSpMkLst>
        </pc:cxnChg>
        <pc:cxnChg chg="mod">
          <ac:chgData name="CHELLAM, AARON (UG)" userId="c280ff29-18c6-4763-8862-4775a272d480" providerId="ADAL" clId="{F6416944-6A1A-4D48-87AB-558FEBE2DCA6}" dt="2023-03-02T16:43:26.999" v="10694" actId="1076"/>
          <ac:cxnSpMkLst>
            <pc:docMk/>
            <pc:sldMk cId="4104269519" sldId="261"/>
            <ac:cxnSpMk id="12" creationId="{58B5BD24-3574-1BE3-E255-EF4A69A077C5}"/>
          </ac:cxnSpMkLst>
        </pc:cxnChg>
        <pc:cxnChg chg="mod">
          <ac:chgData name="CHELLAM, AARON (UG)" userId="c280ff29-18c6-4763-8862-4775a272d480" providerId="ADAL" clId="{F6416944-6A1A-4D48-87AB-558FEBE2DCA6}" dt="2023-03-02T16:43:07.788" v="10691" actId="1076"/>
          <ac:cxnSpMkLst>
            <pc:docMk/>
            <pc:sldMk cId="4104269519" sldId="261"/>
            <ac:cxnSpMk id="13" creationId="{2883CD49-EF40-FDEB-7A18-8B8D9B8BDF1F}"/>
          </ac:cxnSpMkLst>
        </pc:cxnChg>
        <pc:cxnChg chg="mod">
          <ac:chgData name="CHELLAM, AARON (UG)" userId="c280ff29-18c6-4763-8862-4775a272d480" providerId="ADAL" clId="{F6416944-6A1A-4D48-87AB-558FEBE2DCA6}" dt="2023-03-02T16:37:55.434" v="10567" actId="14100"/>
          <ac:cxnSpMkLst>
            <pc:docMk/>
            <pc:sldMk cId="4104269519" sldId="261"/>
            <ac:cxnSpMk id="14" creationId="{2BEC1F9A-4B43-9C0C-3166-70E3BD0F6452}"/>
          </ac:cxnSpMkLst>
        </pc:cxnChg>
        <pc:cxnChg chg="mod">
          <ac:chgData name="CHELLAM, AARON (UG)" userId="c280ff29-18c6-4763-8862-4775a272d480" providerId="ADAL" clId="{F6416944-6A1A-4D48-87AB-558FEBE2DCA6}" dt="2023-03-02T16:43:41.420" v="10698" actId="1076"/>
          <ac:cxnSpMkLst>
            <pc:docMk/>
            <pc:sldMk cId="4104269519" sldId="261"/>
            <ac:cxnSpMk id="15" creationId="{6AB94B92-473C-4891-637B-4B58078C4542}"/>
          </ac:cxnSpMkLst>
        </pc:cxnChg>
        <pc:cxnChg chg="mod">
          <ac:chgData name="CHELLAM, AARON (UG)" userId="c280ff29-18c6-4763-8862-4775a272d480" providerId="ADAL" clId="{F6416944-6A1A-4D48-87AB-558FEBE2DCA6}" dt="2023-03-02T16:43:35.912" v="10697" actId="1076"/>
          <ac:cxnSpMkLst>
            <pc:docMk/>
            <pc:sldMk cId="4104269519" sldId="261"/>
            <ac:cxnSpMk id="16" creationId="{4B3C8BD7-2E71-BC79-8BEE-2F6BEE61662C}"/>
          </ac:cxnSpMkLst>
        </pc:cxnChg>
        <pc:cxnChg chg="mod">
          <ac:chgData name="CHELLAM, AARON (UG)" userId="c280ff29-18c6-4763-8862-4775a272d480" providerId="ADAL" clId="{F6416944-6A1A-4D48-87AB-558FEBE2DCA6}" dt="2023-03-02T16:44:19.541" v="10703" actId="14100"/>
          <ac:cxnSpMkLst>
            <pc:docMk/>
            <pc:sldMk cId="4104269519" sldId="261"/>
            <ac:cxnSpMk id="17" creationId="{DB9D60CA-0719-2EFC-7A80-F40226C57F6C}"/>
          </ac:cxnSpMkLst>
        </pc:cxnChg>
        <pc:cxnChg chg="mod">
          <ac:chgData name="CHELLAM, AARON (UG)" userId="c280ff29-18c6-4763-8862-4775a272d480" providerId="ADAL" clId="{F6416944-6A1A-4D48-87AB-558FEBE2DCA6}" dt="2023-03-02T16:13:53.956" v="10324"/>
          <ac:cxnSpMkLst>
            <pc:docMk/>
            <pc:sldMk cId="4104269519" sldId="261"/>
            <ac:cxnSpMk id="32" creationId="{DDBBD0CF-E958-4FF9-9D96-664E3B930BF0}"/>
          </ac:cxnSpMkLst>
        </pc:cxnChg>
        <pc:cxnChg chg="mod">
          <ac:chgData name="CHELLAM, AARON (UG)" userId="c280ff29-18c6-4763-8862-4775a272d480" providerId="ADAL" clId="{F6416944-6A1A-4D48-87AB-558FEBE2DCA6}" dt="2023-03-02T16:13:53.956" v="10324"/>
          <ac:cxnSpMkLst>
            <pc:docMk/>
            <pc:sldMk cId="4104269519" sldId="261"/>
            <ac:cxnSpMk id="33" creationId="{B7BF50A9-E0BC-B33B-0CA6-C967727DE054}"/>
          </ac:cxnSpMkLst>
        </pc:cxnChg>
        <pc:cxnChg chg="mod">
          <ac:chgData name="CHELLAM, AARON (UG)" userId="c280ff29-18c6-4763-8862-4775a272d480" providerId="ADAL" clId="{F6416944-6A1A-4D48-87AB-558FEBE2DCA6}" dt="2023-03-02T16:13:53.956" v="10324"/>
          <ac:cxnSpMkLst>
            <pc:docMk/>
            <pc:sldMk cId="4104269519" sldId="261"/>
            <ac:cxnSpMk id="34" creationId="{F660AD4D-609F-76B4-3913-6CF6A354B002}"/>
          </ac:cxnSpMkLst>
        </pc:cxnChg>
        <pc:cxnChg chg="mod">
          <ac:chgData name="CHELLAM, AARON (UG)" userId="c280ff29-18c6-4763-8862-4775a272d480" providerId="ADAL" clId="{F6416944-6A1A-4D48-87AB-558FEBE2DCA6}" dt="2023-03-02T16:13:53.956" v="10324"/>
          <ac:cxnSpMkLst>
            <pc:docMk/>
            <pc:sldMk cId="4104269519" sldId="261"/>
            <ac:cxnSpMk id="35" creationId="{093E1706-D89A-809F-2DF6-12923282C00A}"/>
          </ac:cxnSpMkLst>
        </pc:cxnChg>
        <pc:cxnChg chg="mod">
          <ac:chgData name="CHELLAM, AARON (UG)" userId="c280ff29-18c6-4763-8862-4775a272d480" providerId="ADAL" clId="{F6416944-6A1A-4D48-87AB-558FEBE2DCA6}" dt="2023-03-02T16:13:53.956" v="10324"/>
          <ac:cxnSpMkLst>
            <pc:docMk/>
            <pc:sldMk cId="4104269519" sldId="261"/>
            <ac:cxnSpMk id="36" creationId="{9AEA9A31-59E3-5282-FC80-A2830413D7AA}"/>
          </ac:cxnSpMkLst>
        </pc:cxnChg>
        <pc:cxnChg chg="mod">
          <ac:chgData name="CHELLAM, AARON (UG)" userId="c280ff29-18c6-4763-8862-4775a272d480" providerId="ADAL" clId="{F6416944-6A1A-4D48-87AB-558FEBE2DCA6}" dt="2023-03-02T16:13:53.956" v="10324"/>
          <ac:cxnSpMkLst>
            <pc:docMk/>
            <pc:sldMk cId="4104269519" sldId="261"/>
            <ac:cxnSpMk id="37" creationId="{18134DDF-C270-5828-764F-CB5138DBF5B7}"/>
          </ac:cxnSpMkLst>
        </pc:cxnChg>
        <pc:cxnChg chg="mod">
          <ac:chgData name="CHELLAM, AARON (UG)" userId="c280ff29-18c6-4763-8862-4775a272d480" providerId="ADAL" clId="{F6416944-6A1A-4D48-87AB-558FEBE2DCA6}" dt="2023-03-02T16:13:53.956" v="10324"/>
          <ac:cxnSpMkLst>
            <pc:docMk/>
            <pc:sldMk cId="4104269519" sldId="261"/>
            <ac:cxnSpMk id="38" creationId="{29754561-09C3-D74E-1EB8-2F7A06BEB9FE}"/>
          </ac:cxnSpMkLst>
        </pc:cxnChg>
        <pc:cxnChg chg="mod">
          <ac:chgData name="CHELLAM, AARON (UG)" userId="c280ff29-18c6-4763-8862-4775a272d480" providerId="ADAL" clId="{F6416944-6A1A-4D48-87AB-558FEBE2DCA6}" dt="2023-03-02T16:13:53.956" v="10324"/>
          <ac:cxnSpMkLst>
            <pc:docMk/>
            <pc:sldMk cId="4104269519" sldId="261"/>
            <ac:cxnSpMk id="39" creationId="{F7E7E8A9-0DFF-62B3-125E-2DCBBF92827F}"/>
          </ac:cxnSpMkLst>
        </pc:cxnChg>
        <pc:cxnChg chg="mod">
          <ac:chgData name="CHELLAM, AARON (UG)" userId="c280ff29-18c6-4763-8862-4775a272d480" providerId="ADAL" clId="{F6416944-6A1A-4D48-87AB-558FEBE2DCA6}" dt="2023-03-02T16:13:53.956" v="10324"/>
          <ac:cxnSpMkLst>
            <pc:docMk/>
            <pc:sldMk cId="4104269519" sldId="261"/>
            <ac:cxnSpMk id="40" creationId="{B8680176-13A7-B2B2-9A31-A313A915D89A}"/>
          </ac:cxnSpMkLst>
        </pc:cxnChg>
        <pc:cxnChg chg="mod">
          <ac:chgData name="CHELLAM, AARON (UG)" userId="c280ff29-18c6-4763-8862-4775a272d480" providerId="ADAL" clId="{F6416944-6A1A-4D48-87AB-558FEBE2DCA6}" dt="2023-03-02T16:13:53.956" v="10324"/>
          <ac:cxnSpMkLst>
            <pc:docMk/>
            <pc:sldMk cId="4104269519" sldId="261"/>
            <ac:cxnSpMk id="41" creationId="{DD284D61-7A79-1885-E9E4-7DFD9E0DBFD6}"/>
          </ac:cxnSpMkLst>
        </pc:cxnChg>
      </pc:sldChg>
      <pc:sldChg chg="addSp modSp new mod ord setBg modShow modNotesTx">
        <pc:chgData name="CHELLAM, AARON (UG)" userId="c280ff29-18c6-4763-8862-4775a272d480" providerId="ADAL" clId="{F6416944-6A1A-4D48-87AB-558FEBE2DCA6}" dt="2023-03-09T04:16:16.266" v="24354" actId="20577"/>
        <pc:sldMkLst>
          <pc:docMk/>
          <pc:sldMk cId="2463637253" sldId="262"/>
        </pc:sldMkLst>
        <pc:spChg chg="mod">
          <ac:chgData name="CHELLAM, AARON (UG)" userId="c280ff29-18c6-4763-8862-4775a272d480" providerId="ADAL" clId="{F6416944-6A1A-4D48-87AB-558FEBE2DCA6}" dt="2023-03-08T13:36:53.062" v="21008" actId="26606"/>
          <ac:spMkLst>
            <pc:docMk/>
            <pc:sldMk cId="2463637253" sldId="262"/>
            <ac:spMk id="2" creationId="{18026925-518E-5EC0-9378-32648EB6F306}"/>
          </ac:spMkLst>
        </pc:spChg>
        <pc:spChg chg="mod">
          <ac:chgData name="CHELLAM, AARON (UG)" userId="c280ff29-18c6-4763-8862-4775a272d480" providerId="ADAL" clId="{F6416944-6A1A-4D48-87AB-558FEBE2DCA6}" dt="2023-03-09T02:44:23.018" v="22394" actId="20577"/>
          <ac:spMkLst>
            <pc:docMk/>
            <pc:sldMk cId="2463637253" sldId="262"/>
            <ac:spMk id="3" creationId="{CABEB712-D35C-EF9F-8004-955FB2D83B80}"/>
          </ac:spMkLst>
        </pc:spChg>
        <pc:spChg chg="mod">
          <ac:chgData name="CHELLAM, AARON (UG)" userId="c280ff29-18c6-4763-8862-4775a272d480" providerId="ADAL" clId="{F6416944-6A1A-4D48-87AB-558FEBE2DCA6}" dt="2023-03-08T13:36:53.062" v="21008" actId="26606"/>
          <ac:spMkLst>
            <pc:docMk/>
            <pc:sldMk cId="2463637253" sldId="262"/>
            <ac:spMk id="4" creationId="{249A9209-6B51-F5F5-3FA9-9853D0C20637}"/>
          </ac:spMkLst>
        </pc:spChg>
        <pc:picChg chg="add">
          <ac:chgData name="CHELLAM, AARON (UG)" userId="c280ff29-18c6-4763-8862-4775a272d480" providerId="ADAL" clId="{F6416944-6A1A-4D48-87AB-558FEBE2DCA6}" dt="2023-03-08T13:36:53.062" v="21008" actId="26606"/>
          <ac:picMkLst>
            <pc:docMk/>
            <pc:sldMk cId="2463637253" sldId="262"/>
            <ac:picMk id="6" creationId="{E9C9FD9D-7B99-19F0-5196-BDCA1608DEED}"/>
          </ac:picMkLst>
        </pc:picChg>
        <pc:picChg chg="add">
          <ac:chgData name="CHELLAM, AARON (UG)" userId="c280ff29-18c6-4763-8862-4775a272d480" providerId="ADAL" clId="{F6416944-6A1A-4D48-87AB-558FEBE2DCA6}" dt="2023-03-08T13:36:53.062" v="21008" actId="26606"/>
          <ac:picMkLst>
            <pc:docMk/>
            <pc:sldMk cId="2463637253" sldId="262"/>
            <ac:picMk id="10" creationId="{559DF61F-9058-49C9-8F75-DC501F983B0E}"/>
          </ac:picMkLst>
        </pc:picChg>
      </pc:sldChg>
      <pc:sldChg chg="addSp delSp modSp new mod ord setBg modNotesTx">
        <pc:chgData name="CHELLAM, AARON (UG)" userId="c280ff29-18c6-4763-8862-4775a272d480" providerId="ADAL" clId="{F6416944-6A1A-4D48-87AB-558FEBE2DCA6}" dt="2023-03-09T08:42:38.681" v="24518" actId="20577"/>
        <pc:sldMkLst>
          <pc:docMk/>
          <pc:sldMk cId="4150615939" sldId="263"/>
        </pc:sldMkLst>
        <pc:spChg chg="mod">
          <ac:chgData name="CHELLAM, AARON (UG)" userId="c280ff29-18c6-4763-8862-4775a272d480" providerId="ADAL" clId="{F6416944-6A1A-4D48-87AB-558FEBE2DCA6}" dt="2023-03-02T13:38:56.896" v="8458" actId="26606"/>
          <ac:spMkLst>
            <pc:docMk/>
            <pc:sldMk cId="4150615939" sldId="263"/>
            <ac:spMk id="2" creationId="{0F728DB5-92A9-D0C4-DFD1-AC821B66542F}"/>
          </ac:spMkLst>
        </pc:spChg>
        <pc:spChg chg="del mod">
          <ac:chgData name="CHELLAM, AARON (UG)" userId="c280ff29-18c6-4763-8862-4775a272d480" providerId="ADAL" clId="{F6416944-6A1A-4D48-87AB-558FEBE2DCA6}" dt="2023-03-02T13:38:56.896" v="8458" actId="26606"/>
          <ac:spMkLst>
            <pc:docMk/>
            <pc:sldMk cId="4150615939" sldId="263"/>
            <ac:spMk id="3" creationId="{36FC51FF-DC1E-BC4A-6939-CFC59F541C19}"/>
          </ac:spMkLst>
        </pc:spChg>
        <pc:graphicFrameChg chg="add mod">
          <ac:chgData name="CHELLAM, AARON (UG)" userId="c280ff29-18c6-4763-8862-4775a272d480" providerId="ADAL" clId="{F6416944-6A1A-4D48-87AB-558FEBE2DCA6}" dt="2023-03-09T05:37:50.509" v="24490" actId="20577"/>
          <ac:graphicFrameMkLst>
            <pc:docMk/>
            <pc:sldMk cId="4150615939" sldId="263"/>
            <ac:graphicFrameMk id="5" creationId="{78552C5C-B035-6659-03FD-1E970ED3E0C3}"/>
          </ac:graphicFrameMkLst>
        </pc:graphicFrameChg>
        <pc:picChg chg="add">
          <ac:chgData name="CHELLAM, AARON (UG)" userId="c280ff29-18c6-4763-8862-4775a272d480" providerId="ADAL" clId="{F6416944-6A1A-4D48-87AB-558FEBE2DCA6}" dt="2023-03-02T13:38:56.896" v="8458" actId="26606"/>
          <ac:picMkLst>
            <pc:docMk/>
            <pc:sldMk cId="4150615939" sldId="263"/>
            <ac:picMk id="9" creationId="{B577D423-FE81-4236-89DE-39776B810941}"/>
          </ac:picMkLst>
        </pc:picChg>
      </pc:sldChg>
      <pc:sldChg chg="modSp new del mod ord modShow">
        <pc:chgData name="CHELLAM, AARON (UG)" userId="c280ff29-18c6-4763-8862-4775a272d480" providerId="ADAL" clId="{F6416944-6A1A-4D48-87AB-558FEBE2DCA6}" dt="2023-03-08T18:57:43.916" v="21158" actId="47"/>
        <pc:sldMkLst>
          <pc:docMk/>
          <pc:sldMk cId="2592133586" sldId="264"/>
        </pc:sldMkLst>
        <pc:spChg chg="mod">
          <ac:chgData name="CHELLAM, AARON (UG)" userId="c280ff29-18c6-4763-8862-4775a272d480" providerId="ADAL" clId="{F6416944-6A1A-4D48-87AB-558FEBE2DCA6}" dt="2023-03-02T11:56:44.055" v="7984"/>
          <ac:spMkLst>
            <pc:docMk/>
            <pc:sldMk cId="2592133586" sldId="264"/>
            <ac:spMk id="2" creationId="{20AC6ACB-7CAE-1C6F-097A-9F142C62EEC5}"/>
          </ac:spMkLst>
        </pc:spChg>
        <pc:spChg chg="mod">
          <ac:chgData name="CHELLAM, AARON (UG)" userId="c280ff29-18c6-4763-8862-4775a272d480" providerId="ADAL" clId="{F6416944-6A1A-4D48-87AB-558FEBE2DCA6}" dt="2023-03-03T12:51:09.243" v="11284" actId="20577"/>
          <ac:spMkLst>
            <pc:docMk/>
            <pc:sldMk cId="2592133586" sldId="264"/>
            <ac:spMk id="3" creationId="{ADB1CB70-BD78-96AC-7182-D4C07D2EC605}"/>
          </ac:spMkLst>
        </pc:spChg>
      </pc:sldChg>
      <pc:sldChg chg="modSp new del mod ord modNotesTx">
        <pc:chgData name="CHELLAM, AARON (UG)" userId="c280ff29-18c6-4763-8862-4775a272d480" providerId="ADAL" clId="{F6416944-6A1A-4D48-87AB-558FEBE2DCA6}" dt="2023-03-03T16:15:07.358" v="13238" actId="47"/>
        <pc:sldMkLst>
          <pc:docMk/>
          <pc:sldMk cId="521381849" sldId="265"/>
        </pc:sldMkLst>
        <pc:spChg chg="mod">
          <ac:chgData name="CHELLAM, AARON (UG)" userId="c280ff29-18c6-4763-8862-4775a272d480" providerId="ADAL" clId="{F6416944-6A1A-4D48-87AB-558FEBE2DCA6}" dt="2023-03-02T11:56:44.055" v="7984"/>
          <ac:spMkLst>
            <pc:docMk/>
            <pc:sldMk cId="521381849" sldId="265"/>
            <ac:spMk id="2" creationId="{19A554B0-720B-AA8D-D557-716646E672C2}"/>
          </ac:spMkLst>
        </pc:spChg>
        <pc:spChg chg="mod">
          <ac:chgData name="CHELLAM, AARON (UG)" userId="c280ff29-18c6-4763-8862-4775a272d480" providerId="ADAL" clId="{F6416944-6A1A-4D48-87AB-558FEBE2DCA6}" dt="2023-03-02T11:56:44.055" v="7984"/>
          <ac:spMkLst>
            <pc:docMk/>
            <pc:sldMk cId="521381849" sldId="265"/>
            <ac:spMk id="3" creationId="{B90E2B60-93D6-89C0-94E7-F759AAB501A9}"/>
          </ac:spMkLst>
        </pc:spChg>
      </pc:sldChg>
      <pc:sldChg chg="addSp delSp modSp new mod setBg modNotesTx">
        <pc:chgData name="CHELLAM, AARON (UG)" userId="c280ff29-18c6-4763-8862-4775a272d480" providerId="ADAL" clId="{F6416944-6A1A-4D48-87AB-558FEBE2DCA6}" dt="2023-03-09T05:07:21.549" v="24483" actId="20577"/>
        <pc:sldMkLst>
          <pc:docMk/>
          <pc:sldMk cId="1591748086" sldId="266"/>
        </pc:sldMkLst>
        <pc:spChg chg="mod">
          <ac:chgData name="CHELLAM, AARON (UG)" userId="c280ff29-18c6-4763-8862-4775a272d480" providerId="ADAL" clId="{F6416944-6A1A-4D48-87AB-558FEBE2DCA6}" dt="2023-03-03T15:33:00.278" v="12074" actId="20577"/>
          <ac:spMkLst>
            <pc:docMk/>
            <pc:sldMk cId="1591748086" sldId="266"/>
            <ac:spMk id="2" creationId="{715AF237-C010-6DFE-C8F5-F19A08A9786F}"/>
          </ac:spMkLst>
        </pc:spChg>
        <pc:spChg chg="mod">
          <ac:chgData name="CHELLAM, AARON (UG)" userId="c280ff29-18c6-4763-8862-4775a272d480" providerId="ADAL" clId="{F6416944-6A1A-4D48-87AB-558FEBE2DCA6}" dt="2023-03-08T14:12:44.889" v="21106" actId="20577"/>
          <ac:spMkLst>
            <pc:docMk/>
            <pc:sldMk cId="1591748086" sldId="266"/>
            <ac:spMk id="3" creationId="{2B5583BA-349E-838F-C1C0-626517DEE7D0}"/>
          </ac:spMkLst>
        </pc:spChg>
        <pc:picChg chg="add del mod">
          <ac:chgData name="CHELLAM, AARON (UG)" userId="c280ff29-18c6-4763-8862-4775a272d480" providerId="ADAL" clId="{F6416944-6A1A-4D48-87AB-558FEBE2DCA6}" dt="2023-03-03T12:31:57.239" v="10893"/>
          <ac:picMkLst>
            <pc:docMk/>
            <pc:sldMk cId="1591748086" sldId="266"/>
            <ac:picMk id="2050" creationId="{DE991C07-8014-A0EE-4C91-28B303E6093B}"/>
          </ac:picMkLst>
        </pc:picChg>
        <pc:picChg chg="add mod">
          <ac:chgData name="CHELLAM, AARON (UG)" userId="c280ff29-18c6-4763-8862-4775a272d480" providerId="ADAL" clId="{F6416944-6A1A-4D48-87AB-558FEBE2DCA6}" dt="2023-03-03T12:32:10.442" v="10897" actId="27614"/>
          <ac:picMkLst>
            <pc:docMk/>
            <pc:sldMk cId="1591748086" sldId="266"/>
            <ac:picMk id="2052" creationId="{910CD72A-FC8A-62F7-6C9A-6EB0809262C8}"/>
          </ac:picMkLst>
        </pc:picChg>
        <pc:picChg chg="add">
          <ac:chgData name="CHELLAM, AARON (UG)" userId="c280ff29-18c6-4763-8862-4775a272d480" providerId="ADAL" clId="{F6416944-6A1A-4D48-87AB-558FEBE2DCA6}" dt="2023-03-03T12:32:05.442" v="10896" actId="26606"/>
          <ac:picMkLst>
            <pc:docMk/>
            <pc:sldMk cId="1591748086" sldId="266"/>
            <ac:picMk id="2057" creationId="{7AEE9CAC-347C-43C2-AE87-6BC5566E6068}"/>
          </ac:picMkLst>
        </pc:picChg>
      </pc:sldChg>
      <pc:sldChg chg="addSp delSp modSp new mod setBg setClrOvrMap modNotesTx">
        <pc:chgData name="CHELLAM, AARON (UG)" userId="c280ff29-18c6-4763-8862-4775a272d480" providerId="ADAL" clId="{F6416944-6A1A-4D48-87AB-558FEBE2DCA6}" dt="2023-03-09T04:21:43.875" v="24419" actId="20577"/>
        <pc:sldMkLst>
          <pc:docMk/>
          <pc:sldMk cId="1049644671" sldId="267"/>
        </pc:sldMkLst>
        <pc:spChg chg="mod">
          <ac:chgData name="CHELLAM, AARON (UG)" userId="c280ff29-18c6-4763-8862-4775a272d480" providerId="ADAL" clId="{F6416944-6A1A-4D48-87AB-558FEBE2DCA6}" dt="2023-03-08T07:53:48.936" v="15154" actId="20577"/>
          <ac:spMkLst>
            <pc:docMk/>
            <pc:sldMk cId="1049644671" sldId="267"/>
            <ac:spMk id="2" creationId="{D48FA795-0EB5-4952-5DEA-311A0AE733FE}"/>
          </ac:spMkLst>
        </pc:spChg>
        <pc:spChg chg="del mod">
          <ac:chgData name="CHELLAM, AARON (UG)" userId="c280ff29-18c6-4763-8862-4775a272d480" providerId="ADAL" clId="{F6416944-6A1A-4D48-87AB-558FEBE2DCA6}" dt="2023-03-07T19:20:45.379" v="13350" actId="3680"/>
          <ac:spMkLst>
            <pc:docMk/>
            <pc:sldMk cId="1049644671" sldId="267"/>
            <ac:spMk id="3" creationId="{6BD1B74D-AA5E-65D0-13A1-5B67B79C3066}"/>
          </ac:spMkLst>
        </pc:spChg>
        <pc:spChg chg="add mod">
          <ac:chgData name="CHELLAM, AARON (UG)" userId="c280ff29-18c6-4763-8862-4775a272d480" providerId="ADAL" clId="{F6416944-6A1A-4D48-87AB-558FEBE2DCA6}" dt="2023-03-08T12:02:12.480" v="20795" actId="20577"/>
          <ac:spMkLst>
            <pc:docMk/>
            <pc:sldMk cId="1049644671" sldId="267"/>
            <ac:spMk id="6" creationId="{95B9CFFE-377D-F363-EB2F-DFC506D7CD74}"/>
          </ac:spMkLst>
        </pc:spChg>
        <pc:spChg chg="add mod">
          <ac:chgData name="CHELLAM, AARON (UG)" userId="c280ff29-18c6-4763-8862-4775a272d480" providerId="ADAL" clId="{F6416944-6A1A-4D48-87AB-558FEBE2DCA6}" dt="2023-03-08T08:02:41.455" v="16023" actId="20577"/>
          <ac:spMkLst>
            <pc:docMk/>
            <pc:sldMk cId="1049644671" sldId="267"/>
            <ac:spMk id="9" creationId="{3429FBAC-DA33-301A-B68C-08D119ECA2A3}"/>
          </ac:spMkLst>
        </pc:spChg>
        <pc:spChg chg="add">
          <ac:chgData name="CHELLAM, AARON (UG)" userId="c280ff29-18c6-4763-8862-4775a272d480" providerId="ADAL" clId="{F6416944-6A1A-4D48-87AB-558FEBE2DCA6}" dt="2023-03-08T07:52:20.013" v="15106" actId="26606"/>
          <ac:spMkLst>
            <pc:docMk/>
            <pc:sldMk cId="1049644671" sldId="267"/>
            <ac:spMk id="12" creationId="{95CB840F-8E41-4CA5-B79B-25CC80AD234A}"/>
          </ac:spMkLst>
        </pc:spChg>
        <pc:graphicFrameChg chg="add del mod ord modGraphic">
          <ac:chgData name="CHELLAM, AARON (UG)" userId="c280ff29-18c6-4763-8862-4775a272d480" providerId="ADAL" clId="{F6416944-6A1A-4D48-87AB-558FEBE2DCA6}" dt="2023-03-08T07:52:20.013" v="15106" actId="26606"/>
          <ac:graphicFrameMkLst>
            <pc:docMk/>
            <pc:sldMk cId="1049644671" sldId="267"/>
            <ac:graphicFrameMk id="4" creationId="{5B10F3CD-ACDD-0CDB-785B-9206793FB8C1}"/>
          </ac:graphicFrameMkLst>
        </pc:graphicFrameChg>
        <pc:graphicFrameChg chg="add del mod modGraphic">
          <ac:chgData name="CHELLAM, AARON (UG)" userId="c280ff29-18c6-4763-8862-4775a272d480" providerId="ADAL" clId="{F6416944-6A1A-4D48-87AB-558FEBE2DCA6}" dt="2023-03-08T07:51:52.852" v="15102" actId="478"/>
          <ac:graphicFrameMkLst>
            <pc:docMk/>
            <pc:sldMk cId="1049644671" sldId="267"/>
            <ac:graphicFrameMk id="5" creationId="{D121F247-D6A4-10B8-A2C0-23DFA6DC8539}"/>
          </ac:graphicFrameMkLst>
        </pc:graphicFrameChg>
        <pc:graphicFrameChg chg="add modGraphic">
          <ac:chgData name="CHELLAM, AARON (UG)" userId="c280ff29-18c6-4763-8862-4775a272d480" providerId="ADAL" clId="{F6416944-6A1A-4D48-87AB-558FEBE2DCA6}" dt="2023-03-08T08:40:40.215" v="17116" actId="113"/>
          <ac:graphicFrameMkLst>
            <pc:docMk/>
            <pc:sldMk cId="1049644671" sldId="267"/>
            <ac:graphicFrameMk id="7" creationId="{5B10F3CD-ACDD-0CDB-785B-9206793FB8C1}"/>
          </ac:graphicFrameMkLst>
        </pc:graphicFrameChg>
      </pc:sldChg>
      <pc:sldChg chg="addSp delSp modSp new mod ord modNotesTx">
        <pc:chgData name="CHELLAM, AARON (UG)" userId="c280ff29-18c6-4763-8862-4775a272d480" providerId="ADAL" clId="{F6416944-6A1A-4D48-87AB-558FEBE2DCA6}" dt="2023-03-09T03:04:29.716" v="23377"/>
        <pc:sldMkLst>
          <pc:docMk/>
          <pc:sldMk cId="1252418266" sldId="268"/>
        </pc:sldMkLst>
        <pc:spChg chg="mod">
          <ac:chgData name="CHELLAM, AARON (UG)" userId="c280ff29-18c6-4763-8862-4775a272d480" providerId="ADAL" clId="{F6416944-6A1A-4D48-87AB-558FEBE2DCA6}" dt="2023-03-08T08:31:27.131" v="17004" actId="20577"/>
          <ac:spMkLst>
            <pc:docMk/>
            <pc:sldMk cId="1252418266" sldId="268"/>
            <ac:spMk id="2" creationId="{C44920A6-FB15-E5E3-C034-BB177EA67A9E}"/>
          </ac:spMkLst>
        </pc:spChg>
        <pc:spChg chg="del mod">
          <ac:chgData name="CHELLAM, AARON (UG)" userId="c280ff29-18c6-4763-8862-4775a272d480" providerId="ADAL" clId="{F6416944-6A1A-4D48-87AB-558FEBE2DCA6}" dt="2023-03-08T08:19:04.832" v="16797" actId="3680"/>
          <ac:spMkLst>
            <pc:docMk/>
            <pc:sldMk cId="1252418266" sldId="268"/>
            <ac:spMk id="3" creationId="{C159DDE0-C64D-F0C4-DB19-EA09D703A60C}"/>
          </ac:spMkLst>
        </pc:spChg>
        <pc:spChg chg="add del mod">
          <ac:chgData name="CHELLAM, AARON (UG)" userId="c280ff29-18c6-4763-8862-4775a272d480" providerId="ADAL" clId="{F6416944-6A1A-4D48-87AB-558FEBE2DCA6}" dt="2023-03-08T08:20:19.415" v="16799" actId="3680"/>
          <ac:spMkLst>
            <pc:docMk/>
            <pc:sldMk cId="1252418266" sldId="268"/>
            <ac:spMk id="6" creationId="{50D0B624-4A26-B6B1-D794-30DFD46C736F}"/>
          </ac:spMkLst>
        </pc:spChg>
        <pc:spChg chg="add del mod">
          <ac:chgData name="CHELLAM, AARON (UG)" userId="c280ff29-18c6-4763-8862-4775a272d480" providerId="ADAL" clId="{F6416944-6A1A-4D48-87AB-558FEBE2DCA6}" dt="2023-03-08T08:46:21.154" v="17462" actId="767"/>
          <ac:spMkLst>
            <pc:docMk/>
            <pc:sldMk cId="1252418266" sldId="268"/>
            <ac:spMk id="14" creationId="{1FE8736E-5C85-22DA-4923-18FF75447A12}"/>
          </ac:spMkLst>
        </pc:spChg>
        <pc:spChg chg="add mod">
          <ac:chgData name="CHELLAM, AARON (UG)" userId="c280ff29-18c6-4763-8862-4775a272d480" providerId="ADAL" clId="{F6416944-6A1A-4D48-87AB-558FEBE2DCA6}" dt="2023-03-08T14:34:01.632" v="21121" actId="1076"/>
          <ac:spMkLst>
            <pc:docMk/>
            <pc:sldMk cId="1252418266" sldId="268"/>
            <ac:spMk id="16" creationId="{92767CC2-5BFE-1F8C-0002-527A3C4F2839}"/>
          </ac:spMkLst>
        </pc:spChg>
        <pc:graphicFrameChg chg="add del mod ord modGraphic">
          <ac:chgData name="CHELLAM, AARON (UG)" userId="c280ff29-18c6-4763-8862-4775a272d480" providerId="ADAL" clId="{F6416944-6A1A-4D48-87AB-558FEBE2DCA6}" dt="2023-03-08T08:20:03.084" v="16798" actId="478"/>
          <ac:graphicFrameMkLst>
            <pc:docMk/>
            <pc:sldMk cId="1252418266" sldId="268"/>
            <ac:graphicFrameMk id="4" creationId="{DF4409B6-DDF4-CDFB-4DA4-AB7A8F8FC731}"/>
          </ac:graphicFrameMkLst>
        </pc:graphicFrameChg>
        <pc:graphicFrameChg chg="add mod ord modGraphic">
          <ac:chgData name="CHELLAM, AARON (UG)" userId="c280ff29-18c6-4763-8862-4775a272d480" providerId="ADAL" clId="{F6416944-6A1A-4D48-87AB-558FEBE2DCA6}" dt="2023-03-08T08:40:56.392" v="17119" actId="113"/>
          <ac:graphicFrameMkLst>
            <pc:docMk/>
            <pc:sldMk cId="1252418266" sldId="268"/>
            <ac:graphicFrameMk id="7" creationId="{023388B9-0045-CA34-50BF-A30876457FF7}"/>
          </ac:graphicFrameMkLst>
        </pc:graphicFrameChg>
        <pc:graphicFrameChg chg="add mod modGraphic">
          <ac:chgData name="CHELLAM, AARON (UG)" userId="c280ff29-18c6-4763-8862-4775a272d480" providerId="ADAL" clId="{F6416944-6A1A-4D48-87AB-558FEBE2DCA6}" dt="2023-03-08T08:41:09.037" v="17121" actId="113"/>
          <ac:graphicFrameMkLst>
            <pc:docMk/>
            <pc:sldMk cId="1252418266" sldId="268"/>
            <ac:graphicFrameMk id="8" creationId="{4ECA5885-E5B9-0E3E-226C-3AD86EB5CA02}"/>
          </ac:graphicFrameMkLst>
        </pc:graphicFrameChg>
        <pc:graphicFrameChg chg="add mod modGraphic">
          <ac:chgData name="CHELLAM, AARON (UG)" userId="c280ff29-18c6-4763-8862-4775a272d480" providerId="ADAL" clId="{F6416944-6A1A-4D48-87AB-558FEBE2DCA6}" dt="2023-03-08T08:41:02.389" v="17120" actId="113"/>
          <ac:graphicFrameMkLst>
            <pc:docMk/>
            <pc:sldMk cId="1252418266" sldId="268"/>
            <ac:graphicFrameMk id="9" creationId="{EB7E97C9-AA79-AB65-3A39-77749561F404}"/>
          </ac:graphicFrameMkLst>
        </pc:graphicFrameChg>
        <pc:graphicFrameChg chg="add del mod">
          <ac:chgData name="CHELLAM, AARON (UG)" userId="c280ff29-18c6-4763-8862-4775a272d480" providerId="ADAL" clId="{F6416944-6A1A-4D48-87AB-558FEBE2DCA6}" dt="2023-03-08T08:23:32.226" v="16914" actId="478"/>
          <ac:graphicFrameMkLst>
            <pc:docMk/>
            <pc:sldMk cId="1252418266" sldId="268"/>
            <ac:graphicFrameMk id="10" creationId="{15ACB93B-2C64-B724-DFE0-194D4C737A2F}"/>
          </ac:graphicFrameMkLst>
        </pc:graphicFrameChg>
        <pc:graphicFrameChg chg="add mod">
          <ac:chgData name="CHELLAM, AARON (UG)" userId="c280ff29-18c6-4763-8862-4775a272d480" providerId="ADAL" clId="{F6416944-6A1A-4D48-87AB-558FEBE2DCA6}" dt="2023-03-08T14:35:01.949" v="21123"/>
          <ac:graphicFrameMkLst>
            <pc:docMk/>
            <pc:sldMk cId="1252418266" sldId="268"/>
            <ac:graphicFrameMk id="13" creationId="{F05D36CD-23AA-8A84-D5CD-EBD5C52D7F06}"/>
          </ac:graphicFrameMkLst>
        </pc:graphicFrameChg>
      </pc:sldChg>
      <pc:sldChg chg="modSp new del mod">
        <pc:chgData name="CHELLAM, AARON (UG)" userId="c280ff29-18c6-4763-8862-4775a272d480" providerId="ADAL" clId="{F6416944-6A1A-4D48-87AB-558FEBE2DCA6}" dt="2023-03-01T12:01:02.469" v="7665" actId="47"/>
        <pc:sldMkLst>
          <pc:docMk/>
          <pc:sldMk cId="503362839" sldId="269"/>
        </pc:sldMkLst>
        <pc:spChg chg="mod">
          <ac:chgData name="CHELLAM, AARON (UG)" userId="c280ff29-18c6-4763-8862-4775a272d480" providerId="ADAL" clId="{F6416944-6A1A-4D48-87AB-558FEBE2DCA6}" dt="2023-03-01T10:48:57.366" v="6141" actId="20577"/>
          <ac:spMkLst>
            <pc:docMk/>
            <pc:sldMk cId="503362839" sldId="269"/>
            <ac:spMk id="2" creationId="{1D860CE1-4A5D-7E3B-404D-7923AD882063}"/>
          </ac:spMkLst>
        </pc:spChg>
      </pc:sldChg>
      <pc:sldChg chg="modSp new del mod">
        <pc:chgData name="CHELLAM, AARON (UG)" userId="c280ff29-18c6-4763-8862-4775a272d480" providerId="ADAL" clId="{F6416944-6A1A-4D48-87AB-558FEBE2DCA6}" dt="2023-03-01T12:01:04.165" v="7666" actId="47"/>
        <pc:sldMkLst>
          <pc:docMk/>
          <pc:sldMk cId="1511613865" sldId="270"/>
        </pc:sldMkLst>
        <pc:spChg chg="mod">
          <ac:chgData name="CHELLAM, AARON (UG)" userId="c280ff29-18c6-4763-8862-4775a272d480" providerId="ADAL" clId="{F6416944-6A1A-4D48-87AB-558FEBE2DCA6}" dt="2023-03-01T10:49:07.647" v="6145" actId="20577"/>
          <ac:spMkLst>
            <pc:docMk/>
            <pc:sldMk cId="1511613865" sldId="270"/>
            <ac:spMk id="2" creationId="{47860963-FB4D-5514-7389-4744E4CF61DE}"/>
          </ac:spMkLst>
        </pc:spChg>
      </pc:sldChg>
      <pc:sldChg chg="modSp new del mod">
        <pc:chgData name="CHELLAM, AARON (UG)" userId="c280ff29-18c6-4763-8862-4775a272d480" providerId="ADAL" clId="{F6416944-6A1A-4D48-87AB-558FEBE2DCA6}" dt="2023-03-01T12:01:07.147" v="7667" actId="47"/>
        <pc:sldMkLst>
          <pc:docMk/>
          <pc:sldMk cId="330726360" sldId="271"/>
        </pc:sldMkLst>
        <pc:spChg chg="mod">
          <ac:chgData name="CHELLAM, AARON (UG)" userId="c280ff29-18c6-4763-8862-4775a272d480" providerId="ADAL" clId="{F6416944-6A1A-4D48-87AB-558FEBE2DCA6}" dt="2023-03-01T10:49:25.893" v="6209" actId="20577"/>
          <ac:spMkLst>
            <pc:docMk/>
            <pc:sldMk cId="330726360" sldId="271"/>
            <ac:spMk id="2" creationId="{775C5A39-5AAF-DC03-6B53-D9A0651645B8}"/>
          </ac:spMkLst>
        </pc:spChg>
      </pc:sldChg>
      <pc:sldChg chg="modSp new mod ord modNotesTx">
        <pc:chgData name="CHELLAM, AARON (UG)" userId="c280ff29-18c6-4763-8862-4775a272d480" providerId="ADAL" clId="{F6416944-6A1A-4D48-87AB-558FEBE2DCA6}" dt="2023-03-09T03:13:34.292" v="24024" actId="20577"/>
        <pc:sldMkLst>
          <pc:docMk/>
          <pc:sldMk cId="674527078" sldId="272"/>
        </pc:sldMkLst>
        <pc:spChg chg="mod">
          <ac:chgData name="CHELLAM, AARON (UG)" userId="c280ff29-18c6-4763-8862-4775a272d480" providerId="ADAL" clId="{F6416944-6A1A-4D48-87AB-558FEBE2DCA6}" dt="2023-03-02T11:56:44.055" v="7984"/>
          <ac:spMkLst>
            <pc:docMk/>
            <pc:sldMk cId="674527078" sldId="272"/>
            <ac:spMk id="2" creationId="{020865CB-CDA3-A4C3-1D12-304B485EBF25}"/>
          </ac:spMkLst>
        </pc:spChg>
        <pc:spChg chg="mod">
          <ac:chgData name="CHELLAM, AARON (UG)" userId="c280ff29-18c6-4763-8862-4775a272d480" providerId="ADAL" clId="{F6416944-6A1A-4D48-87AB-558FEBE2DCA6}" dt="2023-03-08T20:07:29.745" v="21191" actId="20577"/>
          <ac:spMkLst>
            <pc:docMk/>
            <pc:sldMk cId="674527078" sldId="272"/>
            <ac:spMk id="3" creationId="{5BE76A9E-F98E-77EE-2178-A4BAF17E7676}"/>
          </ac:spMkLst>
        </pc:spChg>
      </pc:sldChg>
      <pc:sldChg chg="addSp delSp modSp new mod setBg modNotesTx">
        <pc:chgData name="CHELLAM, AARON (UG)" userId="c280ff29-18c6-4763-8862-4775a272d480" providerId="ADAL" clId="{F6416944-6A1A-4D48-87AB-558FEBE2DCA6}" dt="2023-03-09T03:11:22.046" v="23819" actId="20577"/>
        <pc:sldMkLst>
          <pc:docMk/>
          <pc:sldMk cId="1468914961" sldId="273"/>
        </pc:sldMkLst>
        <pc:spChg chg="mod">
          <ac:chgData name="CHELLAM, AARON (UG)" userId="c280ff29-18c6-4763-8862-4775a272d480" providerId="ADAL" clId="{F6416944-6A1A-4D48-87AB-558FEBE2DCA6}" dt="2023-03-08T09:47:15.901" v="20428" actId="26606"/>
          <ac:spMkLst>
            <pc:docMk/>
            <pc:sldMk cId="1468914961" sldId="273"/>
            <ac:spMk id="2" creationId="{40992EAE-AD78-59EF-D140-09344FE9A16E}"/>
          </ac:spMkLst>
        </pc:spChg>
        <pc:spChg chg="add del mod">
          <ac:chgData name="CHELLAM, AARON (UG)" userId="c280ff29-18c6-4763-8862-4775a272d480" providerId="ADAL" clId="{F6416944-6A1A-4D48-87AB-558FEBE2DCA6}" dt="2023-03-08T09:47:27.472" v="20431" actId="26606"/>
          <ac:spMkLst>
            <pc:docMk/>
            <pc:sldMk cId="1468914961" sldId="273"/>
            <ac:spMk id="3" creationId="{34411EFC-BD50-5E89-54C2-0349752F0278}"/>
          </ac:spMkLst>
        </pc:spChg>
        <pc:graphicFrameChg chg="add del">
          <ac:chgData name="CHELLAM, AARON (UG)" userId="c280ff29-18c6-4763-8862-4775a272d480" providerId="ADAL" clId="{F6416944-6A1A-4D48-87AB-558FEBE2DCA6}" dt="2023-03-08T09:47:10.362" v="20426" actId="26606"/>
          <ac:graphicFrameMkLst>
            <pc:docMk/>
            <pc:sldMk cId="1468914961" sldId="273"/>
            <ac:graphicFrameMk id="5" creationId="{BDE92B61-2117-EB44-D379-AEEFEC99DADC}"/>
          </ac:graphicFrameMkLst>
        </pc:graphicFrameChg>
        <pc:graphicFrameChg chg="add del">
          <ac:chgData name="CHELLAM, AARON (UG)" userId="c280ff29-18c6-4763-8862-4775a272d480" providerId="ADAL" clId="{F6416944-6A1A-4D48-87AB-558FEBE2DCA6}" dt="2023-03-08T09:47:15.901" v="20428" actId="26606"/>
          <ac:graphicFrameMkLst>
            <pc:docMk/>
            <pc:sldMk cId="1468914961" sldId="273"/>
            <ac:graphicFrameMk id="11" creationId="{0AD8FAA4-C239-88DC-77BD-CE0C8AE41304}"/>
          </ac:graphicFrameMkLst>
        </pc:graphicFrameChg>
        <pc:graphicFrameChg chg="add del">
          <ac:chgData name="CHELLAM, AARON (UG)" userId="c280ff29-18c6-4763-8862-4775a272d480" providerId="ADAL" clId="{F6416944-6A1A-4D48-87AB-558FEBE2DCA6}" dt="2023-03-08T09:47:27.451" v="20430" actId="26606"/>
          <ac:graphicFrameMkLst>
            <pc:docMk/>
            <pc:sldMk cId="1468914961" sldId="273"/>
            <ac:graphicFrameMk id="13" creationId="{786A492A-51BF-CE3F-2B1D-E6E0373E80F1}"/>
          </ac:graphicFrameMkLst>
        </pc:graphicFrameChg>
        <pc:graphicFrameChg chg="add mod">
          <ac:chgData name="CHELLAM, AARON (UG)" userId="c280ff29-18c6-4763-8862-4775a272d480" providerId="ADAL" clId="{F6416944-6A1A-4D48-87AB-558FEBE2DCA6}" dt="2023-03-08T11:06:52.606" v="20775"/>
          <ac:graphicFrameMkLst>
            <pc:docMk/>
            <pc:sldMk cId="1468914961" sldId="273"/>
            <ac:graphicFrameMk id="15" creationId="{89373695-3BAF-ED54-0060-89ED4198D592}"/>
          </ac:graphicFrameMkLst>
        </pc:graphicFrameChg>
        <pc:picChg chg="add del">
          <ac:chgData name="CHELLAM, AARON (UG)" userId="c280ff29-18c6-4763-8862-4775a272d480" providerId="ADAL" clId="{F6416944-6A1A-4D48-87AB-558FEBE2DCA6}" dt="2023-03-08T09:47:10.362" v="20426" actId="26606"/>
          <ac:picMkLst>
            <pc:docMk/>
            <pc:sldMk cId="1468914961" sldId="273"/>
            <ac:picMk id="9" creationId="{A8D526D7-C782-4F65-A21F-A6B40D869B47}"/>
          </ac:picMkLst>
        </pc:picChg>
      </pc:sldChg>
      <pc:sldChg chg="addSp modSp new mod setBg modNotesTx">
        <pc:chgData name="CHELLAM, AARON (UG)" userId="c280ff29-18c6-4763-8862-4775a272d480" providerId="ADAL" clId="{F6416944-6A1A-4D48-87AB-558FEBE2DCA6}" dt="2023-03-09T03:17:36.509" v="24322" actId="20577"/>
        <pc:sldMkLst>
          <pc:docMk/>
          <pc:sldMk cId="2482290759" sldId="274"/>
        </pc:sldMkLst>
        <pc:spChg chg="mod">
          <ac:chgData name="CHELLAM, AARON (UG)" userId="c280ff29-18c6-4763-8862-4775a272d480" providerId="ADAL" clId="{F6416944-6A1A-4D48-87AB-558FEBE2DCA6}" dt="2023-03-08T09:46:47.527" v="20424" actId="26606"/>
          <ac:spMkLst>
            <pc:docMk/>
            <pc:sldMk cId="2482290759" sldId="274"/>
            <ac:spMk id="2" creationId="{BA85185E-64F0-A5B6-09FB-8D5A43726300}"/>
          </ac:spMkLst>
        </pc:spChg>
        <pc:spChg chg="mod">
          <ac:chgData name="CHELLAM, AARON (UG)" userId="c280ff29-18c6-4763-8862-4775a272d480" providerId="ADAL" clId="{F6416944-6A1A-4D48-87AB-558FEBE2DCA6}" dt="2023-03-08T18:46:29.127" v="21133" actId="20577"/>
          <ac:spMkLst>
            <pc:docMk/>
            <pc:sldMk cId="2482290759" sldId="274"/>
            <ac:spMk id="3" creationId="{F4669690-7596-0C31-2A45-425C9B880F0C}"/>
          </ac:spMkLst>
        </pc:spChg>
        <pc:spChg chg="add">
          <ac:chgData name="CHELLAM, AARON (UG)" userId="c280ff29-18c6-4763-8862-4775a272d480" providerId="ADAL" clId="{F6416944-6A1A-4D48-87AB-558FEBE2DCA6}" dt="2023-03-08T09:46:47.527" v="20424" actId="26606"/>
          <ac:spMkLst>
            <pc:docMk/>
            <pc:sldMk cId="2482290759" sldId="274"/>
            <ac:spMk id="8" creationId="{AC224410-FF86-4FBB-A05E-61232D4B1368}"/>
          </ac:spMkLst>
        </pc:spChg>
        <pc:spChg chg="add">
          <ac:chgData name="CHELLAM, AARON (UG)" userId="c280ff29-18c6-4763-8862-4775a272d480" providerId="ADAL" clId="{F6416944-6A1A-4D48-87AB-558FEBE2DCA6}" dt="2023-03-08T09:46:47.527" v="20424" actId="26606"/>
          <ac:spMkLst>
            <pc:docMk/>
            <pc:sldMk cId="2482290759" sldId="274"/>
            <ac:spMk id="10" creationId="{F3BDD110-869E-4A8C-9250-C7AE5C840842}"/>
          </ac:spMkLst>
        </pc:spChg>
      </pc:sldChg>
      <pc:sldChg chg="addSp delSp modSp new del mod setBg delDesignElem">
        <pc:chgData name="CHELLAM, AARON (UG)" userId="c280ff29-18c6-4763-8862-4775a272d480" providerId="ADAL" clId="{F6416944-6A1A-4D48-87AB-558FEBE2DCA6}" dt="2023-03-08T03:44:05.522" v="14165" actId="47"/>
        <pc:sldMkLst>
          <pc:docMk/>
          <pc:sldMk cId="1189562247" sldId="275"/>
        </pc:sldMkLst>
        <pc:spChg chg="mod">
          <ac:chgData name="CHELLAM, AARON (UG)" userId="c280ff29-18c6-4763-8862-4775a272d480" providerId="ADAL" clId="{F6416944-6A1A-4D48-87AB-558FEBE2DCA6}" dt="2023-03-02T11:52:08.739" v="7977" actId="26606"/>
          <ac:spMkLst>
            <pc:docMk/>
            <pc:sldMk cId="1189562247" sldId="275"/>
            <ac:spMk id="2" creationId="{175D5A0B-B067-7349-416A-7541075C147F}"/>
          </ac:spMkLst>
        </pc:spChg>
        <pc:spChg chg="mod">
          <ac:chgData name="CHELLAM, AARON (UG)" userId="c280ff29-18c6-4763-8862-4775a272d480" providerId="ADAL" clId="{F6416944-6A1A-4D48-87AB-558FEBE2DCA6}" dt="2023-03-02T16:26:52.376" v="10511" actId="20577"/>
          <ac:spMkLst>
            <pc:docMk/>
            <pc:sldMk cId="1189562247" sldId="275"/>
            <ac:spMk id="3" creationId="{39BABBBE-A998-227F-4914-6F21361E4AB2}"/>
          </ac:spMkLst>
        </pc:spChg>
        <pc:spChg chg="add del">
          <ac:chgData name="CHELLAM, AARON (UG)" userId="c280ff29-18c6-4763-8862-4775a272d480" providerId="ADAL" clId="{F6416944-6A1A-4D48-87AB-558FEBE2DCA6}" dt="2023-03-02T11:52:08.739" v="7977" actId="26606"/>
          <ac:spMkLst>
            <pc:docMk/>
            <pc:sldMk cId="1189562247" sldId="275"/>
            <ac:spMk id="1035" creationId="{37D54B6C-87D0-4C03-8335-3955179D2B5B}"/>
          </ac:spMkLst>
        </pc:spChg>
        <pc:spChg chg="add del">
          <ac:chgData name="CHELLAM, AARON (UG)" userId="c280ff29-18c6-4763-8862-4775a272d480" providerId="ADAL" clId="{F6416944-6A1A-4D48-87AB-558FEBE2DCA6}" dt="2023-03-02T11:51:56.696" v="7971" actId="26606"/>
          <ac:spMkLst>
            <pc:docMk/>
            <pc:sldMk cId="1189562247" sldId="275"/>
            <ac:spMk id="1042" creationId="{37D54B6C-87D0-4C03-8335-3955179D2B5B}"/>
          </ac:spMkLst>
        </pc:spChg>
        <pc:picChg chg="add del mod">
          <ac:chgData name="CHELLAM, AARON (UG)" userId="c280ff29-18c6-4763-8862-4775a272d480" providerId="ADAL" clId="{F6416944-6A1A-4D48-87AB-558FEBE2DCA6}" dt="2023-03-02T11:50:35.710" v="7961" actId="478"/>
          <ac:picMkLst>
            <pc:docMk/>
            <pc:sldMk cId="1189562247" sldId="275"/>
            <ac:picMk id="5" creationId="{381C52FF-1A17-F203-CF57-40BE15B43122}"/>
          </ac:picMkLst>
        </pc:picChg>
        <pc:picChg chg="add del">
          <ac:chgData name="CHELLAM, AARON (UG)" userId="c280ff29-18c6-4763-8862-4775a272d480" providerId="ADAL" clId="{F6416944-6A1A-4D48-87AB-558FEBE2DCA6}" dt="2023-03-02T11:51:00.659" v="7965" actId="26606"/>
          <ac:picMkLst>
            <pc:docMk/>
            <pc:sldMk cId="1189562247" sldId="275"/>
            <ac:picMk id="9" creationId="{559DF61F-9058-49C9-8F75-DC501F983B0E}"/>
          </ac:picMkLst>
        </pc:picChg>
        <pc:picChg chg="add del mod">
          <ac:chgData name="CHELLAM, AARON (UG)" userId="c280ff29-18c6-4763-8862-4775a272d480" providerId="ADAL" clId="{F6416944-6A1A-4D48-87AB-558FEBE2DCA6}" dt="2023-03-02T11:50:35.710" v="7961" actId="478"/>
          <ac:picMkLst>
            <pc:docMk/>
            <pc:sldMk cId="1189562247" sldId="275"/>
            <ac:picMk id="1026" creationId="{59051924-A5B9-3CC5-F429-70F3219A3BA6}"/>
          </ac:picMkLst>
        </pc:picChg>
        <pc:picChg chg="add mod ord">
          <ac:chgData name="CHELLAM, AARON (UG)" userId="c280ff29-18c6-4763-8862-4775a272d480" providerId="ADAL" clId="{F6416944-6A1A-4D48-87AB-558FEBE2DCA6}" dt="2023-03-02T11:52:08.739" v="7977" actId="26606"/>
          <ac:picMkLst>
            <pc:docMk/>
            <pc:sldMk cId="1189562247" sldId="275"/>
            <ac:picMk id="1028" creationId="{A69E6130-5F8F-5DBB-F926-675F6EB620A5}"/>
          </ac:picMkLst>
        </pc:picChg>
        <pc:picChg chg="add del">
          <ac:chgData name="CHELLAM, AARON (UG)" userId="c280ff29-18c6-4763-8862-4775a272d480" providerId="ADAL" clId="{F6416944-6A1A-4D48-87AB-558FEBE2DCA6}" dt="2023-03-02T11:52:08.743" v="7978" actId="26606"/>
          <ac:picMkLst>
            <pc:docMk/>
            <pc:sldMk cId="1189562247" sldId="275"/>
            <ac:picMk id="1033" creationId="{B536FA4E-0152-4E27-91DA-0FC22D1846BB}"/>
          </ac:picMkLst>
        </pc:picChg>
        <pc:picChg chg="add del">
          <ac:chgData name="CHELLAM, AARON (UG)" userId="c280ff29-18c6-4763-8862-4775a272d480" providerId="ADAL" clId="{F6416944-6A1A-4D48-87AB-558FEBE2DCA6}" dt="2023-03-02T11:56:35.227" v="7980"/>
          <ac:picMkLst>
            <pc:docMk/>
            <pc:sldMk cId="1189562247" sldId="275"/>
            <ac:picMk id="1037" creationId="{B536FA4E-0152-4E27-91DA-0FC22D1846BB}"/>
          </ac:picMkLst>
        </pc:picChg>
        <pc:picChg chg="add del">
          <ac:chgData name="CHELLAM, AARON (UG)" userId="c280ff29-18c6-4763-8862-4775a272d480" providerId="ADAL" clId="{F6416944-6A1A-4D48-87AB-558FEBE2DCA6}" dt="2023-03-02T11:51:41.190" v="7967" actId="26606"/>
          <ac:picMkLst>
            <pc:docMk/>
            <pc:sldMk cId="1189562247" sldId="275"/>
            <ac:picMk id="1038" creationId="{B536FA4E-0152-4E27-91DA-0FC22D1846BB}"/>
          </ac:picMkLst>
        </pc:picChg>
        <pc:picChg chg="add del">
          <ac:chgData name="CHELLAM, AARON (UG)" userId="c280ff29-18c6-4763-8862-4775a272d480" providerId="ADAL" clId="{F6416944-6A1A-4D48-87AB-558FEBE2DCA6}" dt="2023-03-02T11:51:42.999" v="7969" actId="26606"/>
          <ac:picMkLst>
            <pc:docMk/>
            <pc:sldMk cId="1189562247" sldId="275"/>
            <ac:picMk id="1040" creationId="{1CF706DA-13E8-4A4F-9260-551FB8127BDD}"/>
          </ac:picMkLst>
        </pc:picChg>
        <pc:picChg chg="add del">
          <ac:chgData name="CHELLAM, AARON (UG)" userId="c280ff29-18c6-4763-8862-4775a272d480" providerId="ADAL" clId="{F6416944-6A1A-4D48-87AB-558FEBE2DCA6}" dt="2023-03-02T11:51:58.989" v="7973" actId="26606"/>
          <ac:picMkLst>
            <pc:docMk/>
            <pc:sldMk cId="1189562247" sldId="275"/>
            <ac:picMk id="1044" creationId="{E0BE7827-5B1A-4F37-BF70-19F7C5C6BDEB}"/>
          </ac:picMkLst>
        </pc:picChg>
      </pc:sldChg>
      <pc:sldChg chg="addSp delSp modSp new mod ord modNotesTx">
        <pc:chgData name="CHELLAM, AARON (UG)" userId="c280ff29-18c6-4763-8862-4775a272d480" providerId="ADAL" clId="{F6416944-6A1A-4D48-87AB-558FEBE2DCA6}" dt="2023-03-09T09:01:13.658" v="24565" actId="20577"/>
        <pc:sldMkLst>
          <pc:docMk/>
          <pc:sldMk cId="993614747" sldId="276"/>
        </pc:sldMkLst>
        <pc:spChg chg="mod">
          <ac:chgData name="CHELLAM, AARON (UG)" userId="c280ff29-18c6-4763-8862-4775a272d480" providerId="ADAL" clId="{F6416944-6A1A-4D48-87AB-558FEBE2DCA6}" dt="2023-03-02T14:54:55.065" v="9074" actId="20577"/>
          <ac:spMkLst>
            <pc:docMk/>
            <pc:sldMk cId="993614747" sldId="276"/>
            <ac:spMk id="2" creationId="{6DACA329-F6A8-21F9-F082-284B2B27BB13}"/>
          </ac:spMkLst>
        </pc:spChg>
        <pc:spChg chg="add del mod">
          <ac:chgData name="CHELLAM, AARON (UG)" userId="c280ff29-18c6-4763-8862-4775a272d480" providerId="ADAL" clId="{F6416944-6A1A-4D48-87AB-558FEBE2DCA6}" dt="2023-03-02T11:39:18.539" v="7931" actId="478"/>
          <ac:spMkLst>
            <pc:docMk/>
            <pc:sldMk cId="993614747" sldId="276"/>
            <ac:spMk id="3" creationId="{12952615-7557-7239-F669-F0C05588F384}"/>
          </ac:spMkLst>
        </pc:spChg>
        <pc:spChg chg="add mod">
          <ac:chgData name="CHELLAM, AARON (UG)" userId="c280ff29-18c6-4763-8862-4775a272d480" providerId="ADAL" clId="{F6416944-6A1A-4D48-87AB-558FEBE2DCA6}" dt="2023-03-02T14:52:28.136" v="9056" actId="20577"/>
          <ac:spMkLst>
            <pc:docMk/>
            <pc:sldMk cId="993614747" sldId="276"/>
            <ac:spMk id="4" creationId="{1CE858BB-6EA7-A988-1479-C989546DBE7F}"/>
          </ac:spMkLst>
        </pc:spChg>
        <pc:spChg chg="add del mod">
          <ac:chgData name="CHELLAM, AARON (UG)" userId="c280ff29-18c6-4763-8862-4775a272d480" providerId="ADAL" clId="{F6416944-6A1A-4D48-87AB-558FEBE2DCA6}" dt="2023-03-01T11:26:12.142" v="6452" actId="478"/>
          <ac:spMkLst>
            <pc:docMk/>
            <pc:sldMk cId="993614747" sldId="276"/>
            <ac:spMk id="5" creationId="{0CDFD46E-8614-0CB6-3E44-D16CEA7B46D1}"/>
          </ac:spMkLst>
        </pc:spChg>
        <pc:spChg chg="add del mod">
          <ac:chgData name="CHELLAM, AARON (UG)" userId="c280ff29-18c6-4763-8862-4775a272d480" providerId="ADAL" clId="{F6416944-6A1A-4D48-87AB-558FEBE2DCA6}" dt="2023-03-01T11:26:04.929" v="6450"/>
          <ac:spMkLst>
            <pc:docMk/>
            <pc:sldMk cId="993614747" sldId="276"/>
            <ac:spMk id="6" creationId="{80C08924-3F7B-A07D-E7E8-96B56505E502}"/>
          </ac:spMkLst>
        </pc:spChg>
        <pc:spChg chg="add mod">
          <ac:chgData name="CHELLAM, AARON (UG)" userId="c280ff29-18c6-4763-8862-4775a272d480" providerId="ADAL" clId="{F6416944-6A1A-4D48-87AB-558FEBE2DCA6}" dt="2023-03-02T14:50:38.766" v="9004" actId="1076"/>
          <ac:spMkLst>
            <pc:docMk/>
            <pc:sldMk cId="993614747" sldId="276"/>
            <ac:spMk id="7" creationId="{385355F7-7201-1FC0-1ADF-85ACE14A7763}"/>
          </ac:spMkLst>
        </pc:spChg>
        <pc:spChg chg="add del mod">
          <ac:chgData name="CHELLAM, AARON (UG)" userId="c280ff29-18c6-4763-8862-4775a272d480" providerId="ADAL" clId="{F6416944-6A1A-4D48-87AB-558FEBE2DCA6}" dt="2023-03-02T14:52:23.798" v="9040" actId="20577"/>
          <ac:spMkLst>
            <pc:docMk/>
            <pc:sldMk cId="993614747" sldId="276"/>
            <ac:spMk id="8" creationId="{329CE6A0-9DF2-1521-1A67-1A87D06AEFBC}"/>
          </ac:spMkLst>
        </pc:spChg>
        <pc:spChg chg="add mod">
          <ac:chgData name="CHELLAM, AARON (UG)" userId="c280ff29-18c6-4763-8862-4775a272d480" providerId="ADAL" clId="{F6416944-6A1A-4D48-87AB-558FEBE2DCA6}" dt="2023-03-02T14:48:03.110" v="8964" actId="207"/>
          <ac:spMkLst>
            <pc:docMk/>
            <pc:sldMk cId="993614747" sldId="276"/>
            <ac:spMk id="9" creationId="{DD0C738F-B39C-88E5-98EB-5493E84B9380}"/>
          </ac:spMkLst>
        </pc:spChg>
        <pc:spChg chg="add mod">
          <ac:chgData name="CHELLAM, AARON (UG)" userId="c280ff29-18c6-4763-8862-4775a272d480" providerId="ADAL" clId="{F6416944-6A1A-4D48-87AB-558FEBE2DCA6}" dt="2023-03-02T14:48:05.079" v="8965" actId="207"/>
          <ac:spMkLst>
            <pc:docMk/>
            <pc:sldMk cId="993614747" sldId="276"/>
            <ac:spMk id="10" creationId="{C8ED6243-82C8-99ED-18D7-E7B1714F7148}"/>
          </ac:spMkLst>
        </pc:spChg>
        <pc:spChg chg="add mod">
          <ac:chgData name="CHELLAM, AARON (UG)" userId="c280ff29-18c6-4763-8862-4775a272d480" providerId="ADAL" clId="{F6416944-6A1A-4D48-87AB-558FEBE2DCA6}" dt="2023-03-02T14:48:07.266" v="8966" actId="207"/>
          <ac:spMkLst>
            <pc:docMk/>
            <pc:sldMk cId="993614747" sldId="276"/>
            <ac:spMk id="11" creationId="{B1E1BAEF-31BB-825D-F0C6-47734400F86A}"/>
          </ac:spMkLst>
        </pc:spChg>
        <pc:spChg chg="mod">
          <ac:chgData name="CHELLAM, AARON (UG)" userId="c280ff29-18c6-4763-8862-4775a272d480" providerId="ADAL" clId="{F6416944-6A1A-4D48-87AB-558FEBE2DCA6}" dt="2023-03-02T14:48:09.280" v="8967" actId="207"/>
          <ac:spMkLst>
            <pc:docMk/>
            <pc:sldMk cId="993614747" sldId="276"/>
            <ac:spMk id="23" creationId="{7717D3AA-0B0E-87BD-960D-104F74E49F03}"/>
          </ac:spMkLst>
        </pc:spChg>
        <pc:spChg chg="mod">
          <ac:chgData name="CHELLAM, AARON (UG)" userId="c280ff29-18c6-4763-8862-4775a272d480" providerId="ADAL" clId="{F6416944-6A1A-4D48-87AB-558FEBE2DCA6}" dt="2023-03-02T14:48:11.156" v="8968" actId="207"/>
          <ac:spMkLst>
            <pc:docMk/>
            <pc:sldMk cId="993614747" sldId="276"/>
            <ac:spMk id="24" creationId="{B029C674-3C8D-FD0A-4840-8307DB32BC05}"/>
          </ac:spMkLst>
        </pc:spChg>
        <pc:spChg chg="mod">
          <ac:chgData name="CHELLAM, AARON (UG)" userId="c280ff29-18c6-4763-8862-4775a272d480" providerId="ADAL" clId="{F6416944-6A1A-4D48-87AB-558FEBE2DCA6}" dt="2023-03-02T14:48:13.770" v="8969" actId="207"/>
          <ac:spMkLst>
            <pc:docMk/>
            <pc:sldMk cId="993614747" sldId="276"/>
            <ac:spMk id="25" creationId="{53A81B96-B24B-832D-CCF7-E86C8F95694A}"/>
          </ac:spMkLst>
        </pc:spChg>
        <pc:spChg chg="add mod">
          <ac:chgData name="CHELLAM, AARON (UG)" userId="c280ff29-18c6-4763-8862-4775a272d480" providerId="ADAL" clId="{F6416944-6A1A-4D48-87AB-558FEBE2DCA6}" dt="2023-03-02T14:48:16.099" v="8970" actId="207"/>
          <ac:spMkLst>
            <pc:docMk/>
            <pc:sldMk cId="993614747" sldId="276"/>
            <ac:spMk id="27" creationId="{929F953C-BDF4-5D20-B0F5-993B25FF66DA}"/>
          </ac:spMkLst>
        </pc:spChg>
        <pc:spChg chg="add del mod">
          <ac:chgData name="CHELLAM, AARON (UG)" userId="c280ff29-18c6-4763-8862-4775a272d480" providerId="ADAL" clId="{F6416944-6A1A-4D48-87AB-558FEBE2DCA6}" dt="2023-03-02T14:41:03.314" v="8797" actId="478"/>
          <ac:spMkLst>
            <pc:docMk/>
            <pc:sldMk cId="993614747" sldId="276"/>
            <ac:spMk id="28" creationId="{546D2F8A-97AA-7891-6442-C9D23E1A291A}"/>
          </ac:spMkLst>
        </pc:spChg>
        <pc:spChg chg="add del mod">
          <ac:chgData name="CHELLAM, AARON (UG)" userId="c280ff29-18c6-4763-8862-4775a272d480" providerId="ADAL" clId="{F6416944-6A1A-4D48-87AB-558FEBE2DCA6}" dt="2023-03-02T14:41:02.010" v="8796" actId="478"/>
          <ac:spMkLst>
            <pc:docMk/>
            <pc:sldMk cId="993614747" sldId="276"/>
            <ac:spMk id="30" creationId="{F521F429-1A7E-1B96-ABB7-DC923C6F15B8}"/>
          </ac:spMkLst>
        </pc:spChg>
        <pc:spChg chg="add del mod">
          <ac:chgData name="CHELLAM, AARON (UG)" userId="c280ff29-18c6-4763-8862-4775a272d480" providerId="ADAL" clId="{F6416944-6A1A-4D48-87AB-558FEBE2DCA6}" dt="2023-03-02T14:40:59.582" v="8795" actId="478"/>
          <ac:spMkLst>
            <pc:docMk/>
            <pc:sldMk cId="993614747" sldId="276"/>
            <ac:spMk id="31" creationId="{E5CB2128-AADD-6189-FBFD-8614896525EE}"/>
          </ac:spMkLst>
        </pc:spChg>
        <pc:spChg chg="add del mod">
          <ac:chgData name="CHELLAM, AARON (UG)" userId="c280ff29-18c6-4763-8862-4775a272d480" providerId="ADAL" clId="{F6416944-6A1A-4D48-87AB-558FEBE2DCA6}" dt="2023-03-02T14:44:41.264" v="8850" actId="478"/>
          <ac:spMkLst>
            <pc:docMk/>
            <pc:sldMk cId="993614747" sldId="276"/>
            <ac:spMk id="32" creationId="{568CE7F0-81A8-6799-6637-8BE28865B822}"/>
          </ac:spMkLst>
        </pc:spChg>
        <pc:spChg chg="add del mod">
          <ac:chgData name="CHELLAM, AARON (UG)" userId="c280ff29-18c6-4763-8862-4775a272d480" providerId="ADAL" clId="{F6416944-6A1A-4D48-87AB-558FEBE2DCA6}" dt="2023-03-02T14:44:55.967" v="8871" actId="478"/>
          <ac:spMkLst>
            <pc:docMk/>
            <pc:sldMk cId="993614747" sldId="276"/>
            <ac:spMk id="36" creationId="{75288EE8-DCF2-7704-A614-225A79D330D0}"/>
          </ac:spMkLst>
        </pc:spChg>
        <pc:spChg chg="add del mod">
          <ac:chgData name="CHELLAM, AARON (UG)" userId="c280ff29-18c6-4763-8862-4775a272d480" providerId="ADAL" clId="{F6416944-6A1A-4D48-87AB-558FEBE2DCA6}" dt="2023-03-02T14:44:58.825" v="8873"/>
          <ac:spMkLst>
            <pc:docMk/>
            <pc:sldMk cId="993614747" sldId="276"/>
            <ac:spMk id="37" creationId="{08478FC2-45BD-BE91-563E-B15DF046070E}"/>
          </ac:spMkLst>
        </pc:spChg>
        <pc:spChg chg="add mod">
          <ac:chgData name="CHELLAM, AARON (UG)" userId="c280ff29-18c6-4763-8862-4775a272d480" providerId="ADAL" clId="{F6416944-6A1A-4D48-87AB-558FEBE2DCA6}" dt="2023-03-02T14:50:33.989" v="9003" actId="1076"/>
          <ac:spMkLst>
            <pc:docMk/>
            <pc:sldMk cId="993614747" sldId="276"/>
            <ac:spMk id="38" creationId="{73A82B4F-85B9-2DEF-5EC0-704434092997}"/>
          </ac:spMkLst>
        </pc:spChg>
        <pc:spChg chg="add mod">
          <ac:chgData name="CHELLAM, AARON (UG)" userId="c280ff29-18c6-4763-8862-4775a272d480" providerId="ADAL" clId="{F6416944-6A1A-4D48-87AB-558FEBE2DCA6}" dt="2023-03-02T16:11:06.392" v="10168" actId="164"/>
          <ac:spMkLst>
            <pc:docMk/>
            <pc:sldMk cId="993614747" sldId="276"/>
            <ac:spMk id="39" creationId="{CDA6CFB5-ED60-7933-1AB6-05DEFD0DDB40}"/>
          </ac:spMkLst>
        </pc:spChg>
        <pc:grpChg chg="add mod">
          <ac:chgData name="CHELLAM, AARON (UG)" userId="c280ff29-18c6-4763-8862-4775a272d480" providerId="ADAL" clId="{F6416944-6A1A-4D48-87AB-558FEBE2DCA6}" dt="2023-03-02T16:11:06.392" v="10168" actId="164"/>
          <ac:grpSpMkLst>
            <pc:docMk/>
            <pc:sldMk cId="993614747" sldId="276"/>
            <ac:grpSpMk id="3" creationId="{87501118-2AA0-C9B3-EC35-8D96950524A9}"/>
          </ac:grpSpMkLst>
        </pc:grpChg>
        <pc:grpChg chg="add mod">
          <ac:chgData name="CHELLAM, AARON (UG)" userId="c280ff29-18c6-4763-8862-4775a272d480" providerId="ADAL" clId="{F6416944-6A1A-4D48-87AB-558FEBE2DCA6}" dt="2023-03-02T14:41:29.447" v="8799" actId="164"/>
          <ac:grpSpMkLst>
            <pc:docMk/>
            <pc:sldMk cId="993614747" sldId="276"/>
            <ac:grpSpMk id="21" creationId="{A11D439B-E417-FB60-E9F1-D42FF386153D}"/>
          </ac:grpSpMkLst>
        </pc:grpChg>
        <pc:grpChg chg="add mod">
          <ac:chgData name="CHELLAM, AARON (UG)" userId="c280ff29-18c6-4763-8862-4775a272d480" providerId="ADAL" clId="{F6416944-6A1A-4D48-87AB-558FEBE2DCA6}" dt="2023-03-02T14:41:29.447" v="8799" actId="164"/>
          <ac:grpSpMkLst>
            <pc:docMk/>
            <pc:sldMk cId="993614747" sldId="276"/>
            <ac:grpSpMk id="22" creationId="{A8082C73-E2D9-AD55-635E-29832BE6678E}"/>
          </ac:grpSpMkLst>
        </pc:grpChg>
        <pc:grpChg chg="add mod">
          <ac:chgData name="CHELLAM, AARON (UG)" userId="c280ff29-18c6-4763-8862-4775a272d480" providerId="ADAL" clId="{F6416944-6A1A-4D48-87AB-558FEBE2DCA6}" dt="2023-03-02T14:43:29.110" v="8839" actId="164"/>
          <ac:grpSpMkLst>
            <pc:docMk/>
            <pc:sldMk cId="993614747" sldId="276"/>
            <ac:grpSpMk id="26" creationId="{89D942F0-32B8-C14E-4A53-5F757FB4A850}"/>
          </ac:grpSpMkLst>
        </pc:grpChg>
        <pc:grpChg chg="add mod">
          <ac:chgData name="CHELLAM, AARON (UG)" userId="c280ff29-18c6-4763-8862-4775a272d480" providerId="ADAL" clId="{F6416944-6A1A-4D48-87AB-558FEBE2DCA6}" dt="2023-03-02T16:11:06.392" v="10168" actId="164"/>
          <ac:grpSpMkLst>
            <pc:docMk/>
            <pc:sldMk cId="993614747" sldId="276"/>
            <ac:grpSpMk id="29" creationId="{66303B82-69B0-ADA6-5B01-FEFF90BD4F59}"/>
          </ac:grpSpMkLst>
        </pc:grpChg>
        <pc:graphicFrameChg chg="add del mod">
          <ac:chgData name="CHELLAM, AARON (UG)" userId="c280ff29-18c6-4763-8862-4775a272d480" providerId="ADAL" clId="{F6416944-6A1A-4D48-87AB-558FEBE2DCA6}" dt="2023-03-02T14:32:05.154" v="8713" actId="12084"/>
          <ac:graphicFrameMkLst>
            <pc:docMk/>
            <pc:sldMk cId="993614747" sldId="276"/>
            <ac:graphicFrameMk id="20" creationId="{97F44E1E-83C1-C241-A862-95D96D41087B}"/>
          </ac:graphicFrameMkLst>
        </pc:graphicFrameChg>
        <pc:cxnChg chg="add del mod">
          <ac:chgData name="CHELLAM, AARON (UG)" userId="c280ff29-18c6-4763-8862-4775a272d480" providerId="ADAL" clId="{F6416944-6A1A-4D48-87AB-558FEBE2DCA6}" dt="2023-03-02T14:32:44.934" v="8714" actId="478"/>
          <ac:cxnSpMkLst>
            <pc:docMk/>
            <pc:sldMk cId="993614747" sldId="276"/>
            <ac:cxnSpMk id="13" creationId="{046C8C6C-44E8-673A-B918-7027B16A8147}"/>
          </ac:cxnSpMkLst>
        </pc:cxnChg>
        <pc:cxnChg chg="add del mod">
          <ac:chgData name="CHELLAM, AARON (UG)" userId="c280ff29-18c6-4763-8862-4775a272d480" providerId="ADAL" clId="{F6416944-6A1A-4D48-87AB-558FEBE2DCA6}" dt="2023-03-02T14:32:46.249" v="8715" actId="478"/>
          <ac:cxnSpMkLst>
            <pc:docMk/>
            <pc:sldMk cId="993614747" sldId="276"/>
            <ac:cxnSpMk id="14" creationId="{75304DE7-4637-2D22-BD8B-61C110CF80C3}"/>
          </ac:cxnSpMkLst>
        </pc:cxnChg>
        <pc:cxnChg chg="add del mod">
          <ac:chgData name="CHELLAM, AARON (UG)" userId="c280ff29-18c6-4763-8862-4775a272d480" providerId="ADAL" clId="{F6416944-6A1A-4D48-87AB-558FEBE2DCA6}" dt="2023-03-02T14:32:46.856" v="8716" actId="478"/>
          <ac:cxnSpMkLst>
            <pc:docMk/>
            <pc:sldMk cId="993614747" sldId="276"/>
            <ac:cxnSpMk id="15" creationId="{35135967-D6D7-5BC9-3AC9-6CD66114E8C8}"/>
          </ac:cxnSpMkLst>
        </pc:cxnChg>
        <pc:cxnChg chg="add del mod">
          <ac:chgData name="CHELLAM, AARON (UG)" userId="c280ff29-18c6-4763-8862-4775a272d480" providerId="ADAL" clId="{F6416944-6A1A-4D48-87AB-558FEBE2DCA6}" dt="2023-03-02T14:32:50.839" v="8719" actId="478"/>
          <ac:cxnSpMkLst>
            <pc:docMk/>
            <pc:sldMk cId="993614747" sldId="276"/>
            <ac:cxnSpMk id="33" creationId="{D0645540-8AD3-C21E-9F58-8FA9C81795E5}"/>
          </ac:cxnSpMkLst>
        </pc:cxnChg>
        <pc:cxnChg chg="add del mod">
          <ac:chgData name="CHELLAM, AARON (UG)" userId="c280ff29-18c6-4763-8862-4775a272d480" providerId="ADAL" clId="{F6416944-6A1A-4D48-87AB-558FEBE2DCA6}" dt="2023-03-02T14:32:49.612" v="8718" actId="478"/>
          <ac:cxnSpMkLst>
            <pc:docMk/>
            <pc:sldMk cId="993614747" sldId="276"/>
            <ac:cxnSpMk id="34" creationId="{4214D3FA-205E-96E9-E1D6-DE2BB59228ED}"/>
          </ac:cxnSpMkLst>
        </pc:cxnChg>
        <pc:cxnChg chg="add del mod">
          <ac:chgData name="CHELLAM, AARON (UG)" userId="c280ff29-18c6-4763-8862-4775a272d480" providerId="ADAL" clId="{F6416944-6A1A-4D48-87AB-558FEBE2DCA6}" dt="2023-03-02T14:32:48.034" v="8717" actId="478"/>
          <ac:cxnSpMkLst>
            <pc:docMk/>
            <pc:sldMk cId="993614747" sldId="276"/>
            <ac:cxnSpMk id="35" creationId="{8BDABF58-AD38-D646-148D-688C8F5C0916}"/>
          </ac:cxnSpMkLst>
        </pc:cxnChg>
        <pc:cxnChg chg="add mod">
          <ac:chgData name="CHELLAM, AARON (UG)" userId="c280ff29-18c6-4763-8862-4775a272d480" providerId="ADAL" clId="{F6416944-6A1A-4D48-87AB-558FEBE2DCA6}" dt="2023-03-02T16:11:06.392" v="10168" actId="164"/>
          <ac:cxnSpMkLst>
            <pc:docMk/>
            <pc:sldMk cId="993614747" sldId="276"/>
            <ac:cxnSpMk id="41" creationId="{85ED7EF2-C226-E242-169D-BE3BF1AE4C87}"/>
          </ac:cxnSpMkLst>
        </pc:cxnChg>
        <pc:cxnChg chg="add mod ord">
          <ac:chgData name="CHELLAM, AARON (UG)" userId="c280ff29-18c6-4763-8862-4775a272d480" providerId="ADAL" clId="{F6416944-6A1A-4D48-87AB-558FEBE2DCA6}" dt="2023-03-02T16:11:06.392" v="10168" actId="164"/>
          <ac:cxnSpMkLst>
            <pc:docMk/>
            <pc:sldMk cId="993614747" sldId="276"/>
            <ac:cxnSpMk id="42" creationId="{5109DD55-9F85-B973-2BAC-1418058C872D}"/>
          </ac:cxnSpMkLst>
        </pc:cxnChg>
        <pc:cxnChg chg="add mod">
          <ac:chgData name="CHELLAM, AARON (UG)" userId="c280ff29-18c6-4763-8862-4775a272d480" providerId="ADAL" clId="{F6416944-6A1A-4D48-87AB-558FEBE2DCA6}" dt="2023-03-02T16:11:06.392" v="10168" actId="164"/>
          <ac:cxnSpMkLst>
            <pc:docMk/>
            <pc:sldMk cId="993614747" sldId="276"/>
            <ac:cxnSpMk id="45" creationId="{4CC38BD3-646D-491B-CC41-AAF1BB56E1A5}"/>
          </ac:cxnSpMkLst>
        </pc:cxnChg>
        <pc:cxnChg chg="add del mod">
          <ac:chgData name="CHELLAM, AARON (UG)" userId="c280ff29-18c6-4763-8862-4775a272d480" providerId="ADAL" clId="{F6416944-6A1A-4D48-87AB-558FEBE2DCA6}" dt="2023-03-02T14:47:31.144" v="8961"/>
          <ac:cxnSpMkLst>
            <pc:docMk/>
            <pc:sldMk cId="993614747" sldId="276"/>
            <ac:cxnSpMk id="48" creationId="{E3CD912F-A851-3EB0-3BA2-60026669567D}"/>
          </ac:cxnSpMkLst>
        </pc:cxnChg>
        <pc:cxnChg chg="add mod">
          <ac:chgData name="CHELLAM, AARON (UG)" userId="c280ff29-18c6-4763-8862-4775a272d480" providerId="ADAL" clId="{F6416944-6A1A-4D48-87AB-558FEBE2DCA6}" dt="2023-03-02T16:11:06.392" v="10168" actId="164"/>
          <ac:cxnSpMkLst>
            <pc:docMk/>
            <pc:sldMk cId="993614747" sldId="276"/>
            <ac:cxnSpMk id="49" creationId="{5A8A9B2D-58A8-8D86-4C8C-F35DA45C9202}"/>
          </ac:cxnSpMkLst>
        </pc:cxnChg>
        <pc:cxnChg chg="add mod">
          <ac:chgData name="CHELLAM, AARON (UG)" userId="c280ff29-18c6-4763-8862-4775a272d480" providerId="ADAL" clId="{F6416944-6A1A-4D48-87AB-558FEBE2DCA6}" dt="2023-03-02T16:11:06.392" v="10168" actId="164"/>
          <ac:cxnSpMkLst>
            <pc:docMk/>
            <pc:sldMk cId="993614747" sldId="276"/>
            <ac:cxnSpMk id="52" creationId="{4EECEE93-9909-C62F-C22A-EF3A1455C243}"/>
          </ac:cxnSpMkLst>
        </pc:cxnChg>
        <pc:cxnChg chg="add mod">
          <ac:chgData name="CHELLAM, AARON (UG)" userId="c280ff29-18c6-4763-8862-4775a272d480" providerId="ADAL" clId="{F6416944-6A1A-4D48-87AB-558FEBE2DCA6}" dt="2023-03-02T16:11:06.392" v="10168" actId="164"/>
          <ac:cxnSpMkLst>
            <pc:docMk/>
            <pc:sldMk cId="993614747" sldId="276"/>
            <ac:cxnSpMk id="53" creationId="{D6BDF632-EBF3-1898-6D34-26A1B1CF6CBC}"/>
          </ac:cxnSpMkLst>
        </pc:cxnChg>
        <pc:cxnChg chg="add mod">
          <ac:chgData name="CHELLAM, AARON (UG)" userId="c280ff29-18c6-4763-8862-4775a272d480" providerId="ADAL" clId="{F6416944-6A1A-4D48-87AB-558FEBE2DCA6}" dt="2023-03-02T16:11:06.392" v="10168" actId="164"/>
          <ac:cxnSpMkLst>
            <pc:docMk/>
            <pc:sldMk cId="993614747" sldId="276"/>
            <ac:cxnSpMk id="58" creationId="{9853C160-3B1C-CC19-D986-5B4B2BBFC8D1}"/>
          </ac:cxnSpMkLst>
        </pc:cxnChg>
        <pc:cxnChg chg="add mod">
          <ac:chgData name="CHELLAM, AARON (UG)" userId="c280ff29-18c6-4763-8862-4775a272d480" providerId="ADAL" clId="{F6416944-6A1A-4D48-87AB-558FEBE2DCA6}" dt="2023-03-02T16:11:06.392" v="10168" actId="164"/>
          <ac:cxnSpMkLst>
            <pc:docMk/>
            <pc:sldMk cId="993614747" sldId="276"/>
            <ac:cxnSpMk id="61" creationId="{5FE2C0B9-0CBF-C543-A424-3B0395E78558}"/>
          </ac:cxnSpMkLst>
        </pc:cxnChg>
        <pc:cxnChg chg="add mod">
          <ac:chgData name="CHELLAM, AARON (UG)" userId="c280ff29-18c6-4763-8862-4775a272d480" providerId="ADAL" clId="{F6416944-6A1A-4D48-87AB-558FEBE2DCA6}" dt="2023-03-02T16:11:06.392" v="10168" actId="164"/>
          <ac:cxnSpMkLst>
            <pc:docMk/>
            <pc:sldMk cId="993614747" sldId="276"/>
            <ac:cxnSpMk id="62" creationId="{60F16575-81DF-2484-85F8-CFA465B55953}"/>
          </ac:cxnSpMkLst>
        </pc:cxnChg>
        <pc:cxnChg chg="add mod">
          <ac:chgData name="CHELLAM, AARON (UG)" userId="c280ff29-18c6-4763-8862-4775a272d480" providerId="ADAL" clId="{F6416944-6A1A-4D48-87AB-558FEBE2DCA6}" dt="2023-03-02T16:11:06.392" v="10168" actId="164"/>
          <ac:cxnSpMkLst>
            <pc:docMk/>
            <pc:sldMk cId="993614747" sldId="276"/>
            <ac:cxnSpMk id="63" creationId="{B5D11689-7F49-D738-D34A-20487DD787C2}"/>
          </ac:cxnSpMkLst>
        </pc:cxnChg>
        <pc:cxnChg chg="add mod">
          <ac:chgData name="CHELLAM, AARON (UG)" userId="c280ff29-18c6-4763-8862-4775a272d480" providerId="ADAL" clId="{F6416944-6A1A-4D48-87AB-558FEBE2DCA6}" dt="2023-03-02T14:50:38.766" v="9004" actId="1076"/>
          <ac:cxnSpMkLst>
            <pc:docMk/>
            <pc:sldMk cId="993614747" sldId="276"/>
            <ac:cxnSpMk id="66" creationId="{7659692B-B0B8-AD14-9D74-25CD9E35F504}"/>
          </ac:cxnSpMkLst>
        </pc:cxnChg>
        <pc:cxnChg chg="add mod">
          <ac:chgData name="CHELLAM, AARON (UG)" userId="c280ff29-18c6-4763-8862-4775a272d480" providerId="ADAL" clId="{F6416944-6A1A-4D48-87AB-558FEBE2DCA6}" dt="2023-03-02T14:50:38.766" v="9004" actId="1076"/>
          <ac:cxnSpMkLst>
            <pc:docMk/>
            <pc:sldMk cId="993614747" sldId="276"/>
            <ac:cxnSpMk id="69" creationId="{1CCF00A5-FA61-9C96-AC22-9A01DE93148D}"/>
          </ac:cxnSpMkLst>
        </pc:cxnChg>
      </pc:sldChg>
      <pc:sldChg chg="modSp add del mod ord">
        <pc:chgData name="CHELLAM, AARON (UG)" userId="c280ff29-18c6-4763-8862-4775a272d480" providerId="ADAL" clId="{F6416944-6A1A-4D48-87AB-558FEBE2DCA6}" dt="2023-03-02T11:38:55.167" v="7930" actId="47"/>
        <pc:sldMkLst>
          <pc:docMk/>
          <pc:sldMk cId="2171274785" sldId="277"/>
        </pc:sldMkLst>
        <pc:spChg chg="mod">
          <ac:chgData name="CHELLAM, AARON (UG)" userId="c280ff29-18c6-4763-8862-4775a272d480" providerId="ADAL" clId="{F6416944-6A1A-4D48-87AB-558FEBE2DCA6}" dt="2023-03-02T11:38:46.582" v="7927" actId="21"/>
          <ac:spMkLst>
            <pc:docMk/>
            <pc:sldMk cId="2171274785" sldId="277"/>
            <ac:spMk id="3" creationId="{B890327C-3712-FA78-C4DF-202683DDA3BF}"/>
          </ac:spMkLst>
        </pc:spChg>
      </pc:sldChg>
      <pc:sldChg chg="modSp add del mod">
        <pc:chgData name="CHELLAM, AARON (UG)" userId="c280ff29-18c6-4763-8862-4775a272d480" providerId="ADAL" clId="{F6416944-6A1A-4D48-87AB-558FEBE2DCA6}" dt="2023-03-01T11:44:30.468" v="7010" actId="47"/>
        <pc:sldMkLst>
          <pc:docMk/>
          <pc:sldMk cId="4124079525" sldId="278"/>
        </pc:sldMkLst>
        <pc:spChg chg="mod">
          <ac:chgData name="CHELLAM, AARON (UG)" userId="c280ff29-18c6-4763-8862-4775a272d480" providerId="ADAL" clId="{F6416944-6A1A-4D48-87AB-558FEBE2DCA6}" dt="2023-03-01T11:38:53.941" v="6759" actId="20577"/>
          <ac:spMkLst>
            <pc:docMk/>
            <pc:sldMk cId="4124079525" sldId="278"/>
            <ac:spMk id="3" creationId="{B890327C-3712-FA78-C4DF-202683DDA3BF}"/>
          </ac:spMkLst>
        </pc:spChg>
      </pc:sldChg>
      <pc:sldChg chg="modSp add del mod ord modNotesTx">
        <pc:chgData name="CHELLAM, AARON (UG)" userId="c280ff29-18c6-4763-8862-4775a272d480" providerId="ADAL" clId="{F6416944-6A1A-4D48-87AB-558FEBE2DCA6}" dt="2023-03-02T13:51:43.730" v="8487" actId="47"/>
        <pc:sldMkLst>
          <pc:docMk/>
          <pc:sldMk cId="914266151" sldId="279"/>
        </pc:sldMkLst>
        <pc:spChg chg="mod">
          <ac:chgData name="CHELLAM, AARON (UG)" userId="c280ff29-18c6-4763-8862-4775a272d480" providerId="ADAL" clId="{F6416944-6A1A-4D48-87AB-558FEBE2DCA6}" dt="2023-03-02T11:56:44.055" v="7984"/>
          <ac:spMkLst>
            <pc:docMk/>
            <pc:sldMk cId="914266151" sldId="279"/>
            <ac:spMk id="2" creationId="{175D5A0B-B067-7349-416A-7541075C147F}"/>
          </ac:spMkLst>
        </pc:spChg>
        <pc:spChg chg="mod">
          <ac:chgData name="CHELLAM, AARON (UG)" userId="c280ff29-18c6-4763-8862-4775a272d480" providerId="ADAL" clId="{F6416944-6A1A-4D48-87AB-558FEBE2DCA6}" dt="2023-03-02T13:51:12.736" v="8481" actId="1076"/>
          <ac:spMkLst>
            <pc:docMk/>
            <pc:sldMk cId="914266151" sldId="279"/>
            <ac:spMk id="3" creationId="{39BABBBE-A998-227F-4914-6F21361E4AB2}"/>
          </ac:spMkLst>
        </pc:spChg>
      </pc:sldChg>
      <pc:sldChg chg="delSp modSp add del mod">
        <pc:chgData name="CHELLAM, AARON (UG)" userId="c280ff29-18c6-4763-8862-4775a272d480" providerId="ADAL" clId="{F6416944-6A1A-4D48-87AB-558FEBE2DCA6}" dt="2023-03-01T11:45:38.695" v="7043" actId="47"/>
        <pc:sldMkLst>
          <pc:docMk/>
          <pc:sldMk cId="2454078786" sldId="280"/>
        </pc:sldMkLst>
        <pc:spChg chg="mod">
          <ac:chgData name="CHELLAM, AARON (UG)" userId="c280ff29-18c6-4763-8862-4775a272d480" providerId="ADAL" clId="{F6416944-6A1A-4D48-87AB-558FEBE2DCA6}" dt="2023-03-01T11:44:58.770" v="7033" actId="313"/>
          <ac:spMkLst>
            <pc:docMk/>
            <pc:sldMk cId="2454078786" sldId="280"/>
            <ac:spMk id="2" creationId="{6DACA329-F6A8-21F9-F082-284B2B27BB13}"/>
          </ac:spMkLst>
        </pc:spChg>
        <pc:spChg chg="del mod">
          <ac:chgData name="CHELLAM, AARON (UG)" userId="c280ff29-18c6-4763-8862-4775a272d480" providerId="ADAL" clId="{F6416944-6A1A-4D48-87AB-558FEBE2DCA6}" dt="2023-03-01T11:44:53.790" v="7031" actId="478"/>
          <ac:spMkLst>
            <pc:docMk/>
            <pc:sldMk cId="2454078786" sldId="280"/>
            <ac:spMk id="4" creationId="{1CE858BB-6EA7-A988-1479-C989546DBE7F}"/>
          </ac:spMkLst>
        </pc:spChg>
        <pc:spChg chg="del">
          <ac:chgData name="CHELLAM, AARON (UG)" userId="c280ff29-18c6-4763-8862-4775a272d480" providerId="ADAL" clId="{F6416944-6A1A-4D48-87AB-558FEBE2DCA6}" dt="2023-03-01T11:44:55.419" v="7032" actId="478"/>
          <ac:spMkLst>
            <pc:docMk/>
            <pc:sldMk cId="2454078786" sldId="280"/>
            <ac:spMk id="7" creationId="{385355F7-7201-1FC0-1ADF-85ACE14A7763}"/>
          </ac:spMkLst>
        </pc:spChg>
        <pc:spChg chg="del mod">
          <ac:chgData name="CHELLAM, AARON (UG)" userId="c280ff29-18c6-4763-8862-4775a272d480" providerId="ADAL" clId="{F6416944-6A1A-4D48-87AB-558FEBE2DCA6}" dt="2023-03-01T11:45:03.026" v="7035" actId="478"/>
          <ac:spMkLst>
            <pc:docMk/>
            <pc:sldMk cId="2454078786" sldId="280"/>
            <ac:spMk id="9" creationId="{DD0C738F-B39C-88E5-98EB-5493E84B9380}"/>
          </ac:spMkLst>
        </pc:spChg>
        <pc:spChg chg="del mod">
          <ac:chgData name="CHELLAM, AARON (UG)" userId="c280ff29-18c6-4763-8862-4775a272d480" providerId="ADAL" clId="{F6416944-6A1A-4D48-87AB-558FEBE2DCA6}" dt="2023-03-01T11:45:06.454" v="7038" actId="478"/>
          <ac:spMkLst>
            <pc:docMk/>
            <pc:sldMk cId="2454078786" sldId="280"/>
            <ac:spMk id="28" creationId="{546D2F8A-97AA-7891-6442-C9D23E1A291A}"/>
          </ac:spMkLst>
        </pc:spChg>
        <pc:spChg chg="del mod">
          <ac:chgData name="CHELLAM, AARON (UG)" userId="c280ff29-18c6-4763-8862-4775a272d480" providerId="ADAL" clId="{F6416944-6A1A-4D48-87AB-558FEBE2DCA6}" dt="2023-03-01T11:45:14.197" v="7040" actId="478"/>
          <ac:spMkLst>
            <pc:docMk/>
            <pc:sldMk cId="2454078786" sldId="280"/>
            <ac:spMk id="30" creationId="{F521F429-1A7E-1B96-ABB7-DC923C6F15B8}"/>
          </ac:spMkLst>
        </pc:spChg>
        <pc:cxnChg chg="mod">
          <ac:chgData name="CHELLAM, AARON (UG)" userId="c280ff29-18c6-4763-8862-4775a272d480" providerId="ADAL" clId="{F6416944-6A1A-4D48-87AB-558FEBE2DCA6}" dt="2023-03-01T11:45:03.026" v="7035" actId="478"/>
          <ac:cxnSpMkLst>
            <pc:docMk/>
            <pc:sldMk cId="2454078786" sldId="280"/>
            <ac:cxnSpMk id="13" creationId="{046C8C6C-44E8-673A-B918-7027B16A8147}"/>
          </ac:cxnSpMkLst>
        </pc:cxnChg>
        <pc:cxnChg chg="mod">
          <ac:chgData name="CHELLAM, AARON (UG)" userId="c280ff29-18c6-4763-8862-4775a272d480" providerId="ADAL" clId="{F6416944-6A1A-4D48-87AB-558FEBE2DCA6}" dt="2023-03-01T11:45:06.454" v="7038" actId="478"/>
          <ac:cxnSpMkLst>
            <pc:docMk/>
            <pc:sldMk cId="2454078786" sldId="280"/>
            <ac:cxnSpMk id="33" creationId="{D0645540-8AD3-C21E-9F58-8FA9C81795E5}"/>
          </ac:cxnSpMkLst>
        </pc:cxnChg>
      </pc:sldChg>
      <pc:sldChg chg="addSp delSp modSp new del mod setBg setClrOvrMap delDesignElem chgLayout modNotesTx">
        <pc:chgData name="CHELLAM, AARON (UG)" userId="c280ff29-18c6-4763-8862-4775a272d480" providerId="ADAL" clId="{F6416944-6A1A-4D48-87AB-558FEBE2DCA6}" dt="2023-03-02T15:37:16.891" v="9448" actId="47"/>
        <pc:sldMkLst>
          <pc:docMk/>
          <pc:sldMk cId="1848698928" sldId="281"/>
        </pc:sldMkLst>
        <pc:spChg chg="mod ord">
          <ac:chgData name="CHELLAM, AARON (UG)" userId="c280ff29-18c6-4763-8862-4775a272d480" providerId="ADAL" clId="{F6416944-6A1A-4D48-87AB-558FEBE2DCA6}" dt="2023-03-02T15:32:09.441" v="9398" actId="700"/>
          <ac:spMkLst>
            <pc:docMk/>
            <pc:sldMk cId="1848698928" sldId="281"/>
            <ac:spMk id="2" creationId="{30C1465B-2BCC-CC62-8EA0-58FDE7C5B9EB}"/>
          </ac:spMkLst>
        </pc:spChg>
        <pc:spChg chg="del mod">
          <ac:chgData name="CHELLAM, AARON (UG)" userId="c280ff29-18c6-4763-8862-4775a272d480" providerId="ADAL" clId="{F6416944-6A1A-4D48-87AB-558FEBE2DCA6}" dt="2023-03-02T15:04:22.737" v="9167" actId="3680"/>
          <ac:spMkLst>
            <pc:docMk/>
            <pc:sldMk cId="1848698928" sldId="281"/>
            <ac:spMk id="3" creationId="{8355EFA4-5B2B-4D66-6456-B7FEFA26D285}"/>
          </ac:spMkLst>
        </pc:spChg>
        <pc:spChg chg="add del mod">
          <ac:chgData name="CHELLAM, AARON (UG)" userId="c280ff29-18c6-4763-8862-4775a272d480" providerId="ADAL" clId="{F6416944-6A1A-4D48-87AB-558FEBE2DCA6}" dt="2023-03-02T15:15:41.648" v="9321" actId="1957"/>
          <ac:spMkLst>
            <pc:docMk/>
            <pc:sldMk cId="1848698928" sldId="281"/>
            <ac:spMk id="9" creationId="{B32479C2-05CF-41CB-E255-C610F23410BC}"/>
          </ac:spMkLst>
        </pc:spChg>
        <pc:spChg chg="add del">
          <ac:chgData name="CHELLAM, AARON (UG)" userId="c280ff29-18c6-4763-8862-4775a272d480" providerId="ADAL" clId="{F6416944-6A1A-4D48-87AB-558FEBE2DCA6}" dt="2023-03-02T15:32:09.441" v="9398" actId="700"/>
          <ac:spMkLst>
            <pc:docMk/>
            <pc:sldMk cId="1848698928" sldId="281"/>
            <ac:spMk id="12" creationId="{95CB840F-8E41-4CA5-B79B-25CC80AD234A}"/>
          </ac:spMkLst>
        </pc:spChg>
        <pc:spChg chg="add del mod ord">
          <ac:chgData name="CHELLAM, AARON (UG)" userId="c280ff29-18c6-4763-8862-4775a272d480" providerId="ADAL" clId="{F6416944-6A1A-4D48-87AB-558FEBE2DCA6}" dt="2023-03-02T15:32:09.441" v="9398" actId="700"/>
          <ac:spMkLst>
            <pc:docMk/>
            <pc:sldMk cId="1848698928" sldId="281"/>
            <ac:spMk id="13" creationId="{EE7CCF7B-62EE-8930-A900-85C4810348CE}"/>
          </ac:spMkLst>
        </pc:spChg>
        <pc:spChg chg="add del">
          <ac:chgData name="CHELLAM, AARON (UG)" userId="c280ff29-18c6-4763-8862-4775a272d480" providerId="ADAL" clId="{F6416944-6A1A-4D48-87AB-558FEBE2DCA6}" dt="2023-03-02T15:14:10.605" v="9317" actId="26606"/>
          <ac:spMkLst>
            <pc:docMk/>
            <pc:sldMk cId="1848698928" sldId="281"/>
            <ac:spMk id="17" creationId="{95CB840F-8E41-4CA5-B79B-25CC80AD234A}"/>
          </ac:spMkLst>
        </pc:spChg>
        <pc:spChg chg="add del">
          <ac:chgData name="CHELLAM, AARON (UG)" userId="c280ff29-18c6-4763-8862-4775a272d480" providerId="ADAL" clId="{F6416944-6A1A-4D48-87AB-558FEBE2DCA6}" dt="2023-03-02T15:14:09.685" v="9316" actId="26606"/>
          <ac:spMkLst>
            <pc:docMk/>
            <pc:sldMk cId="1848698928" sldId="281"/>
            <ac:spMk id="22" creationId="{B32479C2-05CF-41CB-E255-C610F23410BC}"/>
          </ac:spMkLst>
        </pc:spChg>
        <pc:graphicFrameChg chg="add del mod ord modGraphic">
          <ac:chgData name="CHELLAM, AARON (UG)" userId="c280ff29-18c6-4763-8862-4775a272d480" providerId="ADAL" clId="{F6416944-6A1A-4D48-87AB-558FEBE2DCA6}" dt="2023-03-02T15:11:35.707" v="9304" actId="26606"/>
          <ac:graphicFrameMkLst>
            <pc:docMk/>
            <pc:sldMk cId="1848698928" sldId="281"/>
            <ac:graphicFrameMk id="4" creationId="{0B8ADBC9-1800-1104-679C-AB96F25049FD}"/>
          </ac:graphicFrameMkLst>
        </pc:graphicFrameChg>
        <pc:graphicFrameChg chg="add del mod modGraphic">
          <ac:chgData name="CHELLAM, AARON (UG)" userId="c280ff29-18c6-4763-8862-4775a272d480" providerId="ADAL" clId="{F6416944-6A1A-4D48-87AB-558FEBE2DCA6}" dt="2023-03-02T15:26:20.957" v="9378" actId="1076"/>
          <ac:graphicFrameMkLst>
            <pc:docMk/>
            <pc:sldMk cId="1848698928" sldId="281"/>
            <ac:graphicFrameMk id="7" creationId="{0B8ADBC9-1800-1104-679C-AB96F25049FD}"/>
          </ac:graphicFrameMkLst>
        </pc:graphicFrameChg>
        <pc:graphicFrameChg chg="add mod ord">
          <ac:chgData name="CHELLAM, AARON (UG)" userId="c280ff29-18c6-4763-8862-4775a272d480" providerId="ADAL" clId="{F6416944-6A1A-4D48-87AB-558FEBE2DCA6}" dt="2023-03-02T15:32:09.441" v="9398" actId="700"/>
          <ac:graphicFrameMkLst>
            <pc:docMk/>
            <pc:sldMk cId="1848698928" sldId="281"/>
            <ac:graphicFrameMk id="8" creationId="{6640D41A-4E4F-F33E-62B8-12D98A57A8FF}"/>
          </ac:graphicFrameMkLst>
        </pc:graphicFrameChg>
        <pc:graphicFrameChg chg="add mod">
          <ac:chgData name="CHELLAM, AARON (UG)" userId="c280ff29-18c6-4763-8862-4775a272d480" providerId="ADAL" clId="{F6416944-6A1A-4D48-87AB-558FEBE2DCA6}" dt="2023-03-02T15:28:51.587" v="9394" actId="1076"/>
          <ac:graphicFrameMkLst>
            <pc:docMk/>
            <pc:sldMk cId="1848698928" sldId="281"/>
            <ac:graphicFrameMk id="10" creationId="{7F1B9148-F197-E6DC-25D9-FE39AF6C9789}"/>
          </ac:graphicFrameMkLst>
        </pc:graphicFrameChg>
        <pc:graphicFrameChg chg="add mod">
          <ac:chgData name="CHELLAM, AARON (UG)" userId="c280ff29-18c6-4763-8862-4775a272d480" providerId="ADAL" clId="{F6416944-6A1A-4D48-87AB-558FEBE2DCA6}" dt="2023-03-02T15:26:48.109" v="9383" actId="1076"/>
          <ac:graphicFrameMkLst>
            <pc:docMk/>
            <pc:sldMk cId="1848698928" sldId="281"/>
            <ac:graphicFrameMk id="11" creationId="{C6F27F50-B953-41AD-90AC-83E58DDBF039}"/>
          </ac:graphicFrameMkLst>
        </pc:graphicFrameChg>
        <pc:graphicFrameChg chg="add del">
          <ac:chgData name="CHELLAM, AARON (UG)" userId="c280ff29-18c6-4763-8862-4775a272d480" providerId="ADAL" clId="{F6416944-6A1A-4D48-87AB-558FEBE2DCA6}" dt="2023-03-02T15:13:33.046" v="9314" actId="26606"/>
          <ac:graphicFrameMkLst>
            <pc:docMk/>
            <pc:sldMk cId="1848698928" sldId="281"/>
            <ac:graphicFrameMk id="20" creationId="{0B8ADBC9-1800-1104-679C-AB96F25049FD}"/>
          </ac:graphicFrameMkLst>
        </pc:graphicFrameChg>
        <pc:graphicFrameChg chg="add del">
          <ac:chgData name="CHELLAM, AARON (UG)" userId="c280ff29-18c6-4763-8862-4775a272d480" providerId="ADAL" clId="{F6416944-6A1A-4D48-87AB-558FEBE2DCA6}" dt="2023-03-02T15:14:09.685" v="9316" actId="26606"/>
          <ac:graphicFrameMkLst>
            <pc:docMk/>
            <pc:sldMk cId="1848698928" sldId="281"/>
            <ac:graphicFrameMk id="23" creationId="{0B8ADBC9-1800-1104-679C-AB96F25049FD}"/>
          </ac:graphicFrameMkLst>
        </pc:graphicFrameChg>
      </pc:sldChg>
      <pc:sldChg chg="modSp add del mod">
        <pc:chgData name="CHELLAM, AARON (UG)" userId="c280ff29-18c6-4763-8862-4775a272d480" providerId="ADAL" clId="{F6416944-6A1A-4D48-87AB-558FEBE2DCA6}" dt="2023-03-02T14:57:57.200" v="9156" actId="47"/>
        <pc:sldMkLst>
          <pc:docMk/>
          <pc:sldMk cId="1559355782" sldId="282"/>
        </pc:sldMkLst>
        <pc:spChg chg="mod">
          <ac:chgData name="CHELLAM, AARON (UG)" userId="c280ff29-18c6-4763-8862-4775a272d480" providerId="ADAL" clId="{F6416944-6A1A-4D48-87AB-558FEBE2DCA6}" dt="2023-03-02T11:56:44.055" v="7984"/>
          <ac:spMkLst>
            <pc:docMk/>
            <pc:sldMk cId="1559355782" sldId="282"/>
            <ac:spMk id="2" creationId="{175D5A0B-B067-7349-416A-7541075C147F}"/>
          </ac:spMkLst>
        </pc:spChg>
        <pc:spChg chg="mod">
          <ac:chgData name="CHELLAM, AARON (UG)" userId="c280ff29-18c6-4763-8862-4775a272d480" providerId="ADAL" clId="{F6416944-6A1A-4D48-87AB-558FEBE2DCA6}" dt="2023-03-02T11:56:44.055" v="7984"/>
          <ac:spMkLst>
            <pc:docMk/>
            <pc:sldMk cId="1559355782" sldId="282"/>
            <ac:spMk id="3" creationId="{39BABBBE-A998-227F-4914-6F21361E4AB2}"/>
          </ac:spMkLst>
        </pc:spChg>
      </pc:sldChg>
      <pc:sldChg chg="addSp delSp modSp add mod modNotesTx">
        <pc:chgData name="CHELLAM, AARON (UG)" userId="c280ff29-18c6-4763-8862-4775a272d480" providerId="ADAL" clId="{F6416944-6A1A-4D48-87AB-558FEBE2DCA6}" dt="2023-03-09T02:40:04.033" v="22196"/>
        <pc:sldMkLst>
          <pc:docMk/>
          <pc:sldMk cId="1272426421" sldId="283"/>
        </pc:sldMkLst>
        <pc:spChg chg="mod">
          <ac:chgData name="CHELLAM, AARON (UG)" userId="c280ff29-18c6-4763-8862-4775a272d480" providerId="ADAL" clId="{F6416944-6A1A-4D48-87AB-558FEBE2DCA6}" dt="2023-03-02T16:08:18.487" v="10139" actId="20577"/>
          <ac:spMkLst>
            <pc:docMk/>
            <pc:sldMk cId="1272426421" sldId="283"/>
            <ac:spMk id="2" creationId="{7582C57D-2D72-4759-7991-B44FA448A638}"/>
          </ac:spMkLst>
        </pc:spChg>
        <pc:spChg chg="add del mod">
          <ac:chgData name="CHELLAM, AARON (UG)" userId="c280ff29-18c6-4763-8862-4775a272d480" providerId="ADAL" clId="{F6416944-6A1A-4D48-87AB-558FEBE2DCA6}" dt="2023-03-02T15:56:40.729" v="10098" actId="12084"/>
          <ac:spMkLst>
            <pc:docMk/>
            <pc:sldMk cId="1272426421" sldId="283"/>
            <ac:spMk id="3" creationId="{7BD6E82A-E32C-9548-F861-EC8C071C5AF1}"/>
          </ac:spMkLst>
        </pc:spChg>
        <pc:spChg chg="add del mod">
          <ac:chgData name="CHELLAM, AARON (UG)" userId="c280ff29-18c6-4763-8862-4775a272d480" providerId="ADAL" clId="{F6416944-6A1A-4D48-87AB-558FEBE2DCA6}" dt="2023-03-02T15:51:42.166" v="10042" actId="21"/>
          <ac:spMkLst>
            <pc:docMk/>
            <pc:sldMk cId="1272426421" sldId="283"/>
            <ac:spMk id="4" creationId="{4640449C-1487-46B6-3A33-DDF0625B57E1}"/>
          </ac:spMkLst>
        </pc:spChg>
        <pc:spChg chg="add del mod">
          <ac:chgData name="CHELLAM, AARON (UG)" userId="c280ff29-18c6-4763-8862-4775a272d480" providerId="ADAL" clId="{F6416944-6A1A-4D48-87AB-558FEBE2DCA6}" dt="2023-03-02T15:52:35.890" v="10076"/>
          <ac:spMkLst>
            <pc:docMk/>
            <pc:sldMk cId="1272426421" sldId="283"/>
            <ac:spMk id="5" creationId="{4488E822-ACA0-5A1F-B3DE-2E511EC7CE2E}"/>
          </ac:spMkLst>
        </pc:spChg>
        <pc:spChg chg="add del mod">
          <ac:chgData name="CHELLAM, AARON (UG)" userId="c280ff29-18c6-4763-8862-4775a272d480" providerId="ADAL" clId="{F6416944-6A1A-4D48-87AB-558FEBE2DCA6}" dt="2023-03-02T15:52:43.448" v="10080"/>
          <ac:spMkLst>
            <pc:docMk/>
            <pc:sldMk cId="1272426421" sldId="283"/>
            <ac:spMk id="7" creationId="{05C011AF-B0B3-D634-4EC4-9A7F6E6D50FE}"/>
          </ac:spMkLst>
        </pc:spChg>
        <pc:graphicFrameChg chg="add del mod">
          <ac:chgData name="CHELLAM, AARON (UG)" userId="c280ff29-18c6-4763-8862-4775a272d480" providerId="ADAL" clId="{F6416944-6A1A-4D48-87AB-558FEBE2DCA6}" dt="2023-03-02T15:55:22.602" v="10093" actId="12084"/>
          <ac:graphicFrameMkLst>
            <pc:docMk/>
            <pc:sldMk cId="1272426421" sldId="283"/>
            <ac:graphicFrameMk id="9" creationId="{43C4F7B3-54E2-6BA1-E22F-C016EA4EC6B4}"/>
          </ac:graphicFrameMkLst>
        </pc:graphicFrameChg>
        <pc:graphicFrameChg chg="add del mod">
          <ac:chgData name="CHELLAM, AARON (UG)" userId="c280ff29-18c6-4763-8862-4775a272d480" providerId="ADAL" clId="{F6416944-6A1A-4D48-87AB-558FEBE2DCA6}" dt="2023-03-02T15:55:58.756" v="10095" actId="12084"/>
          <ac:graphicFrameMkLst>
            <pc:docMk/>
            <pc:sldMk cId="1272426421" sldId="283"/>
            <ac:graphicFrameMk id="10" creationId="{76036F58-6963-5427-FD02-57B7084A39D2}"/>
          </ac:graphicFrameMkLst>
        </pc:graphicFrameChg>
        <pc:graphicFrameChg chg="add del mod">
          <ac:chgData name="CHELLAM, AARON (UG)" userId="c280ff29-18c6-4763-8862-4775a272d480" providerId="ADAL" clId="{F6416944-6A1A-4D48-87AB-558FEBE2DCA6}" dt="2023-03-02T15:56:37.509" v="10097" actId="12084"/>
          <ac:graphicFrameMkLst>
            <pc:docMk/>
            <pc:sldMk cId="1272426421" sldId="283"/>
            <ac:graphicFrameMk id="11" creationId="{5BE9C64D-F935-C637-1B08-9273594837F3}"/>
          </ac:graphicFrameMkLst>
        </pc:graphicFrameChg>
        <pc:graphicFrameChg chg="add mod">
          <ac:chgData name="CHELLAM, AARON (UG)" userId="c280ff29-18c6-4763-8862-4775a272d480" providerId="ADAL" clId="{F6416944-6A1A-4D48-87AB-558FEBE2DCA6}" dt="2023-03-02T16:28:40.569" v="10513" actId="20577"/>
          <ac:graphicFrameMkLst>
            <pc:docMk/>
            <pc:sldMk cId="1272426421" sldId="283"/>
            <ac:graphicFrameMk id="12" creationId="{67910E15-0D05-FFB3-E879-39EE5A969739}"/>
          </ac:graphicFrameMkLst>
        </pc:graphicFrameChg>
        <pc:picChg chg="del">
          <ac:chgData name="CHELLAM, AARON (UG)" userId="c280ff29-18c6-4763-8862-4775a272d480" providerId="ADAL" clId="{F6416944-6A1A-4D48-87AB-558FEBE2DCA6}" dt="2023-03-01T11:50:09.589" v="7140" actId="478"/>
          <ac:picMkLst>
            <pc:docMk/>
            <pc:sldMk cId="1272426421" sldId="283"/>
            <ac:picMk id="4" creationId="{552FA6A8-5340-244D-96AE-353DDDB25237}"/>
          </ac:picMkLst>
        </pc:picChg>
        <pc:picChg chg="add del mod">
          <ac:chgData name="CHELLAM, AARON (UG)" userId="c280ff29-18c6-4763-8862-4775a272d480" providerId="ADAL" clId="{F6416944-6A1A-4D48-87AB-558FEBE2DCA6}" dt="2023-03-02T15:52:35.890" v="10076"/>
          <ac:picMkLst>
            <pc:docMk/>
            <pc:sldMk cId="1272426421" sldId="283"/>
            <ac:picMk id="6" creationId="{1683FBF6-7E1A-EE5B-7935-BB11850E4F88}"/>
          </ac:picMkLst>
        </pc:picChg>
        <pc:picChg chg="add del mod">
          <ac:chgData name="CHELLAM, AARON (UG)" userId="c280ff29-18c6-4763-8862-4775a272d480" providerId="ADAL" clId="{F6416944-6A1A-4D48-87AB-558FEBE2DCA6}" dt="2023-03-02T15:52:43.448" v="10080"/>
          <ac:picMkLst>
            <pc:docMk/>
            <pc:sldMk cId="1272426421" sldId="283"/>
            <ac:picMk id="8" creationId="{95DD85DC-2373-A67C-2970-6DBCB11B1DE8}"/>
          </ac:picMkLst>
        </pc:picChg>
        <pc:picChg chg="add del mod">
          <ac:chgData name="CHELLAM, AARON (UG)" userId="c280ff29-18c6-4763-8862-4775a272d480" providerId="ADAL" clId="{F6416944-6A1A-4D48-87AB-558FEBE2DCA6}" dt="2023-03-02T15:51:47.154" v="10043" actId="478"/>
          <ac:picMkLst>
            <pc:docMk/>
            <pc:sldMk cId="1272426421" sldId="283"/>
            <ac:picMk id="1026" creationId="{01A042EE-E881-A4CD-EB4D-837054AE3C2C}"/>
          </ac:picMkLst>
        </pc:picChg>
        <pc:picChg chg="add del">
          <ac:chgData name="CHELLAM, AARON (UG)" userId="c280ff29-18c6-4763-8862-4775a272d480" providerId="ADAL" clId="{F6416944-6A1A-4D48-87AB-558FEBE2DCA6}" dt="2023-03-02T15:53:10.241" v="10082"/>
          <ac:picMkLst>
            <pc:docMk/>
            <pc:sldMk cId="1272426421" sldId="283"/>
            <ac:picMk id="1028" creationId="{1603EF27-DDCA-8FB3-2CF5-D1710561BA0E}"/>
          </ac:picMkLst>
        </pc:picChg>
        <pc:picChg chg="add del mod">
          <ac:chgData name="CHELLAM, AARON (UG)" userId="c280ff29-18c6-4763-8862-4775a272d480" providerId="ADAL" clId="{F6416944-6A1A-4D48-87AB-558FEBE2DCA6}" dt="2023-03-02T15:54:27.501" v="10086"/>
          <ac:picMkLst>
            <pc:docMk/>
            <pc:sldMk cId="1272426421" sldId="283"/>
            <ac:picMk id="1030" creationId="{DB9D193F-4BD7-4EA3-16AF-FBAA6922765E}"/>
          </ac:picMkLst>
        </pc:picChg>
      </pc:sldChg>
      <pc:sldChg chg="modSp add del mod">
        <pc:chgData name="CHELLAM, AARON (UG)" userId="c280ff29-18c6-4763-8862-4775a272d480" providerId="ADAL" clId="{F6416944-6A1A-4D48-87AB-558FEBE2DCA6}" dt="2023-03-03T12:49:54.354" v="11213" actId="47"/>
        <pc:sldMkLst>
          <pc:docMk/>
          <pc:sldMk cId="1342798420" sldId="284"/>
        </pc:sldMkLst>
        <pc:spChg chg="mod">
          <ac:chgData name="CHELLAM, AARON (UG)" userId="c280ff29-18c6-4763-8862-4775a272d480" providerId="ADAL" clId="{F6416944-6A1A-4D48-87AB-558FEBE2DCA6}" dt="2023-03-02T11:56:44.055" v="7984"/>
          <ac:spMkLst>
            <pc:docMk/>
            <pc:sldMk cId="1342798420" sldId="284"/>
            <ac:spMk id="2" creationId="{175D5A0B-B067-7349-416A-7541075C147F}"/>
          </ac:spMkLst>
        </pc:spChg>
        <pc:spChg chg="mod">
          <ac:chgData name="CHELLAM, AARON (UG)" userId="c280ff29-18c6-4763-8862-4775a272d480" providerId="ADAL" clId="{F6416944-6A1A-4D48-87AB-558FEBE2DCA6}" dt="2023-03-02T11:56:44.055" v="7984"/>
          <ac:spMkLst>
            <pc:docMk/>
            <pc:sldMk cId="1342798420" sldId="284"/>
            <ac:spMk id="3" creationId="{39BABBBE-A998-227F-4914-6F21361E4AB2}"/>
          </ac:spMkLst>
        </pc:spChg>
      </pc:sldChg>
      <pc:sldChg chg="modSp add del mod ord">
        <pc:chgData name="CHELLAM, AARON (UG)" userId="c280ff29-18c6-4763-8862-4775a272d480" providerId="ADAL" clId="{F6416944-6A1A-4D48-87AB-558FEBE2DCA6}" dt="2023-03-03T16:15:43.896" v="13244" actId="47"/>
        <pc:sldMkLst>
          <pc:docMk/>
          <pc:sldMk cId="2769422076" sldId="285"/>
        </pc:sldMkLst>
        <pc:spChg chg="mod">
          <ac:chgData name="CHELLAM, AARON (UG)" userId="c280ff29-18c6-4763-8862-4775a272d480" providerId="ADAL" clId="{F6416944-6A1A-4D48-87AB-558FEBE2DCA6}" dt="2023-03-02T11:56:44.055" v="7984"/>
          <ac:spMkLst>
            <pc:docMk/>
            <pc:sldMk cId="2769422076" sldId="285"/>
            <ac:spMk id="2" creationId="{175D5A0B-B067-7349-416A-7541075C147F}"/>
          </ac:spMkLst>
        </pc:spChg>
        <pc:spChg chg="mod">
          <ac:chgData name="CHELLAM, AARON (UG)" userId="c280ff29-18c6-4763-8862-4775a272d480" providerId="ADAL" clId="{F6416944-6A1A-4D48-87AB-558FEBE2DCA6}" dt="2023-03-02T11:56:44.055" v="7984"/>
          <ac:spMkLst>
            <pc:docMk/>
            <pc:sldMk cId="2769422076" sldId="285"/>
            <ac:spMk id="3" creationId="{39BABBBE-A998-227F-4914-6F21361E4AB2}"/>
          </ac:spMkLst>
        </pc:spChg>
      </pc:sldChg>
      <pc:sldChg chg="modSp add del mod">
        <pc:chgData name="CHELLAM, AARON (UG)" userId="c280ff29-18c6-4763-8862-4775a272d480" providerId="ADAL" clId="{F6416944-6A1A-4D48-87AB-558FEBE2DCA6}" dt="2023-03-03T16:16:04.825" v="13250" actId="47"/>
        <pc:sldMkLst>
          <pc:docMk/>
          <pc:sldMk cId="3695064394" sldId="286"/>
        </pc:sldMkLst>
        <pc:spChg chg="mod">
          <ac:chgData name="CHELLAM, AARON (UG)" userId="c280ff29-18c6-4763-8862-4775a272d480" providerId="ADAL" clId="{F6416944-6A1A-4D48-87AB-558FEBE2DCA6}" dt="2023-03-02T11:56:44.055" v="7984"/>
          <ac:spMkLst>
            <pc:docMk/>
            <pc:sldMk cId="3695064394" sldId="286"/>
            <ac:spMk id="2" creationId="{175D5A0B-B067-7349-416A-7541075C147F}"/>
          </ac:spMkLst>
        </pc:spChg>
        <pc:spChg chg="mod">
          <ac:chgData name="CHELLAM, AARON (UG)" userId="c280ff29-18c6-4763-8862-4775a272d480" providerId="ADAL" clId="{F6416944-6A1A-4D48-87AB-558FEBE2DCA6}" dt="2023-03-02T11:56:44.055" v="7984"/>
          <ac:spMkLst>
            <pc:docMk/>
            <pc:sldMk cId="3695064394" sldId="286"/>
            <ac:spMk id="3" creationId="{39BABBBE-A998-227F-4914-6F21361E4AB2}"/>
          </ac:spMkLst>
        </pc:spChg>
      </pc:sldChg>
      <pc:sldChg chg="modSp add del mod ord">
        <pc:chgData name="CHELLAM, AARON (UG)" userId="c280ff29-18c6-4763-8862-4775a272d480" providerId="ADAL" clId="{F6416944-6A1A-4D48-87AB-558FEBE2DCA6}" dt="2023-03-03T16:16:32.371" v="13256" actId="47"/>
        <pc:sldMkLst>
          <pc:docMk/>
          <pc:sldMk cId="1179015423" sldId="287"/>
        </pc:sldMkLst>
        <pc:spChg chg="mod">
          <ac:chgData name="CHELLAM, AARON (UG)" userId="c280ff29-18c6-4763-8862-4775a272d480" providerId="ADAL" clId="{F6416944-6A1A-4D48-87AB-558FEBE2DCA6}" dt="2023-03-02T11:56:44.055" v="7984"/>
          <ac:spMkLst>
            <pc:docMk/>
            <pc:sldMk cId="1179015423" sldId="287"/>
            <ac:spMk id="2" creationId="{175D5A0B-B067-7349-416A-7541075C147F}"/>
          </ac:spMkLst>
        </pc:spChg>
        <pc:spChg chg="mod">
          <ac:chgData name="CHELLAM, AARON (UG)" userId="c280ff29-18c6-4763-8862-4775a272d480" providerId="ADAL" clId="{F6416944-6A1A-4D48-87AB-558FEBE2DCA6}" dt="2023-03-02T11:56:44.055" v="7984"/>
          <ac:spMkLst>
            <pc:docMk/>
            <pc:sldMk cId="1179015423" sldId="287"/>
            <ac:spMk id="3" creationId="{39BABBBE-A998-227F-4914-6F21361E4AB2}"/>
          </ac:spMkLst>
        </pc:spChg>
      </pc:sldChg>
      <pc:sldChg chg="modSp new mod">
        <pc:chgData name="CHELLAM, AARON (UG)" userId="c280ff29-18c6-4763-8862-4775a272d480" providerId="ADAL" clId="{F6416944-6A1A-4D48-87AB-558FEBE2DCA6}" dt="2023-03-02T11:56:44.055" v="7984"/>
        <pc:sldMkLst>
          <pc:docMk/>
          <pc:sldMk cId="3238867734" sldId="288"/>
        </pc:sldMkLst>
        <pc:spChg chg="mod">
          <ac:chgData name="CHELLAM, AARON (UG)" userId="c280ff29-18c6-4763-8862-4775a272d480" providerId="ADAL" clId="{F6416944-6A1A-4D48-87AB-558FEBE2DCA6}" dt="2023-03-02T11:56:44.055" v="7984"/>
          <ac:spMkLst>
            <pc:docMk/>
            <pc:sldMk cId="3238867734" sldId="288"/>
            <ac:spMk id="2" creationId="{355923FB-A9F5-EBF0-6277-FCAE882DE4B3}"/>
          </ac:spMkLst>
        </pc:spChg>
        <pc:spChg chg="mod">
          <ac:chgData name="CHELLAM, AARON (UG)" userId="c280ff29-18c6-4763-8862-4775a272d480" providerId="ADAL" clId="{F6416944-6A1A-4D48-87AB-558FEBE2DCA6}" dt="2023-03-02T11:56:44.055" v="7984"/>
          <ac:spMkLst>
            <pc:docMk/>
            <pc:sldMk cId="3238867734" sldId="288"/>
            <ac:spMk id="3" creationId="{DAA2402B-D067-0D5A-0BE4-A97502D7E8C2}"/>
          </ac:spMkLst>
        </pc:spChg>
      </pc:sldChg>
      <pc:sldChg chg="addSp delSp modSp add del mod ord setBg">
        <pc:chgData name="CHELLAM, AARON (UG)" userId="c280ff29-18c6-4763-8862-4775a272d480" providerId="ADAL" clId="{F6416944-6A1A-4D48-87AB-558FEBE2DCA6}" dt="2023-03-02T16:27:06.623" v="10512" actId="47"/>
        <pc:sldMkLst>
          <pc:docMk/>
          <pc:sldMk cId="1087846191" sldId="289"/>
        </pc:sldMkLst>
        <pc:spChg chg="mod">
          <ac:chgData name="CHELLAM, AARON (UG)" userId="c280ff29-18c6-4763-8862-4775a272d480" providerId="ADAL" clId="{F6416944-6A1A-4D48-87AB-558FEBE2DCA6}" dt="2023-03-02T15:30:00.739" v="9396" actId="1076"/>
          <ac:spMkLst>
            <pc:docMk/>
            <pc:sldMk cId="1087846191" sldId="289"/>
            <ac:spMk id="3" creationId="{39BABBBE-A998-227F-4914-6F21361E4AB2}"/>
          </ac:spMkLst>
        </pc:spChg>
        <pc:picChg chg="add del">
          <ac:chgData name="CHELLAM, AARON (UG)" userId="c280ff29-18c6-4763-8862-4775a272d480" providerId="ADAL" clId="{F6416944-6A1A-4D48-87AB-558FEBE2DCA6}" dt="2023-03-02T15:32:20.989" v="9400" actId="478"/>
          <ac:picMkLst>
            <pc:docMk/>
            <pc:sldMk cId="1087846191" sldId="289"/>
            <ac:picMk id="1028" creationId="{A69E6130-5F8F-5DBB-F926-675F6EB620A5}"/>
          </ac:picMkLst>
        </pc:picChg>
      </pc:sldChg>
      <pc:sldChg chg="addSp delSp modSp add del mod">
        <pc:chgData name="CHELLAM, AARON (UG)" userId="c280ff29-18c6-4763-8862-4775a272d480" providerId="ADAL" clId="{F6416944-6A1A-4D48-87AB-558FEBE2DCA6}" dt="2023-03-02T14:54:18.397" v="9065" actId="47"/>
        <pc:sldMkLst>
          <pc:docMk/>
          <pc:sldMk cId="3831780530" sldId="290"/>
        </pc:sldMkLst>
        <pc:spChg chg="mod">
          <ac:chgData name="CHELLAM, AARON (UG)" userId="c280ff29-18c6-4763-8862-4775a272d480" providerId="ADAL" clId="{F6416944-6A1A-4D48-87AB-558FEBE2DCA6}" dt="2023-03-02T13:54:43.316" v="8536" actId="1076"/>
          <ac:spMkLst>
            <pc:docMk/>
            <pc:sldMk cId="3831780530" sldId="290"/>
            <ac:spMk id="2" creationId="{6DACA329-F6A8-21F9-F082-284B2B27BB13}"/>
          </ac:spMkLst>
        </pc:spChg>
        <pc:spChg chg="del mod">
          <ac:chgData name="CHELLAM, AARON (UG)" userId="c280ff29-18c6-4763-8862-4775a272d480" providerId="ADAL" clId="{F6416944-6A1A-4D48-87AB-558FEBE2DCA6}" dt="2023-03-02T13:51:58.896" v="8490" actId="478"/>
          <ac:spMkLst>
            <pc:docMk/>
            <pc:sldMk cId="3831780530" sldId="290"/>
            <ac:spMk id="4" creationId="{1CE858BB-6EA7-A988-1479-C989546DBE7F}"/>
          </ac:spMkLst>
        </pc:spChg>
        <pc:spChg chg="del">
          <ac:chgData name="CHELLAM, AARON (UG)" userId="c280ff29-18c6-4763-8862-4775a272d480" providerId="ADAL" clId="{F6416944-6A1A-4D48-87AB-558FEBE2DCA6}" dt="2023-03-02T13:51:59.971" v="8491" actId="478"/>
          <ac:spMkLst>
            <pc:docMk/>
            <pc:sldMk cId="3831780530" sldId="290"/>
            <ac:spMk id="7" creationId="{385355F7-7201-1FC0-1ADF-85ACE14A7763}"/>
          </ac:spMkLst>
        </pc:spChg>
        <pc:spChg chg="del">
          <ac:chgData name="CHELLAM, AARON (UG)" userId="c280ff29-18c6-4763-8862-4775a272d480" providerId="ADAL" clId="{F6416944-6A1A-4D48-87AB-558FEBE2DCA6}" dt="2023-03-02T13:52:03.735" v="8493" actId="478"/>
          <ac:spMkLst>
            <pc:docMk/>
            <pc:sldMk cId="3831780530" sldId="290"/>
            <ac:spMk id="8" creationId="{329CE6A0-9DF2-1521-1A67-1A87D06AEFBC}"/>
          </ac:spMkLst>
        </pc:spChg>
        <pc:spChg chg="del">
          <ac:chgData name="CHELLAM, AARON (UG)" userId="c280ff29-18c6-4763-8862-4775a272d480" providerId="ADAL" clId="{F6416944-6A1A-4D48-87AB-558FEBE2DCA6}" dt="2023-03-02T13:52:03.735" v="8493" actId="478"/>
          <ac:spMkLst>
            <pc:docMk/>
            <pc:sldMk cId="3831780530" sldId="290"/>
            <ac:spMk id="9" creationId="{DD0C738F-B39C-88E5-98EB-5493E84B9380}"/>
          </ac:spMkLst>
        </pc:spChg>
        <pc:spChg chg="del">
          <ac:chgData name="CHELLAM, AARON (UG)" userId="c280ff29-18c6-4763-8862-4775a272d480" providerId="ADAL" clId="{F6416944-6A1A-4D48-87AB-558FEBE2DCA6}" dt="2023-03-02T13:52:03.735" v="8493" actId="478"/>
          <ac:spMkLst>
            <pc:docMk/>
            <pc:sldMk cId="3831780530" sldId="290"/>
            <ac:spMk id="10" creationId="{C8ED6243-82C8-99ED-18D7-E7B1714F7148}"/>
          </ac:spMkLst>
        </pc:spChg>
        <pc:spChg chg="del">
          <ac:chgData name="CHELLAM, AARON (UG)" userId="c280ff29-18c6-4763-8862-4775a272d480" providerId="ADAL" clId="{F6416944-6A1A-4D48-87AB-558FEBE2DCA6}" dt="2023-03-02T13:52:03.735" v="8493" actId="478"/>
          <ac:spMkLst>
            <pc:docMk/>
            <pc:sldMk cId="3831780530" sldId="290"/>
            <ac:spMk id="11" creationId="{B1E1BAEF-31BB-825D-F0C6-47734400F86A}"/>
          </ac:spMkLst>
        </pc:spChg>
        <pc:spChg chg="add del mod ord">
          <ac:chgData name="CHELLAM, AARON (UG)" userId="c280ff29-18c6-4763-8862-4775a272d480" providerId="ADAL" clId="{F6416944-6A1A-4D48-87AB-558FEBE2DCA6}" dt="2023-03-02T14:20:00.477" v="8706" actId="478"/>
          <ac:spMkLst>
            <pc:docMk/>
            <pc:sldMk cId="3831780530" sldId="290"/>
            <ac:spMk id="16" creationId="{C1C3B4F9-5ABB-813B-EBFE-E488CB85135A}"/>
          </ac:spMkLst>
        </pc:spChg>
        <pc:spChg chg="del">
          <ac:chgData name="CHELLAM, AARON (UG)" userId="c280ff29-18c6-4763-8862-4775a272d480" providerId="ADAL" clId="{F6416944-6A1A-4D48-87AB-558FEBE2DCA6}" dt="2023-03-02T13:52:03.735" v="8493" actId="478"/>
          <ac:spMkLst>
            <pc:docMk/>
            <pc:sldMk cId="3831780530" sldId="290"/>
            <ac:spMk id="28" creationId="{546D2F8A-97AA-7891-6442-C9D23E1A291A}"/>
          </ac:spMkLst>
        </pc:spChg>
        <pc:spChg chg="del">
          <ac:chgData name="CHELLAM, AARON (UG)" userId="c280ff29-18c6-4763-8862-4775a272d480" providerId="ADAL" clId="{F6416944-6A1A-4D48-87AB-558FEBE2DCA6}" dt="2023-03-02T13:52:03.735" v="8493" actId="478"/>
          <ac:spMkLst>
            <pc:docMk/>
            <pc:sldMk cId="3831780530" sldId="290"/>
            <ac:spMk id="30" creationId="{F521F429-1A7E-1B96-ABB7-DC923C6F15B8}"/>
          </ac:spMkLst>
        </pc:spChg>
        <pc:spChg chg="del">
          <ac:chgData name="CHELLAM, AARON (UG)" userId="c280ff29-18c6-4763-8862-4775a272d480" providerId="ADAL" clId="{F6416944-6A1A-4D48-87AB-558FEBE2DCA6}" dt="2023-03-02T13:52:03.735" v="8493" actId="478"/>
          <ac:spMkLst>
            <pc:docMk/>
            <pc:sldMk cId="3831780530" sldId="290"/>
            <ac:spMk id="31" creationId="{E5CB2128-AADD-6189-FBFD-8614896525EE}"/>
          </ac:spMkLst>
        </pc:spChg>
        <pc:graphicFrameChg chg="add mod modGraphic">
          <ac:chgData name="CHELLAM, AARON (UG)" userId="c280ff29-18c6-4763-8862-4775a272d480" providerId="ADAL" clId="{F6416944-6A1A-4D48-87AB-558FEBE2DCA6}" dt="2023-03-02T14:47:34.497" v="8962"/>
          <ac:graphicFrameMkLst>
            <pc:docMk/>
            <pc:sldMk cId="3831780530" sldId="290"/>
            <ac:graphicFrameMk id="3" creationId="{A3EC25C6-1AD6-0117-52B5-0D3103B47804}"/>
          </ac:graphicFrameMkLst>
        </pc:graphicFrameChg>
        <pc:graphicFrameChg chg="add del mod modGraphic">
          <ac:chgData name="CHELLAM, AARON (UG)" userId="c280ff29-18c6-4763-8862-4775a272d480" providerId="ADAL" clId="{F6416944-6A1A-4D48-87AB-558FEBE2DCA6}" dt="2023-03-02T14:05:11.645" v="8640" actId="478"/>
          <ac:graphicFrameMkLst>
            <pc:docMk/>
            <pc:sldMk cId="3831780530" sldId="290"/>
            <ac:graphicFrameMk id="5" creationId="{A5F72767-98F1-C2B8-122D-DA3BF3CB5985}"/>
          </ac:graphicFrameMkLst>
        </pc:graphicFrameChg>
        <pc:cxnChg chg="add del mod">
          <ac:chgData name="CHELLAM, AARON (UG)" userId="c280ff29-18c6-4763-8862-4775a272d480" providerId="ADAL" clId="{F6416944-6A1A-4D48-87AB-558FEBE2DCA6}" dt="2023-03-02T14:15:32.255" v="8692" actId="478"/>
          <ac:cxnSpMkLst>
            <pc:docMk/>
            <pc:sldMk cId="3831780530" sldId="290"/>
            <ac:cxnSpMk id="12" creationId="{36E07545-39AD-2BE7-3393-200CD0076C18}"/>
          </ac:cxnSpMkLst>
        </pc:cxnChg>
        <pc:cxnChg chg="del mod">
          <ac:chgData name="CHELLAM, AARON (UG)" userId="c280ff29-18c6-4763-8862-4775a272d480" providerId="ADAL" clId="{F6416944-6A1A-4D48-87AB-558FEBE2DCA6}" dt="2023-03-02T13:52:03.735" v="8493" actId="478"/>
          <ac:cxnSpMkLst>
            <pc:docMk/>
            <pc:sldMk cId="3831780530" sldId="290"/>
            <ac:cxnSpMk id="13" creationId="{046C8C6C-44E8-673A-B918-7027B16A8147}"/>
          </ac:cxnSpMkLst>
        </pc:cxnChg>
        <pc:cxnChg chg="del mod">
          <ac:chgData name="CHELLAM, AARON (UG)" userId="c280ff29-18c6-4763-8862-4775a272d480" providerId="ADAL" clId="{F6416944-6A1A-4D48-87AB-558FEBE2DCA6}" dt="2023-03-02T13:52:03.735" v="8493" actId="478"/>
          <ac:cxnSpMkLst>
            <pc:docMk/>
            <pc:sldMk cId="3831780530" sldId="290"/>
            <ac:cxnSpMk id="14" creationId="{75304DE7-4637-2D22-BD8B-61C110CF80C3}"/>
          </ac:cxnSpMkLst>
        </pc:cxnChg>
        <pc:cxnChg chg="del mod">
          <ac:chgData name="CHELLAM, AARON (UG)" userId="c280ff29-18c6-4763-8862-4775a272d480" providerId="ADAL" clId="{F6416944-6A1A-4D48-87AB-558FEBE2DCA6}" dt="2023-03-02T13:52:00.741" v="8492" actId="478"/>
          <ac:cxnSpMkLst>
            <pc:docMk/>
            <pc:sldMk cId="3831780530" sldId="290"/>
            <ac:cxnSpMk id="15" creationId="{35135967-D6D7-5BC9-3AC9-6CD66114E8C8}"/>
          </ac:cxnSpMkLst>
        </pc:cxnChg>
        <pc:cxnChg chg="del mod">
          <ac:chgData name="CHELLAM, AARON (UG)" userId="c280ff29-18c6-4763-8862-4775a272d480" providerId="ADAL" clId="{F6416944-6A1A-4D48-87AB-558FEBE2DCA6}" dt="2023-03-02T13:52:03.735" v="8493" actId="478"/>
          <ac:cxnSpMkLst>
            <pc:docMk/>
            <pc:sldMk cId="3831780530" sldId="290"/>
            <ac:cxnSpMk id="33" creationId="{D0645540-8AD3-C21E-9F58-8FA9C81795E5}"/>
          </ac:cxnSpMkLst>
        </pc:cxnChg>
        <pc:cxnChg chg="del">
          <ac:chgData name="CHELLAM, AARON (UG)" userId="c280ff29-18c6-4763-8862-4775a272d480" providerId="ADAL" clId="{F6416944-6A1A-4D48-87AB-558FEBE2DCA6}" dt="2023-03-02T13:52:03.735" v="8493" actId="478"/>
          <ac:cxnSpMkLst>
            <pc:docMk/>
            <pc:sldMk cId="3831780530" sldId="290"/>
            <ac:cxnSpMk id="34" creationId="{4214D3FA-205E-96E9-E1D6-DE2BB59228ED}"/>
          </ac:cxnSpMkLst>
        </pc:cxnChg>
        <pc:cxnChg chg="del">
          <ac:chgData name="CHELLAM, AARON (UG)" userId="c280ff29-18c6-4763-8862-4775a272d480" providerId="ADAL" clId="{F6416944-6A1A-4D48-87AB-558FEBE2DCA6}" dt="2023-03-02T13:52:03.735" v="8493" actId="478"/>
          <ac:cxnSpMkLst>
            <pc:docMk/>
            <pc:sldMk cId="3831780530" sldId="290"/>
            <ac:cxnSpMk id="35" creationId="{8BDABF58-AD38-D646-148D-688C8F5C0916}"/>
          </ac:cxnSpMkLst>
        </pc:cxnChg>
      </pc:sldChg>
      <pc:sldChg chg="modSp add mod modNotesTx">
        <pc:chgData name="CHELLAM, AARON (UG)" userId="c280ff29-18c6-4763-8862-4775a272d480" providerId="ADAL" clId="{F6416944-6A1A-4D48-87AB-558FEBE2DCA6}" dt="2023-03-09T02:39:36.400" v="22078" actId="20577"/>
        <pc:sldMkLst>
          <pc:docMk/>
          <pc:sldMk cId="3922599703" sldId="290"/>
        </pc:sldMkLst>
        <pc:spChg chg="mod">
          <ac:chgData name="CHELLAM, AARON (UG)" userId="c280ff29-18c6-4763-8862-4775a272d480" providerId="ADAL" clId="{F6416944-6A1A-4D48-87AB-558FEBE2DCA6}" dt="2023-03-08T18:58:24.073" v="21173" actId="20577"/>
          <ac:spMkLst>
            <pc:docMk/>
            <pc:sldMk cId="3922599703" sldId="290"/>
            <ac:spMk id="3" creationId="{39BABBBE-A998-227F-4914-6F21361E4AB2}"/>
          </ac:spMkLst>
        </pc:spChg>
      </pc:sldChg>
      <pc:sldChg chg="addSp delSp modSp add mod modNotesTx">
        <pc:chgData name="CHELLAM, AARON (UG)" userId="c280ff29-18c6-4763-8862-4775a272d480" providerId="ADAL" clId="{F6416944-6A1A-4D48-87AB-558FEBE2DCA6}" dt="2023-03-09T04:13:06.450" v="24329" actId="20577"/>
        <pc:sldMkLst>
          <pc:docMk/>
          <pc:sldMk cId="853257507" sldId="291"/>
        </pc:sldMkLst>
        <pc:spChg chg="mod">
          <ac:chgData name="CHELLAM, AARON (UG)" userId="c280ff29-18c6-4763-8862-4775a272d480" providerId="ADAL" clId="{F6416944-6A1A-4D48-87AB-558FEBE2DCA6}" dt="2023-03-02T15:32:37.692" v="9402"/>
          <ac:spMkLst>
            <pc:docMk/>
            <pc:sldMk cId="853257507" sldId="291"/>
            <ac:spMk id="2" creationId="{175D5A0B-B067-7349-416A-7541075C147F}"/>
          </ac:spMkLst>
        </pc:spChg>
        <pc:spChg chg="mod">
          <ac:chgData name="CHELLAM, AARON (UG)" userId="c280ff29-18c6-4763-8862-4775a272d480" providerId="ADAL" clId="{F6416944-6A1A-4D48-87AB-558FEBE2DCA6}" dt="2023-03-08T14:45:07.667" v="21132" actId="20577"/>
          <ac:spMkLst>
            <pc:docMk/>
            <pc:sldMk cId="853257507" sldId="291"/>
            <ac:spMk id="3" creationId="{39BABBBE-A998-227F-4914-6F21361E4AB2}"/>
          </ac:spMkLst>
        </pc:spChg>
        <pc:spChg chg="add del">
          <ac:chgData name="CHELLAM, AARON (UG)" userId="c280ff29-18c6-4763-8862-4775a272d480" providerId="ADAL" clId="{F6416944-6A1A-4D48-87AB-558FEBE2DCA6}" dt="2023-03-02T15:33:06.640" v="9407" actId="22"/>
          <ac:spMkLst>
            <pc:docMk/>
            <pc:sldMk cId="853257507" sldId="291"/>
            <ac:spMk id="5" creationId="{7C7662DA-9FE1-4F69-95B4-9F519598580B}"/>
          </ac:spMkLst>
        </pc:spChg>
        <pc:graphicFrameChg chg="add mod modGraphic">
          <ac:chgData name="CHELLAM, AARON (UG)" userId="c280ff29-18c6-4763-8862-4775a272d480" providerId="ADAL" clId="{F6416944-6A1A-4D48-87AB-558FEBE2DCA6}" dt="2023-03-08T03:23:39.471" v="13835" actId="14100"/>
          <ac:graphicFrameMkLst>
            <pc:docMk/>
            <pc:sldMk cId="853257507" sldId="291"/>
            <ac:graphicFrameMk id="6" creationId="{9A2F439D-B76E-2D33-C90B-B19B536D480B}"/>
          </ac:graphicFrameMkLst>
        </pc:graphicFrameChg>
        <pc:graphicFrameChg chg="add mod">
          <ac:chgData name="CHELLAM, AARON (UG)" userId="c280ff29-18c6-4763-8862-4775a272d480" providerId="ADAL" clId="{F6416944-6A1A-4D48-87AB-558FEBE2DCA6}" dt="2023-03-08T03:24:05.155" v="13839" actId="1076"/>
          <ac:graphicFrameMkLst>
            <pc:docMk/>
            <pc:sldMk cId="853257507" sldId="291"/>
            <ac:graphicFrameMk id="7" creationId="{6D58DC0D-7293-D60A-1C08-F25F834B81AB}"/>
          </ac:graphicFrameMkLst>
        </pc:graphicFrameChg>
        <pc:graphicFrameChg chg="add mod">
          <ac:chgData name="CHELLAM, AARON (UG)" userId="c280ff29-18c6-4763-8862-4775a272d480" providerId="ADAL" clId="{F6416944-6A1A-4D48-87AB-558FEBE2DCA6}" dt="2023-03-08T03:23:55.334" v="13838" actId="1076"/>
          <ac:graphicFrameMkLst>
            <pc:docMk/>
            <pc:sldMk cId="853257507" sldId="291"/>
            <ac:graphicFrameMk id="8" creationId="{A0BFA4A9-6897-ED50-A7D8-8B6417BF66E3}"/>
          </ac:graphicFrameMkLst>
        </pc:graphicFrameChg>
        <pc:graphicFrameChg chg="add mod">
          <ac:chgData name="CHELLAM, AARON (UG)" userId="c280ff29-18c6-4763-8862-4775a272d480" providerId="ADAL" clId="{F6416944-6A1A-4D48-87AB-558FEBE2DCA6}" dt="2023-03-08T03:24:17.077" v="13840" actId="1076"/>
          <ac:graphicFrameMkLst>
            <pc:docMk/>
            <pc:sldMk cId="853257507" sldId="291"/>
            <ac:graphicFrameMk id="9" creationId="{4549615B-18EE-E1D0-62E9-9F0B6CE5285D}"/>
          </ac:graphicFrameMkLst>
        </pc:graphicFrameChg>
        <pc:picChg chg="add del">
          <ac:chgData name="CHELLAM, AARON (UG)" userId="c280ff29-18c6-4763-8862-4775a272d480" providerId="ADAL" clId="{F6416944-6A1A-4D48-87AB-558FEBE2DCA6}" dt="2023-03-02T15:32:51.032" v="9405" actId="478"/>
          <ac:picMkLst>
            <pc:docMk/>
            <pc:sldMk cId="853257507" sldId="291"/>
            <ac:picMk id="1028" creationId="{A69E6130-5F8F-5DBB-F926-675F6EB620A5}"/>
          </ac:picMkLst>
        </pc:picChg>
      </pc:sldChg>
      <pc:sldChg chg="modSp add del mod setBg">
        <pc:chgData name="CHELLAM, AARON (UG)" userId="c280ff29-18c6-4763-8862-4775a272d480" providerId="ADAL" clId="{F6416944-6A1A-4D48-87AB-558FEBE2DCA6}" dt="2023-03-08T03:43:38.643" v="14159" actId="47"/>
        <pc:sldMkLst>
          <pc:docMk/>
          <pc:sldMk cId="1535642618" sldId="292"/>
        </pc:sldMkLst>
        <pc:spChg chg="mod">
          <ac:chgData name="CHELLAM, AARON (UG)" userId="c280ff29-18c6-4763-8862-4775a272d480" providerId="ADAL" clId="{F6416944-6A1A-4D48-87AB-558FEBE2DCA6}" dt="2023-03-02T16:26:48.414" v="10504" actId="20577"/>
          <ac:spMkLst>
            <pc:docMk/>
            <pc:sldMk cId="1535642618" sldId="292"/>
            <ac:spMk id="3" creationId="{39BABBBE-A998-227F-4914-6F21361E4AB2}"/>
          </ac:spMkLst>
        </pc:spChg>
      </pc:sldChg>
      <pc:sldChg chg="modSp new del mod">
        <pc:chgData name="CHELLAM, AARON (UG)" userId="c280ff29-18c6-4763-8862-4775a272d480" providerId="ADAL" clId="{F6416944-6A1A-4D48-87AB-558FEBE2DCA6}" dt="2023-03-03T12:48:53.321" v="11208" actId="47"/>
        <pc:sldMkLst>
          <pc:docMk/>
          <pc:sldMk cId="4246171181" sldId="293"/>
        </pc:sldMkLst>
        <pc:spChg chg="mod">
          <ac:chgData name="CHELLAM, AARON (UG)" userId="c280ff29-18c6-4763-8862-4775a272d480" providerId="ADAL" clId="{F6416944-6A1A-4D48-87AB-558FEBE2DCA6}" dt="2023-03-03T12:42:53.946" v="11147" actId="20577"/>
          <ac:spMkLst>
            <pc:docMk/>
            <pc:sldMk cId="4246171181" sldId="293"/>
            <ac:spMk id="2" creationId="{F404093F-3C00-9DC5-50BB-8C660B40F1FA}"/>
          </ac:spMkLst>
        </pc:spChg>
        <pc:spChg chg="mod">
          <ac:chgData name="CHELLAM, AARON (UG)" userId="c280ff29-18c6-4763-8862-4775a272d480" providerId="ADAL" clId="{F6416944-6A1A-4D48-87AB-558FEBE2DCA6}" dt="2023-03-03T12:48:51.539" v="11207" actId="6549"/>
          <ac:spMkLst>
            <pc:docMk/>
            <pc:sldMk cId="4246171181" sldId="293"/>
            <ac:spMk id="3" creationId="{81F9D783-2581-EA28-122A-820B54D75C26}"/>
          </ac:spMkLst>
        </pc:spChg>
      </pc:sldChg>
      <pc:sldChg chg="modSp add mod">
        <pc:chgData name="CHELLAM, AARON (UG)" userId="c280ff29-18c6-4763-8862-4775a272d480" providerId="ADAL" clId="{F6416944-6A1A-4D48-87AB-558FEBE2DCA6}" dt="2023-03-08T18:58:32.298" v="21178" actId="20577"/>
        <pc:sldMkLst>
          <pc:docMk/>
          <pc:sldMk cId="4265632170" sldId="293"/>
        </pc:sldMkLst>
        <pc:spChg chg="mod">
          <ac:chgData name="CHELLAM, AARON (UG)" userId="c280ff29-18c6-4763-8862-4775a272d480" providerId="ADAL" clId="{F6416944-6A1A-4D48-87AB-558FEBE2DCA6}" dt="2023-03-08T18:58:32.298" v="21178" actId="20577"/>
          <ac:spMkLst>
            <pc:docMk/>
            <pc:sldMk cId="4265632170" sldId="293"/>
            <ac:spMk id="3" creationId="{39BABBBE-A998-227F-4914-6F21361E4AB2}"/>
          </ac:spMkLst>
        </pc:spChg>
      </pc:sldChg>
      <pc:sldChg chg="addSp delSp modSp new mod setBg modNotesTx">
        <pc:chgData name="CHELLAM, AARON (UG)" userId="c280ff29-18c6-4763-8862-4775a272d480" providerId="ADAL" clId="{F6416944-6A1A-4D48-87AB-558FEBE2DCA6}" dt="2023-03-09T04:18:00.043" v="24387" actId="20577"/>
        <pc:sldMkLst>
          <pc:docMk/>
          <pc:sldMk cId="4172934411" sldId="294"/>
        </pc:sldMkLst>
        <pc:spChg chg="mod">
          <ac:chgData name="CHELLAM, AARON (UG)" userId="c280ff29-18c6-4763-8862-4775a272d480" providerId="ADAL" clId="{F6416944-6A1A-4D48-87AB-558FEBE2DCA6}" dt="2023-03-08T13:48:18.890" v="21071" actId="20577"/>
          <ac:spMkLst>
            <pc:docMk/>
            <pc:sldMk cId="4172934411" sldId="294"/>
            <ac:spMk id="2" creationId="{1AC256F6-979C-76E3-47F0-CCDA81363D53}"/>
          </ac:spMkLst>
        </pc:spChg>
        <pc:spChg chg="del mod">
          <ac:chgData name="CHELLAM, AARON (UG)" userId="c280ff29-18c6-4763-8862-4775a272d480" providerId="ADAL" clId="{F6416944-6A1A-4D48-87AB-558FEBE2DCA6}" dt="2023-03-08T09:59:24.298" v="20697" actId="26606"/>
          <ac:spMkLst>
            <pc:docMk/>
            <pc:sldMk cId="4172934411" sldId="294"/>
            <ac:spMk id="3" creationId="{D07AEE95-9C28-1887-FFC9-240022BB5AB7}"/>
          </ac:spMkLst>
        </pc:spChg>
        <pc:spChg chg="del mod">
          <ac:chgData name="CHELLAM, AARON (UG)" userId="c280ff29-18c6-4763-8862-4775a272d480" providerId="ADAL" clId="{F6416944-6A1A-4D48-87AB-558FEBE2DCA6}" dt="2023-03-03T15:32:20.335" v="12063" actId="478"/>
          <ac:spMkLst>
            <pc:docMk/>
            <pc:sldMk cId="4172934411" sldId="294"/>
            <ac:spMk id="4" creationId="{281EA4EE-835B-867D-C752-199906A1A0CC}"/>
          </ac:spMkLst>
        </pc:spChg>
        <pc:spChg chg="add del mod">
          <ac:chgData name="CHELLAM, AARON (UG)" userId="c280ff29-18c6-4763-8862-4775a272d480" providerId="ADAL" clId="{F6416944-6A1A-4D48-87AB-558FEBE2DCA6}" dt="2023-03-03T15:32:25.046" v="12064" actId="478"/>
          <ac:spMkLst>
            <pc:docMk/>
            <pc:sldMk cId="4172934411" sldId="294"/>
            <ac:spMk id="6" creationId="{5C283876-1705-4606-35E5-892C4A3823C0}"/>
          </ac:spMkLst>
        </pc:spChg>
        <pc:graphicFrameChg chg="add modGraphic">
          <ac:chgData name="CHELLAM, AARON (UG)" userId="c280ff29-18c6-4763-8862-4775a272d480" providerId="ADAL" clId="{F6416944-6A1A-4D48-87AB-558FEBE2DCA6}" dt="2023-03-08T11:52:55.259" v="20781" actId="404"/>
          <ac:graphicFrameMkLst>
            <pc:docMk/>
            <pc:sldMk cId="4172934411" sldId="294"/>
            <ac:graphicFrameMk id="11" creationId="{785F5E9A-5841-C158-26E9-412C9FD0DE2C}"/>
          </ac:graphicFrameMkLst>
        </pc:graphicFrameChg>
        <pc:picChg chg="add mod">
          <ac:chgData name="CHELLAM, AARON (UG)" userId="c280ff29-18c6-4763-8862-4775a272d480" providerId="ADAL" clId="{F6416944-6A1A-4D48-87AB-558FEBE2DCA6}" dt="2023-03-08T09:51:21.316" v="20440" actId="1076"/>
          <ac:picMkLst>
            <pc:docMk/>
            <pc:sldMk cId="4172934411" sldId="294"/>
            <ac:picMk id="4" creationId="{90C49A88-D3CE-938F-F94C-71DC546020B1}"/>
          </ac:picMkLst>
        </pc:picChg>
        <pc:picChg chg="add">
          <ac:chgData name="CHELLAM, AARON (UG)" userId="c280ff29-18c6-4763-8862-4775a272d480" providerId="ADAL" clId="{F6416944-6A1A-4D48-87AB-558FEBE2DCA6}" dt="2023-03-08T09:50:43.974" v="20436" actId="26606"/>
          <ac:picMkLst>
            <pc:docMk/>
            <pc:sldMk cId="4172934411" sldId="294"/>
            <ac:picMk id="9" creationId="{7AEE9CAC-347C-43C2-AE87-6BC5566E6068}"/>
          </ac:picMkLst>
        </pc:picChg>
      </pc:sldChg>
      <pc:sldChg chg="addSp delSp modSp new mod setBg modNotesTx">
        <pc:chgData name="CHELLAM, AARON (UG)" userId="c280ff29-18c6-4763-8862-4775a272d480" providerId="ADAL" clId="{F6416944-6A1A-4D48-87AB-558FEBE2DCA6}" dt="2023-03-09T02:55:11.862" v="22891"/>
        <pc:sldMkLst>
          <pc:docMk/>
          <pc:sldMk cId="1103227489" sldId="295"/>
        </pc:sldMkLst>
        <pc:spChg chg="mod">
          <ac:chgData name="CHELLAM, AARON (UG)" userId="c280ff29-18c6-4763-8862-4775a272d480" providerId="ADAL" clId="{F6416944-6A1A-4D48-87AB-558FEBE2DCA6}" dt="2023-03-08T14:08:18.535" v="21101" actId="20577"/>
          <ac:spMkLst>
            <pc:docMk/>
            <pc:sldMk cId="1103227489" sldId="295"/>
            <ac:spMk id="2" creationId="{CE5F6327-EC12-90F3-05DF-FAF44510C563}"/>
          </ac:spMkLst>
        </pc:spChg>
        <pc:spChg chg="add del mod">
          <ac:chgData name="CHELLAM, AARON (UG)" userId="c280ff29-18c6-4763-8862-4775a272d480" providerId="ADAL" clId="{F6416944-6A1A-4D48-87AB-558FEBE2DCA6}" dt="2023-03-08T10:06:15.572" v="20705" actId="26606"/>
          <ac:spMkLst>
            <pc:docMk/>
            <pc:sldMk cId="1103227489" sldId="295"/>
            <ac:spMk id="3" creationId="{F38143E6-357C-826D-CBAE-320D9C3F34B7}"/>
          </ac:spMkLst>
        </pc:spChg>
        <pc:spChg chg="del">
          <ac:chgData name="CHELLAM, AARON (UG)" userId="c280ff29-18c6-4763-8862-4775a272d480" providerId="ADAL" clId="{F6416944-6A1A-4D48-87AB-558FEBE2DCA6}" dt="2023-03-03T15:02:31.199" v="11405" actId="478"/>
          <ac:spMkLst>
            <pc:docMk/>
            <pc:sldMk cId="1103227489" sldId="295"/>
            <ac:spMk id="4" creationId="{02DA398A-20F4-CA5A-4658-83D362B6EE60}"/>
          </ac:spMkLst>
        </pc:spChg>
        <pc:graphicFrameChg chg="add del">
          <ac:chgData name="CHELLAM, AARON (UG)" userId="c280ff29-18c6-4763-8862-4775a272d480" providerId="ADAL" clId="{F6416944-6A1A-4D48-87AB-558FEBE2DCA6}" dt="2023-03-08T09:48:06.116" v="20433" actId="26606"/>
          <ac:graphicFrameMkLst>
            <pc:docMk/>
            <pc:sldMk cId="1103227489" sldId="295"/>
            <ac:graphicFrameMk id="5" creationId="{9FE8F0E4-3C70-E26C-62FB-7536367F14F6}"/>
          </ac:graphicFrameMkLst>
        </pc:graphicFrameChg>
        <pc:graphicFrameChg chg="add">
          <ac:chgData name="CHELLAM, AARON (UG)" userId="c280ff29-18c6-4763-8862-4775a272d480" providerId="ADAL" clId="{F6416944-6A1A-4D48-87AB-558FEBE2DCA6}" dt="2023-03-08T10:06:15.572" v="20705" actId="26606"/>
          <ac:graphicFrameMkLst>
            <pc:docMk/>
            <pc:sldMk cId="1103227489" sldId="295"/>
            <ac:graphicFrameMk id="13" creationId="{77EB56D2-E669-A374-B81D-53AD9FD35A3C}"/>
          </ac:graphicFrameMkLst>
        </pc:graphicFrameChg>
        <pc:picChg chg="add mod">
          <ac:chgData name="CHELLAM, AARON (UG)" userId="c280ff29-18c6-4763-8862-4775a272d480" providerId="ADAL" clId="{F6416944-6A1A-4D48-87AB-558FEBE2DCA6}" dt="2023-03-08T10:04:47.859" v="20702" actId="26606"/>
          <ac:picMkLst>
            <pc:docMk/>
            <pc:sldMk cId="1103227489" sldId="295"/>
            <ac:picMk id="6" creationId="{DEE3251A-CFC8-A151-288F-5891D5037692}"/>
          </ac:picMkLst>
        </pc:picChg>
        <pc:picChg chg="add del">
          <ac:chgData name="CHELLAM, AARON (UG)" userId="c280ff29-18c6-4763-8862-4775a272d480" providerId="ADAL" clId="{F6416944-6A1A-4D48-87AB-558FEBE2DCA6}" dt="2023-03-08T09:48:06.116" v="20433" actId="26606"/>
          <ac:picMkLst>
            <pc:docMk/>
            <pc:sldMk cId="1103227489" sldId="295"/>
            <ac:picMk id="9" creationId="{A8D526D7-C782-4F65-A21F-A6B40D869B47}"/>
          </ac:picMkLst>
        </pc:picChg>
        <pc:picChg chg="add">
          <ac:chgData name="CHELLAM, AARON (UG)" userId="c280ff29-18c6-4763-8862-4775a272d480" providerId="ADAL" clId="{F6416944-6A1A-4D48-87AB-558FEBE2DCA6}" dt="2023-03-08T10:04:47.859" v="20702" actId="26606"/>
          <ac:picMkLst>
            <pc:docMk/>
            <pc:sldMk cId="1103227489" sldId="295"/>
            <ac:picMk id="11" creationId="{7AEE9CAC-347C-43C2-AE87-6BC5566E6068}"/>
          </ac:picMkLst>
        </pc:picChg>
      </pc:sldChg>
      <pc:sldChg chg="new del">
        <pc:chgData name="CHELLAM, AARON (UG)" userId="c280ff29-18c6-4763-8862-4775a272d480" providerId="ADAL" clId="{F6416944-6A1A-4D48-87AB-558FEBE2DCA6}" dt="2023-03-03T15:50:45.947" v="12727" actId="47"/>
        <pc:sldMkLst>
          <pc:docMk/>
          <pc:sldMk cId="997549357" sldId="296"/>
        </pc:sldMkLst>
      </pc:sldChg>
      <pc:sldChg chg="addSp delSp modSp new mod setBg modNotesTx">
        <pc:chgData name="CHELLAM, AARON (UG)" userId="c280ff29-18c6-4763-8862-4775a272d480" providerId="ADAL" clId="{F6416944-6A1A-4D48-87AB-558FEBE2DCA6}" dt="2023-03-09T04:43:47.795" v="24480" actId="20577"/>
        <pc:sldMkLst>
          <pc:docMk/>
          <pc:sldMk cId="2657997691" sldId="296"/>
        </pc:sldMkLst>
        <pc:spChg chg="mod">
          <ac:chgData name="CHELLAM, AARON (UG)" userId="c280ff29-18c6-4763-8862-4775a272d480" providerId="ADAL" clId="{F6416944-6A1A-4D48-87AB-558FEBE2DCA6}" dt="2023-03-08T09:56:26.756" v="20609" actId="26606"/>
          <ac:spMkLst>
            <pc:docMk/>
            <pc:sldMk cId="2657997691" sldId="296"/>
            <ac:spMk id="2" creationId="{81FA2323-C926-1AD0-85C2-561EC15B063B}"/>
          </ac:spMkLst>
        </pc:spChg>
        <pc:spChg chg="del mod">
          <ac:chgData name="CHELLAM, AARON (UG)" userId="c280ff29-18c6-4763-8862-4775a272d480" providerId="ADAL" clId="{F6416944-6A1A-4D48-87AB-558FEBE2DCA6}" dt="2023-03-08T09:59:32.073" v="20698" actId="26606"/>
          <ac:spMkLst>
            <pc:docMk/>
            <pc:sldMk cId="2657997691" sldId="296"/>
            <ac:spMk id="3" creationId="{AC9DB4F0-9484-AF06-A09F-DC4A0E2429E4}"/>
          </ac:spMkLst>
        </pc:spChg>
        <pc:graphicFrameChg chg="add">
          <ac:chgData name="CHELLAM, AARON (UG)" userId="c280ff29-18c6-4763-8862-4775a272d480" providerId="ADAL" clId="{F6416944-6A1A-4D48-87AB-558FEBE2DCA6}" dt="2023-03-08T09:59:32.073" v="20698" actId="26606"/>
          <ac:graphicFrameMkLst>
            <pc:docMk/>
            <pc:sldMk cId="2657997691" sldId="296"/>
            <ac:graphicFrameMk id="11" creationId="{FBA97401-550E-44C2-0A4D-6A9699431B4E}"/>
          </ac:graphicFrameMkLst>
        </pc:graphicFrameChg>
        <pc:picChg chg="add mod">
          <ac:chgData name="CHELLAM, AARON (UG)" userId="c280ff29-18c6-4763-8862-4775a272d480" providerId="ADAL" clId="{F6416944-6A1A-4D48-87AB-558FEBE2DCA6}" dt="2023-03-08T11:52:27.133" v="20777" actId="1076"/>
          <ac:picMkLst>
            <pc:docMk/>
            <pc:sldMk cId="2657997691" sldId="296"/>
            <ac:picMk id="4" creationId="{82B54857-5155-9DF4-8F2C-C157AED31CF2}"/>
          </ac:picMkLst>
        </pc:picChg>
        <pc:picChg chg="add">
          <ac:chgData name="CHELLAM, AARON (UG)" userId="c280ff29-18c6-4763-8862-4775a272d480" providerId="ADAL" clId="{F6416944-6A1A-4D48-87AB-558FEBE2DCA6}" dt="2023-03-08T09:56:26.756" v="20609" actId="26606"/>
          <ac:picMkLst>
            <pc:docMk/>
            <pc:sldMk cId="2657997691" sldId="296"/>
            <ac:picMk id="9" creationId="{7AEE9CAC-347C-43C2-AE87-6BC5566E6068}"/>
          </ac:picMkLst>
        </pc:picChg>
      </pc:sldChg>
      <pc:sldChg chg="modSp add mod ord">
        <pc:chgData name="CHELLAM, AARON (UG)" userId="c280ff29-18c6-4763-8862-4775a272d480" providerId="ADAL" clId="{F6416944-6A1A-4D48-87AB-558FEBE2DCA6}" dt="2023-03-09T03:07:11.221" v="23497"/>
        <pc:sldMkLst>
          <pc:docMk/>
          <pc:sldMk cId="3264463887" sldId="297"/>
        </pc:sldMkLst>
        <pc:spChg chg="mod">
          <ac:chgData name="CHELLAM, AARON (UG)" userId="c280ff29-18c6-4763-8862-4775a272d480" providerId="ADAL" clId="{F6416944-6A1A-4D48-87AB-558FEBE2DCA6}" dt="2023-03-09T03:07:11.221" v="23497"/>
          <ac:spMkLst>
            <pc:docMk/>
            <pc:sldMk cId="3264463887" sldId="297"/>
            <ac:spMk id="3" creationId="{39BABBBE-A998-227F-4914-6F21361E4AB2}"/>
          </ac:spMkLst>
        </pc:spChg>
      </pc:sldChg>
      <pc:sldChg chg="modSp add mod ord">
        <pc:chgData name="CHELLAM, AARON (UG)" userId="c280ff29-18c6-4763-8862-4775a272d480" providerId="ADAL" clId="{F6416944-6A1A-4D48-87AB-558FEBE2DCA6}" dt="2023-03-08T18:57:38.422" v="21157" actId="5793"/>
        <pc:sldMkLst>
          <pc:docMk/>
          <pc:sldMk cId="447108850" sldId="298"/>
        </pc:sldMkLst>
        <pc:spChg chg="mod">
          <ac:chgData name="CHELLAM, AARON (UG)" userId="c280ff29-18c6-4763-8862-4775a272d480" providerId="ADAL" clId="{F6416944-6A1A-4D48-87AB-558FEBE2DCA6}" dt="2023-03-08T18:57:38.422" v="21157" actId="5793"/>
          <ac:spMkLst>
            <pc:docMk/>
            <pc:sldMk cId="447108850" sldId="298"/>
            <ac:spMk id="3" creationId="{39BABBBE-A998-227F-4914-6F21361E4AB2}"/>
          </ac:spMkLst>
        </pc:spChg>
      </pc:sldChg>
      <pc:sldChg chg="modSp add mod ord">
        <pc:chgData name="CHELLAM, AARON (UG)" userId="c280ff29-18c6-4763-8862-4775a272d480" providerId="ADAL" clId="{F6416944-6A1A-4D48-87AB-558FEBE2DCA6}" dt="2023-03-08T18:57:27.280" v="21149"/>
        <pc:sldMkLst>
          <pc:docMk/>
          <pc:sldMk cId="1731573237" sldId="299"/>
        </pc:sldMkLst>
        <pc:spChg chg="mod">
          <ac:chgData name="CHELLAM, AARON (UG)" userId="c280ff29-18c6-4763-8862-4775a272d480" providerId="ADAL" clId="{F6416944-6A1A-4D48-87AB-558FEBE2DCA6}" dt="2023-03-08T18:57:22.381" v="21147" actId="20577"/>
          <ac:spMkLst>
            <pc:docMk/>
            <pc:sldMk cId="1731573237" sldId="299"/>
            <ac:spMk id="3" creationId="{39BABBBE-A998-227F-4914-6F21361E4AB2}"/>
          </ac:spMkLst>
        </pc:spChg>
      </pc:sldChg>
      <pc:sldChg chg="modSp add mod">
        <pc:chgData name="CHELLAM, AARON (UG)" userId="c280ff29-18c6-4763-8862-4775a272d480" providerId="ADAL" clId="{F6416944-6A1A-4D48-87AB-558FEBE2DCA6}" dt="2023-03-08T18:58:13.162" v="21168" actId="20577"/>
        <pc:sldMkLst>
          <pc:docMk/>
          <pc:sldMk cId="1626481801" sldId="300"/>
        </pc:sldMkLst>
        <pc:spChg chg="mod">
          <ac:chgData name="CHELLAM, AARON (UG)" userId="c280ff29-18c6-4763-8862-4775a272d480" providerId="ADAL" clId="{F6416944-6A1A-4D48-87AB-558FEBE2DCA6}" dt="2023-03-08T18:58:13.162" v="21168" actId="20577"/>
          <ac:spMkLst>
            <pc:docMk/>
            <pc:sldMk cId="1626481801" sldId="300"/>
            <ac:spMk id="3" creationId="{39BABBBE-A998-227F-4914-6F21361E4AB2}"/>
          </ac:spMkLst>
        </pc:spChg>
      </pc:sldChg>
      <pc:sldChg chg="modSp add mod modNotesTx">
        <pc:chgData name="CHELLAM, AARON (UG)" userId="c280ff29-18c6-4763-8862-4775a272d480" providerId="ADAL" clId="{F6416944-6A1A-4D48-87AB-558FEBE2DCA6}" dt="2023-03-09T02:25:30.661" v="21193"/>
        <pc:sldMkLst>
          <pc:docMk/>
          <pc:sldMk cId="3437090819" sldId="301"/>
        </pc:sldMkLst>
        <pc:spChg chg="mod">
          <ac:chgData name="CHELLAM, AARON (UG)" userId="c280ff29-18c6-4763-8862-4775a272d480" providerId="ADAL" clId="{F6416944-6A1A-4D48-87AB-558FEBE2DCA6}" dt="2023-03-08T18:58:04.933" v="21163" actId="20577"/>
          <ac:spMkLst>
            <pc:docMk/>
            <pc:sldMk cId="3437090819" sldId="301"/>
            <ac:spMk id="3" creationId="{39BABBBE-A998-227F-4914-6F21361E4AB2}"/>
          </ac:spMkLst>
        </pc:spChg>
      </pc:sldChg>
      <pc:sldChg chg="addSp delSp modSp add del mod">
        <pc:chgData name="CHELLAM, AARON (UG)" userId="c280ff29-18c6-4763-8862-4775a272d480" providerId="ADAL" clId="{F6416944-6A1A-4D48-87AB-558FEBE2DCA6}" dt="2023-03-08T08:01:46.234" v="16021" actId="47"/>
        <pc:sldMkLst>
          <pc:docMk/>
          <pc:sldMk cId="577814670" sldId="302"/>
        </pc:sldMkLst>
        <pc:spChg chg="add mod">
          <ac:chgData name="CHELLAM, AARON (UG)" userId="c280ff29-18c6-4763-8862-4775a272d480" providerId="ADAL" clId="{F6416944-6A1A-4D48-87AB-558FEBE2DCA6}" dt="2023-03-08T07:52:00.422" v="15104" actId="478"/>
          <ac:spMkLst>
            <pc:docMk/>
            <pc:sldMk cId="577814670" sldId="302"/>
            <ac:spMk id="6" creationId="{D4A6E229-C97A-AA40-DEF2-04A3ADF2FD44}"/>
          </ac:spMkLst>
        </pc:spChg>
        <pc:graphicFrameChg chg="del modGraphic">
          <ac:chgData name="CHELLAM, AARON (UG)" userId="c280ff29-18c6-4763-8862-4775a272d480" providerId="ADAL" clId="{F6416944-6A1A-4D48-87AB-558FEBE2DCA6}" dt="2023-03-08T07:52:00.422" v="15104" actId="478"/>
          <ac:graphicFrameMkLst>
            <pc:docMk/>
            <pc:sldMk cId="577814670" sldId="302"/>
            <ac:graphicFrameMk id="4" creationId="{5B10F3CD-ACDD-0CDB-785B-9206793FB8C1}"/>
          </ac:graphicFrameMkLst>
        </pc:graphicFrameChg>
      </pc:sldChg>
      <pc:sldChg chg="addSp delSp modSp add mod setBg setClrOvrMap delDesignElem modNotesTx">
        <pc:chgData name="CHELLAM, AARON (UG)" userId="c280ff29-18c6-4763-8862-4775a272d480" providerId="ADAL" clId="{F6416944-6A1A-4D48-87AB-558FEBE2DCA6}" dt="2023-03-09T03:01:32.441" v="23259"/>
        <pc:sldMkLst>
          <pc:docMk/>
          <pc:sldMk cId="3239233864" sldId="303"/>
        </pc:sldMkLst>
        <pc:spChg chg="mod">
          <ac:chgData name="CHELLAM, AARON (UG)" userId="c280ff29-18c6-4763-8862-4775a272d480" providerId="ADAL" clId="{F6416944-6A1A-4D48-87AB-558FEBE2DCA6}" dt="2023-03-08T08:02:14.699" v="16022" actId="255"/>
          <ac:spMkLst>
            <pc:docMk/>
            <pc:sldMk cId="3239233864" sldId="303"/>
            <ac:spMk id="2" creationId="{D48FA795-0EB5-4952-5DEA-311A0AE733FE}"/>
          </ac:spMkLst>
        </pc:spChg>
        <pc:spChg chg="add mod">
          <ac:chgData name="CHELLAM, AARON (UG)" userId="c280ff29-18c6-4763-8862-4775a272d480" providerId="ADAL" clId="{F6416944-6A1A-4D48-87AB-558FEBE2DCA6}" dt="2023-03-08T14:33:00.445" v="21109" actId="1036"/>
          <ac:spMkLst>
            <pc:docMk/>
            <pc:sldMk cId="3239233864" sldId="303"/>
            <ac:spMk id="5" creationId="{46FE8454-9917-61E0-5B18-2FBFB2D72939}"/>
          </ac:spMkLst>
        </pc:spChg>
        <pc:spChg chg="mod">
          <ac:chgData name="CHELLAM, AARON (UG)" userId="c280ff29-18c6-4763-8862-4775a272d480" providerId="ADAL" clId="{F6416944-6A1A-4D48-87AB-558FEBE2DCA6}" dt="2023-03-08T08:12:27.071" v="16793" actId="20577"/>
          <ac:spMkLst>
            <pc:docMk/>
            <pc:sldMk cId="3239233864" sldId="303"/>
            <ac:spMk id="9" creationId="{3429FBAC-DA33-301A-B68C-08D119ECA2A3}"/>
          </ac:spMkLst>
        </pc:spChg>
        <pc:spChg chg="del">
          <ac:chgData name="CHELLAM, AARON (UG)" userId="c280ff29-18c6-4763-8862-4775a272d480" providerId="ADAL" clId="{F6416944-6A1A-4D48-87AB-558FEBE2DCA6}" dt="2023-03-08T08:01:20.027" v="16014"/>
          <ac:spMkLst>
            <pc:docMk/>
            <pc:sldMk cId="3239233864" sldId="303"/>
            <ac:spMk id="12" creationId="{95CB840F-8E41-4CA5-B79B-25CC80AD234A}"/>
          </ac:spMkLst>
        </pc:spChg>
        <pc:spChg chg="add">
          <ac:chgData name="CHELLAM, AARON (UG)" userId="c280ff29-18c6-4763-8862-4775a272d480" providerId="ADAL" clId="{F6416944-6A1A-4D48-87AB-558FEBE2DCA6}" dt="2023-03-08T08:01:38.217" v="16020" actId="26606"/>
          <ac:spMkLst>
            <pc:docMk/>
            <pc:sldMk cId="3239233864" sldId="303"/>
            <ac:spMk id="14" creationId="{95CB840F-8E41-4CA5-B79B-25CC80AD234A}"/>
          </ac:spMkLst>
        </pc:spChg>
        <pc:graphicFrameChg chg="add mod modGraphic">
          <ac:chgData name="CHELLAM, AARON (UG)" userId="c280ff29-18c6-4763-8862-4775a272d480" providerId="ADAL" clId="{F6416944-6A1A-4D48-87AB-558FEBE2DCA6}" dt="2023-03-08T08:40:50.879" v="17118" actId="113"/>
          <ac:graphicFrameMkLst>
            <pc:docMk/>
            <pc:sldMk cId="3239233864" sldId="303"/>
            <ac:graphicFrameMk id="3" creationId="{F0CA50D1-0A9C-E37D-B049-6B13E3C63321}"/>
          </ac:graphicFrameMkLst>
        </pc:graphicFrameChg>
        <pc:graphicFrameChg chg="del">
          <ac:chgData name="CHELLAM, AARON (UG)" userId="c280ff29-18c6-4763-8862-4775a272d480" providerId="ADAL" clId="{F6416944-6A1A-4D48-87AB-558FEBE2DCA6}" dt="2023-03-08T08:01:28.666" v="16018" actId="478"/>
          <ac:graphicFrameMkLst>
            <pc:docMk/>
            <pc:sldMk cId="3239233864" sldId="303"/>
            <ac:graphicFrameMk id="7" creationId="{5B10F3CD-ACDD-0CDB-785B-9206793FB8C1}"/>
          </ac:graphicFrameMkLst>
        </pc:graphicFrameChg>
      </pc:sldChg>
      <pc:sldChg chg="addSp delSp modSp add mod modNotesTx">
        <pc:chgData name="CHELLAM, AARON (UG)" userId="c280ff29-18c6-4763-8862-4775a272d480" providerId="ADAL" clId="{F6416944-6A1A-4D48-87AB-558FEBE2DCA6}" dt="2023-03-09T03:06:58.725" v="23494"/>
        <pc:sldMkLst>
          <pc:docMk/>
          <pc:sldMk cId="683368390" sldId="304"/>
        </pc:sldMkLst>
        <pc:spChg chg="add mod">
          <ac:chgData name="CHELLAM, AARON (UG)" userId="c280ff29-18c6-4763-8862-4775a272d480" providerId="ADAL" clId="{F6416944-6A1A-4D48-87AB-558FEBE2DCA6}" dt="2023-03-08T08:45:19.891" v="17446" actId="20577"/>
          <ac:spMkLst>
            <pc:docMk/>
            <pc:sldMk cId="683368390" sldId="304"/>
            <ac:spMk id="3" creationId="{B05978F6-AFBE-5E2F-A151-1B622A1C57BD}"/>
          </ac:spMkLst>
        </pc:spChg>
        <pc:graphicFrameChg chg="mod modGraphic">
          <ac:chgData name="CHELLAM, AARON (UG)" userId="c280ff29-18c6-4763-8862-4775a272d480" providerId="ADAL" clId="{F6416944-6A1A-4D48-87AB-558FEBE2DCA6}" dt="2023-03-08T08:40:03.668" v="17110" actId="113"/>
          <ac:graphicFrameMkLst>
            <pc:docMk/>
            <pc:sldMk cId="683368390" sldId="304"/>
            <ac:graphicFrameMk id="7" creationId="{023388B9-0045-CA34-50BF-A30876457FF7}"/>
          </ac:graphicFrameMkLst>
        </pc:graphicFrameChg>
        <pc:graphicFrameChg chg="mod modGraphic">
          <ac:chgData name="CHELLAM, AARON (UG)" userId="c280ff29-18c6-4763-8862-4775a272d480" providerId="ADAL" clId="{F6416944-6A1A-4D48-87AB-558FEBE2DCA6}" dt="2023-03-08T08:41:32.060" v="17123" actId="14100"/>
          <ac:graphicFrameMkLst>
            <pc:docMk/>
            <pc:sldMk cId="683368390" sldId="304"/>
            <ac:graphicFrameMk id="8" creationId="{4ECA5885-E5B9-0E3E-226C-3AD86EB5CA02}"/>
          </ac:graphicFrameMkLst>
        </pc:graphicFrameChg>
        <pc:graphicFrameChg chg="mod modGraphic">
          <ac:chgData name="CHELLAM, AARON (UG)" userId="c280ff29-18c6-4763-8862-4775a272d480" providerId="ADAL" clId="{F6416944-6A1A-4D48-87AB-558FEBE2DCA6}" dt="2023-03-08T08:40:05.834" v="17111" actId="113"/>
          <ac:graphicFrameMkLst>
            <pc:docMk/>
            <pc:sldMk cId="683368390" sldId="304"/>
            <ac:graphicFrameMk id="9" creationId="{EB7E97C9-AA79-AB65-3A39-77749561F404}"/>
          </ac:graphicFrameMkLst>
        </pc:graphicFrameChg>
        <pc:graphicFrameChg chg="del">
          <ac:chgData name="CHELLAM, AARON (UG)" userId="c280ff29-18c6-4763-8862-4775a272d480" providerId="ADAL" clId="{F6416944-6A1A-4D48-87AB-558FEBE2DCA6}" dt="2023-03-08T08:33:09.671" v="17009" actId="478"/>
          <ac:graphicFrameMkLst>
            <pc:docMk/>
            <pc:sldMk cId="683368390" sldId="304"/>
            <ac:graphicFrameMk id="13" creationId="{F05D36CD-23AA-8A84-D5CD-EBD5C52D7F06}"/>
          </ac:graphicFrameMkLst>
        </pc:graphicFrameChg>
      </pc:sldChg>
      <pc:sldChg chg="addSp delSp modSp new mod setBg modNotesTx">
        <pc:chgData name="CHELLAM, AARON (UG)" userId="c280ff29-18c6-4763-8862-4775a272d480" providerId="ADAL" clId="{F6416944-6A1A-4D48-87AB-558FEBE2DCA6}" dt="2023-03-09T03:15:02.600" v="24150"/>
        <pc:sldMkLst>
          <pc:docMk/>
          <pc:sldMk cId="139904901" sldId="305"/>
        </pc:sldMkLst>
        <pc:spChg chg="mod">
          <ac:chgData name="CHELLAM, AARON (UG)" userId="c280ff29-18c6-4763-8862-4775a272d480" providerId="ADAL" clId="{F6416944-6A1A-4D48-87AB-558FEBE2DCA6}" dt="2023-03-08T10:07:57.450" v="20714" actId="20577"/>
          <ac:spMkLst>
            <pc:docMk/>
            <pc:sldMk cId="139904901" sldId="305"/>
            <ac:spMk id="2" creationId="{C99E28FB-3793-31F6-D756-C00BECD51CDB}"/>
          </ac:spMkLst>
        </pc:spChg>
        <pc:spChg chg="del mod">
          <ac:chgData name="CHELLAM, AARON (UG)" userId="c280ff29-18c6-4763-8862-4775a272d480" providerId="ADAL" clId="{F6416944-6A1A-4D48-87AB-558FEBE2DCA6}" dt="2023-03-08T09:24:33.769" v="19171" actId="478"/>
          <ac:spMkLst>
            <pc:docMk/>
            <pc:sldMk cId="139904901" sldId="305"/>
            <ac:spMk id="3" creationId="{7DA271E2-42BC-9D39-5B84-40E59D4B38AA}"/>
          </ac:spMkLst>
        </pc:spChg>
        <pc:spChg chg="add mod">
          <ac:chgData name="CHELLAM, AARON (UG)" userId="c280ff29-18c6-4763-8862-4775a272d480" providerId="ADAL" clId="{F6416944-6A1A-4D48-87AB-558FEBE2DCA6}" dt="2023-03-08T09:35:22.981" v="19837" actId="26606"/>
          <ac:spMkLst>
            <pc:docMk/>
            <pc:sldMk cId="139904901" sldId="305"/>
            <ac:spMk id="5" creationId="{D23D7B6A-19F6-5C1A-85F6-0813A1FBAF7C}"/>
          </ac:spMkLst>
        </pc:spChg>
        <pc:graphicFrameChg chg="add mod ord modGraphic">
          <ac:chgData name="CHELLAM, AARON (UG)" userId="c280ff29-18c6-4763-8862-4775a272d480" providerId="ADAL" clId="{F6416944-6A1A-4D48-87AB-558FEBE2DCA6}" dt="2023-03-08T09:35:22.981" v="19837" actId="26606"/>
          <ac:graphicFrameMkLst>
            <pc:docMk/>
            <pc:sldMk cId="139904901" sldId="305"/>
            <ac:graphicFrameMk id="4" creationId="{D0384847-3959-077E-F134-73AD451F29B2}"/>
          </ac:graphicFrameMkLst>
        </pc:graphicFrameChg>
        <pc:picChg chg="add">
          <ac:chgData name="CHELLAM, AARON (UG)" userId="c280ff29-18c6-4763-8862-4775a272d480" providerId="ADAL" clId="{F6416944-6A1A-4D48-87AB-558FEBE2DCA6}" dt="2023-03-08T09:35:22.981" v="19837" actId="26606"/>
          <ac:picMkLst>
            <pc:docMk/>
            <pc:sldMk cId="139904901" sldId="305"/>
            <ac:picMk id="10" creationId="{5405F23C-C82E-4181-95EA-321F3D891A40}"/>
          </ac:picMkLst>
        </pc:picChg>
      </pc:sldChg>
    </pc:docChg>
  </pc:docChgLst>
  <pc:docChgLst>
    <pc:chgData name="CHELLAM, AARON (UG)" userId="c280ff29-18c6-4763-8862-4775a272d480" providerId="ADAL" clId="{5BD371C5-6C73-49E9-A06A-19DE4D45195C}"/>
    <pc:docChg chg="modSld">
      <pc:chgData name="CHELLAM, AARON (UG)" userId="c280ff29-18c6-4763-8862-4775a272d480" providerId="ADAL" clId="{5BD371C5-6C73-49E9-A06A-19DE4D45195C}" dt="2023-05-02T16:53:23.897" v="4" actId="20577"/>
      <pc:docMkLst>
        <pc:docMk/>
      </pc:docMkLst>
      <pc:sldChg chg="modSp mod">
        <pc:chgData name="CHELLAM, AARON (UG)" userId="c280ff29-18c6-4763-8862-4775a272d480" providerId="ADAL" clId="{5BD371C5-6C73-49E9-A06A-19DE4D45195C}" dt="2023-05-02T16:53:23.897" v="4" actId="20577"/>
        <pc:sldMkLst>
          <pc:docMk/>
          <pc:sldMk cId="2482290759" sldId="274"/>
        </pc:sldMkLst>
        <pc:spChg chg="mod">
          <ac:chgData name="CHELLAM, AARON (UG)" userId="c280ff29-18c6-4763-8862-4775a272d480" providerId="ADAL" clId="{5BD371C5-6C73-49E9-A06A-19DE4D45195C}" dt="2023-05-02T16:53:23.897" v="4" actId="20577"/>
          <ac:spMkLst>
            <pc:docMk/>
            <pc:sldMk cId="2482290759" sldId="274"/>
            <ac:spMk id="3" creationId="{F4669690-7596-0C31-2A45-425C9B880F0C}"/>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D1</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309B-4EB4-A229-01048E026D90}"/>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309B-4EB4-A229-01048E026D90}"/>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309B-4EB4-A229-01048E026D90}"/>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309B-4EB4-A229-01048E026D9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SW</c:v>
                </c:pt>
                <c:pt idx="1">
                  <c:v>LoC</c:v>
                </c:pt>
                <c:pt idx="2">
                  <c:v>OP</c:v>
                </c:pt>
              </c:strCache>
            </c:strRef>
          </c:cat>
          <c:val>
            <c:numRef>
              <c:f>Sheet1!$B$2:$B$5</c:f>
              <c:numCache>
                <c:formatCode>General</c:formatCode>
                <c:ptCount val="4"/>
                <c:pt idx="0">
                  <c:v>16</c:v>
                </c:pt>
                <c:pt idx="1">
                  <c:v>12</c:v>
                </c:pt>
                <c:pt idx="2">
                  <c:v>18</c:v>
                </c:pt>
              </c:numCache>
            </c:numRef>
          </c:val>
          <c:extLst>
            <c:ext xmlns:c16="http://schemas.microsoft.com/office/drawing/2014/chart" uri="{C3380CC4-5D6E-409C-BE32-E72D297353CC}">
              <c16:uniqueId val="{00000008-309B-4EB4-A229-01048E026D90}"/>
            </c:ext>
          </c:extLst>
        </c:ser>
        <c:dLbls>
          <c:showLegendKey val="0"/>
          <c:showVal val="0"/>
          <c:showCatName val="1"/>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D2</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7413-4921-B007-C3C43FCF07ED}"/>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7413-4921-B007-C3C43FCF07ED}"/>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7413-4921-B007-C3C43FCF07ED}"/>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7413-4921-B007-C3C43FCF07ED}"/>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SW</c:v>
                </c:pt>
                <c:pt idx="1">
                  <c:v>LoC</c:v>
                </c:pt>
                <c:pt idx="2">
                  <c:v>OP</c:v>
                </c:pt>
              </c:strCache>
            </c:strRef>
          </c:cat>
          <c:val>
            <c:numRef>
              <c:f>Sheet1!$B$2:$B$5</c:f>
              <c:numCache>
                <c:formatCode>General</c:formatCode>
                <c:ptCount val="4"/>
                <c:pt idx="0">
                  <c:v>9</c:v>
                </c:pt>
                <c:pt idx="1">
                  <c:v>55</c:v>
                </c:pt>
                <c:pt idx="2">
                  <c:v>22</c:v>
                </c:pt>
              </c:numCache>
            </c:numRef>
          </c:val>
          <c:extLst>
            <c:ext xmlns:c16="http://schemas.microsoft.com/office/drawing/2014/chart" uri="{C3380CC4-5D6E-409C-BE32-E72D297353CC}">
              <c16:uniqueId val="{00000008-7413-4921-B007-C3C43FCF07ED}"/>
            </c:ext>
          </c:extLst>
        </c:ser>
        <c:dLbls>
          <c:showLegendKey val="0"/>
          <c:showVal val="0"/>
          <c:showCatName val="1"/>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D3</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259D-4581-BD44-D4A58AFC4D84}"/>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259D-4581-BD44-D4A58AFC4D84}"/>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259D-4581-BD44-D4A58AFC4D84}"/>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259D-4581-BD44-D4A58AFC4D8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SW</c:v>
                </c:pt>
                <c:pt idx="1">
                  <c:v>LoC</c:v>
                </c:pt>
                <c:pt idx="2">
                  <c:v>OP</c:v>
                </c:pt>
              </c:strCache>
            </c:strRef>
          </c:cat>
          <c:val>
            <c:numRef>
              <c:f>Sheet1!$B$2:$B$5</c:f>
              <c:numCache>
                <c:formatCode>General</c:formatCode>
                <c:ptCount val="4"/>
                <c:pt idx="0">
                  <c:v>33</c:v>
                </c:pt>
                <c:pt idx="1">
                  <c:v>73</c:v>
                </c:pt>
                <c:pt idx="2">
                  <c:v>40</c:v>
                </c:pt>
              </c:numCache>
            </c:numRef>
          </c:val>
          <c:extLst>
            <c:ext xmlns:c16="http://schemas.microsoft.com/office/drawing/2014/chart" uri="{C3380CC4-5D6E-409C-BE32-E72D297353CC}">
              <c16:uniqueId val="{00000008-259D-4581-BD44-D4A58AFC4D84}"/>
            </c:ext>
          </c:extLst>
        </c:ser>
        <c:dLbls>
          <c:showLegendKey val="0"/>
          <c:showVal val="0"/>
          <c:showCatName val="1"/>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Training Time</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4314-436E-AD7F-E06925937203}"/>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4314-436E-AD7F-E06925937203}"/>
              </c:ext>
            </c:extLst>
          </c:dPt>
          <c:dPt>
            <c:idx val="2"/>
            <c:bubble3D val="0"/>
            <c:spPr>
              <a:solidFill>
                <a:schemeClr val="accent1">
                  <a:tint val="65000"/>
                </a:schemeClr>
              </a:solidFill>
              <a:ln w="19050">
                <a:solidFill>
                  <a:schemeClr val="lt1"/>
                </a:solidFill>
              </a:ln>
              <a:effectLst/>
            </c:spPr>
            <c:extLst>
              <c:ext xmlns:c16="http://schemas.microsoft.com/office/drawing/2014/chart" uri="{C3380CC4-5D6E-409C-BE32-E72D297353CC}">
                <c16:uniqueId val="{00000005-4314-436E-AD7F-E06925937203}"/>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FCNN</c:v>
                </c:pt>
                <c:pt idx="1">
                  <c:v>CNN</c:v>
                </c:pt>
                <c:pt idx="2">
                  <c:v>LSTM</c:v>
                </c:pt>
              </c:strCache>
            </c:strRef>
          </c:cat>
          <c:val>
            <c:numRef>
              <c:f>Sheet1!$B$2:$B$4</c:f>
              <c:numCache>
                <c:formatCode>General</c:formatCode>
                <c:ptCount val="3"/>
                <c:pt idx="0">
                  <c:v>15</c:v>
                </c:pt>
                <c:pt idx="1">
                  <c:v>221</c:v>
                </c:pt>
                <c:pt idx="2">
                  <c:v>1324</c:v>
                </c:pt>
              </c:numCache>
            </c:numRef>
          </c:val>
          <c:extLst>
            <c:ext xmlns:c16="http://schemas.microsoft.com/office/drawing/2014/chart" uri="{C3380CC4-5D6E-409C-BE32-E72D297353CC}">
              <c16:uniqueId val="{00000000-9FCB-4912-B496-05EDE25F8B49}"/>
            </c:ext>
          </c:extLst>
        </c:ser>
        <c:dLbls>
          <c:showLegendKey val="0"/>
          <c:showVal val="0"/>
          <c:showCatName val="1"/>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8A4233-6B00-42FE-B77A-54C0D14CC341}"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7C3AEB80-DF21-464C-941F-E9FDF218087D}">
      <dgm:prSet/>
      <dgm:spPr/>
      <dgm:t>
        <a:bodyPr/>
        <a:lstStyle/>
        <a:p>
          <a:pPr>
            <a:defRPr b="1"/>
          </a:pPr>
          <a:r>
            <a:rPr lang="en-GB" dirty="0"/>
            <a:t>Remote Laser Welding (RLW)</a:t>
          </a:r>
          <a:endParaRPr lang="en-US" dirty="0"/>
        </a:p>
      </dgm:t>
    </dgm:pt>
    <dgm:pt modelId="{B4A69199-7CBA-4188-BEF2-2FAAD959219C}" type="parTrans" cxnId="{10726777-4978-4584-A52A-C2BDE5476F96}">
      <dgm:prSet/>
      <dgm:spPr/>
      <dgm:t>
        <a:bodyPr/>
        <a:lstStyle/>
        <a:p>
          <a:endParaRPr lang="en-US"/>
        </a:p>
      </dgm:t>
    </dgm:pt>
    <dgm:pt modelId="{DD77A268-1866-48CB-8546-B0982411074B}" type="sibTrans" cxnId="{10726777-4978-4584-A52A-C2BDE5476F96}">
      <dgm:prSet/>
      <dgm:spPr/>
      <dgm:t>
        <a:bodyPr/>
        <a:lstStyle/>
        <a:p>
          <a:endParaRPr lang="en-US"/>
        </a:p>
      </dgm:t>
    </dgm:pt>
    <dgm:pt modelId="{7E75F5E3-91AE-4346-988C-8909E72C965C}">
      <dgm:prSet/>
      <dgm:spPr/>
      <dgm:t>
        <a:bodyPr/>
        <a:lstStyle/>
        <a:p>
          <a:r>
            <a:rPr lang="en-GB"/>
            <a:t>RLW is a welding technique used in the assembly of battery packs for electric vehicles.</a:t>
          </a:r>
          <a:endParaRPr lang="en-US"/>
        </a:p>
      </dgm:t>
    </dgm:pt>
    <dgm:pt modelId="{1B968064-B207-41C9-87E5-CF6B59951C67}" type="parTrans" cxnId="{5251D821-CA71-4060-ACDE-C85684C0A644}">
      <dgm:prSet/>
      <dgm:spPr/>
      <dgm:t>
        <a:bodyPr/>
        <a:lstStyle/>
        <a:p>
          <a:endParaRPr lang="en-US"/>
        </a:p>
      </dgm:t>
    </dgm:pt>
    <dgm:pt modelId="{5A5A1E35-06D7-4C59-8FEC-EDDBD5FAF024}" type="sibTrans" cxnId="{5251D821-CA71-4060-ACDE-C85684C0A644}">
      <dgm:prSet/>
      <dgm:spPr/>
      <dgm:t>
        <a:bodyPr/>
        <a:lstStyle/>
        <a:p>
          <a:endParaRPr lang="en-US"/>
        </a:p>
      </dgm:t>
    </dgm:pt>
    <dgm:pt modelId="{70A01635-1A09-4617-9F11-9689ED382C2C}">
      <dgm:prSet/>
      <dgm:spPr/>
      <dgm:t>
        <a:bodyPr/>
        <a:lstStyle/>
        <a:p>
          <a:pPr>
            <a:defRPr b="1"/>
          </a:pPr>
          <a:r>
            <a:rPr lang="en-GB"/>
            <a:t>Welding Defect Classification</a:t>
          </a:r>
          <a:endParaRPr lang="en-US"/>
        </a:p>
      </dgm:t>
    </dgm:pt>
    <dgm:pt modelId="{1CE90DC7-68F1-4B7D-A40D-661AF89D9518}" type="parTrans" cxnId="{3F619BA6-D8A9-46FD-BF72-2CEDE718D33B}">
      <dgm:prSet/>
      <dgm:spPr/>
      <dgm:t>
        <a:bodyPr/>
        <a:lstStyle/>
        <a:p>
          <a:endParaRPr lang="en-US"/>
        </a:p>
      </dgm:t>
    </dgm:pt>
    <dgm:pt modelId="{A6FD7746-C650-4152-AE47-ABBD94BB94EF}" type="sibTrans" cxnId="{3F619BA6-D8A9-46FD-BF72-2CEDE718D33B}">
      <dgm:prSet/>
      <dgm:spPr/>
      <dgm:t>
        <a:bodyPr/>
        <a:lstStyle/>
        <a:p>
          <a:endParaRPr lang="en-US"/>
        </a:p>
      </dgm:t>
    </dgm:pt>
    <dgm:pt modelId="{E838344B-9EEF-4C4D-9BEC-611D320CB7CF}">
      <dgm:prSet/>
      <dgm:spPr/>
      <dgm:t>
        <a:bodyPr/>
        <a:lstStyle/>
        <a:p>
          <a:r>
            <a:rPr lang="en-GB"/>
            <a:t>Supervised machine learning models can use welding process features to predict whether a weld will be defective or non-defective.</a:t>
          </a:r>
          <a:endParaRPr lang="en-US"/>
        </a:p>
      </dgm:t>
    </dgm:pt>
    <dgm:pt modelId="{2BA101EA-DE28-4129-AFA5-3FC5B675E8FF}" type="parTrans" cxnId="{BFBEADDE-CF38-4437-9A90-A6B7979F6A68}">
      <dgm:prSet/>
      <dgm:spPr/>
      <dgm:t>
        <a:bodyPr/>
        <a:lstStyle/>
        <a:p>
          <a:endParaRPr lang="en-US"/>
        </a:p>
      </dgm:t>
    </dgm:pt>
    <dgm:pt modelId="{D1042D3B-BB77-49B2-91B1-AB8B6CEE4F85}" type="sibTrans" cxnId="{BFBEADDE-CF38-4437-9A90-A6B7979F6A68}">
      <dgm:prSet/>
      <dgm:spPr/>
      <dgm:t>
        <a:bodyPr/>
        <a:lstStyle/>
        <a:p>
          <a:endParaRPr lang="en-US"/>
        </a:p>
      </dgm:t>
    </dgm:pt>
    <dgm:pt modelId="{E19523A6-C703-4927-BFB6-0CF42E4918F8}">
      <dgm:prSet/>
      <dgm:spPr/>
      <dgm:t>
        <a:bodyPr/>
        <a:lstStyle/>
        <a:p>
          <a:pPr>
            <a:defRPr b="1"/>
          </a:pPr>
          <a:r>
            <a:rPr lang="en-GB"/>
            <a:t>Closed-Loop Quality Control</a:t>
          </a:r>
          <a:endParaRPr lang="en-US"/>
        </a:p>
      </dgm:t>
    </dgm:pt>
    <dgm:pt modelId="{BB859EDF-F892-4E54-B0D1-DEFCF88E2DB3}" type="parTrans" cxnId="{D67D8010-840A-4CEB-BC67-D8C961D43E8E}">
      <dgm:prSet/>
      <dgm:spPr/>
      <dgm:t>
        <a:bodyPr/>
        <a:lstStyle/>
        <a:p>
          <a:endParaRPr lang="en-US"/>
        </a:p>
      </dgm:t>
    </dgm:pt>
    <dgm:pt modelId="{7CAA62F8-46DB-4BF5-BF0B-4C2E4C881EB9}" type="sibTrans" cxnId="{D67D8010-840A-4CEB-BC67-D8C961D43E8E}">
      <dgm:prSet/>
      <dgm:spPr/>
      <dgm:t>
        <a:bodyPr/>
        <a:lstStyle/>
        <a:p>
          <a:endParaRPr lang="en-US"/>
        </a:p>
      </dgm:t>
    </dgm:pt>
    <dgm:pt modelId="{4B3DD6AA-C362-4280-A910-DFD1BA07D548}">
      <dgm:prSet/>
      <dgm:spPr/>
      <dgm:t>
        <a:bodyPr/>
        <a:lstStyle/>
        <a:p>
          <a:r>
            <a:rPr lang="en-GB"/>
            <a:t>If the model predicts a weld will be defective, process parameters can be adjusted to prevent the defect from occurring.</a:t>
          </a:r>
          <a:endParaRPr lang="en-US"/>
        </a:p>
      </dgm:t>
    </dgm:pt>
    <dgm:pt modelId="{F7D08360-DECC-4A43-AB27-1AA9DC373D97}" type="parTrans" cxnId="{7C23D882-A680-4ED2-8083-4D9FEF969E37}">
      <dgm:prSet/>
      <dgm:spPr/>
      <dgm:t>
        <a:bodyPr/>
        <a:lstStyle/>
        <a:p>
          <a:endParaRPr lang="en-US"/>
        </a:p>
      </dgm:t>
    </dgm:pt>
    <dgm:pt modelId="{6AAA9A12-A5C7-4F0B-AC3A-A692BB48F6CD}" type="sibTrans" cxnId="{7C23D882-A680-4ED2-8083-4D9FEF969E37}">
      <dgm:prSet/>
      <dgm:spPr/>
      <dgm:t>
        <a:bodyPr/>
        <a:lstStyle/>
        <a:p>
          <a:endParaRPr lang="en-US"/>
        </a:p>
      </dgm:t>
    </dgm:pt>
    <dgm:pt modelId="{90AD773A-E6A4-4BA1-B4C7-F8F7A901354A}" type="pres">
      <dgm:prSet presAssocID="{BF8A4233-6B00-42FE-B77A-54C0D14CC341}" presName="root" presStyleCnt="0">
        <dgm:presLayoutVars>
          <dgm:dir/>
          <dgm:resizeHandles val="exact"/>
        </dgm:presLayoutVars>
      </dgm:prSet>
      <dgm:spPr/>
    </dgm:pt>
    <dgm:pt modelId="{4EC8790A-E7C6-4C7F-8905-AB1AAFB7407C}" type="pres">
      <dgm:prSet presAssocID="{7C3AEB80-DF21-464C-941F-E9FDF218087D}" presName="compNode" presStyleCnt="0"/>
      <dgm:spPr/>
    </dgm:pt>
    <dgm:pt modelId="{E226ABC2-37E2-47B8-89FB-CF2870231B27}" type="pres">
      <dgm:prSet presAssocID="{7C3AEB80-DF21-464C-941F-E9FDF218087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Jackhammer with solid fill"/>
        </a:ext>
      </dgm:extLst>
    </dgm:pt>
    <dgm:pt modelId="{4C8EC8DE-DDAC-4777-A7EC-A9D7C837B6A8}" type="pres">
      <dgm:prSet presAssocID="{7C3AEB80-DF21-464C-941F-E9FDF218087D}" presName="iconSpace" presStyleCnt="0"/>
      <dgm:spPr/>
    </dgm:pt>
    <dgm:pt modelId="{2CE758C5-B336-4D61-B851-5DE116385868}" type="pres">
      <dgm:prSet presAssocID="{7C3AEB80-DF21-464C-941F-E9FDF218087D}" presName="parTx" presStyleLbl="revTx" presStyleIdx="0" presStyleCnt="6">
        <dgm:presLayoutVars>
          <dgm:chMax val="0"/>
          <dgm:chPref val="0"/>
        </dgm:presLayoutVars>
      </dgm:prSet>
      <dgm:spPr/>
    </dgm:pt>
    <dgm:pt modelId="{71009BB5-A0BE-4967-AB82-B5BF2197A001}" type="pres">
      <dgm:prSet presAssocID="{7C3AEB80-DF21-464C-941F-E9FDF218087D}" presName="txSpace" presStyleCnt="0"/>
      <dgm:spPr/>
    </dgm:pt>
    <dgm:pt modelId="{F4A03AEA-C434-4D90-A54D-2BC3EFAC71AA}" type="pres">
      <dgm:prSet presAssocID="{7C3AEB80-DF21-464C-941F-E9FDF218087D}" presName="desTx" presStyleLbl="revTx" presStyleIdx="1" presStyleCnt="6">
        <dgm:presLayoutVars/>
      </dgm:prSet>
      <dgm:spPr/>
    </dgm:pt>
    <dgm:pt modelId="{8005ED34-5AFA-4D28-A0E8-B8C88FAE3F22}" type="pres">
      <dgm:prSet presAssocID="{DD77A268-1866-48CB-8546-B0982411074B}" presName="sibTrans" presStyleCnt="0"/>
      <dgm:spPr/>
    </dgm:pt>
    <dgm:pt modelId="{C0CCD232-CF0F-4EE2-B995-3E95AD513654}" type="pres">
      <dgm:prSet presAssocID="{70A01635-1A09-4617-9F11-9689ED382C2C}" presName="compNode" presStyleCnt="0"/>
      <dgm:spPr/>
    </dgm:pt>
    <dgm:pt modelId="{6C7D47B1-7444-40DD-96D9-8D2069C1FCD5}" type="pres">
      <dgm:prSet presAssocID="{70A01635-1A09-4617-9F11-9689ED382C2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onitor with solid fill"/>
        </a:ext>
      </dgm:extLst>
    </dgm:pt>
    <dgm:pt modelId="{7C7C0BB6-68EF-41AC-BA9E-54BE1F292C09}" type="pres">
      <dgm:prSet presAssocID="{70A01635-1A09-4617-9F11-9689ED382C2C}" presName="iconSpace" presStyleCnt="0"/>
      <dgm:spPr/>
    </dgm:pt>
    <dgm:pt modelId="{926F6A69-BAC2-4EEB-9F1D-26344AB405E8}" type="pres">
      <dgm:prSet presAssocID="{70A01635-1A09-4617-9F11-9689ED382C2C}" presName="parTx" presStyleLbl="revTx" presStyleIdx="2" presStyleCnt="6">
        <dgm:presLayoutVars>
          <dgm:chMax val="0"/>
          <dgm:chPref val="0"/>
        </dgm:presLayoutVars>
      </dgm:prSet>
      <dgm:spPr/>
    </dgm:pt>
    <dgm:pt modelId="{0DC46728-E25A-4685-8CAA-9EBBDB3E55A9}" type="pres">
      <dgm:prSet presAssocID="{70A01635-1A09-4617-9F11-9689ED382C2C}" presName="txSpace" presStyleCnt="0"/>
      <dgm:spPr/>
    </dgm:pt>
    <dgm:pt modelId="{111F39EE-F0D4-439A-B5B3-D0CBCB69A29C}" type="pres">
      <dgm:prSet presAssocID="{70A01635-1A09-4617-9F11-9689ED382C2C}" presName="desTx" presStyleLbl="revTx" presStyleIdx="3" presStyleCnt="6">
        <dgm:presLayoutVars/>
      </dgm:prSet>
      <dgm:spPr/>
    </dgm:pt>
    <dgm:pt modelId="{1D489A6A-F16F-4397-BC49-EF47BED9E9B2}" type="pres">
      <dgm:prSet presAssocID="{A6FD7746-C650-4152-AE47-ABBD94BB94EF}" presName="sibTrans" presStyleCnt="0"/>
      <dgm:spPr/>
    </dgm:pt>
    <dgm:pt modelId="{7FC26354-3A63-4C48-9AF1-A87D3C96A08A}" type="pres">
      <dgm:prSet presAssocID="{E19523A6-C703-4927-BFB6-0CF42E4918F8}" presName="compNode" presStyleCnt="0"/>
      <dgm:spPr/>
    </dgm:pt>
    <dgm:pt modelId="{856C5B14-9C4D-4EAA-87F1-EC893754B7CB}" type="pres">
      <dgm:prSet presAssocID="{E19523A6-C703-4927-BFB6-0CF42E4918F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ircles with arrows with solid fill"/>
        </a:ext>
      </dgm:extLst>
    </dgm:pt>
    <dgm:pt modelId="{CEC72B72-CBB7-42DB-8E47-5642F88A47B4}" type="pres">
      <dgm:prSet presAssocID="{E19523A6-C703-4927-BFB6-0CF42E4918F8}" presName="iconSpace" presStyleCnt="0"/>
      <dgm:spPr/>
    </dgm:pt>
    <dgm:pt modelId="{25E4251A-FDF5-4DC6-A163-1362EEA3A92A}" type="pres">
      <dgm:prSet presAssocID="{E19523A6-C703-4927-BFB6-0CF42E4918F8}" presName="parTx" presStyleLbl="revTx" presStyleIdx="4" presStyleCnt="6">
        <dgm:presLayoutVars>
          <dgm:chMax val="0"/>
          <dgm:chPref val="0"/>
        </dgm:presLayoutVars>
      </dgm:prSet>
      <dgm:spPr/>
    </dgm:pt>
    <dgm:pt modelId="{D1187A5B-A11B-4BD6-9045-4DC0001720D1}" type="pres">
      <dgm:prSet presAssocID="{E19523A6-C703-4927-BFB6-0CF42E4918F8}" presName="txSpace" presStyleCnt="0"/>
      <dgm:spPr/>
    </dgm:pt>
    <dgm:pt modelId="{EA064FC6-00AA-4393-80BF-02FDE8CF9540}" type="pres">
      <dgm:prSet presAssocID="{E19523A6-C703-4927-BFB6-0CF42E4918F8}" presName="desTx" presStyleLbl="revTx" presStyleIdx="5" presStyleCnt="6">
        <dgm:presLayoutVars/>
      </dgm:prSet>
      <dgm:spPr/>
    </dgm:pt>
  </dgm:ptLst>
  <dgm:cxnLst>
    <dgm:cxn modelId="{7787BD0C-800D-4254-9D82-39BE71AB16BF}" type="presOf" srcId="{7E75F5E3-91AE-4346-988C-8909E72C965C}" destId="{F4A03AEA-C434-4D90-A54D-2BC3EFAC71AA}" srcOrd="0" destOrd="0" presId="urn:microsoft.com/office/officeart/2018/5/layout/CenteredIconLabelDescriptionList"/>
    <dgm:cxn modelId="{D67D8010-840A-4CEB-BC67-D8C961D43E8E}" srcId="{BF8A4233-6B00-42FE-B77A-54C0D14CC341}" destId="{E19523A6-C703-4927-BFB6-0CF42E4918F8}" srcOrd="2" destOrd="0" parTransId="{BB859EDF-F892-4E54-B0D1-DEFCF88E2DB3}" sibTransId="{7CAA62F8-46DB-4BF5-BF0B-4C2E4C881EB9}"/>
    <dgm:cxn modelId="{E69EAB16-7C20-477E-90F3-16A7DDF4C8B2}" type="presOf" srcId="{E19523A6-C703-4927-BFB6-0CF42E4918F8}" destId="{25E4251A-FDF5-4DC6-A163-1362EEA3A92A}" srcOrd="0" destOrd="0" presId="urn:microsoft.com/office/officeart/2018/5/layout/CenteredIconLabelDescriptionList"/>
    <dgm:cxn modelId="{5251D821-CA71-4060-ACDE-C85684C0A644}" srcId="{7C3AEB80-DF21-464C-941F-E9FDF218087D}" destId="{7E75F5E3-91AE-4346-988C-8909E72C965C}" srcOrd="0" destOrd="0" parTransId="{1B968064-B207-41C9-87E5-CF6B59951C67}" sibTransId="{5A5A1E35-06D7-4C59-8FEC-EDDBD5FAF024}"/>
    <dgm:cxn modelId="{28690042-83C2-4ED3-BA99-9B71EADBA231}" type="presOf" srcId="{7C3AEB80-DF21-464C-941F-E9FDF218087D}" destId="{2CE758C5-B336-4D61-B851-5DE116385868}" srcOrd="0" destOrd="0" presId="urn:microsoft.com/office/officeart/2018/5/layout/CenteredIconLabelDescriptionList"/>
    <dgm:cxn modelId="{10726777-4978-4584-A52A-C2BDE5476F96}" srcId="{BF8A4233-6B00-42FE-B77A-54C0D14CC341}" destId="{7C3AEB80-DF21-464C-941F-E9FDF218087D}" srcOrd="0" destOrd="0" parTransId="{B4A69199-7CBA-4188-BEF2-2FAAD959219C}" sibTransId="{DD77A268-1866-48CB-8546-B0982411074B}"/>
    <dgm:cxn modelId="{7C23D882-A680-4ED2-8083-4D9FEF969E37}" srcId="{E19523A6-C703-4927-BFB6-0CF42E4918F8}" destId="{4B3DD6AA-C362-4280-A910-DFD1BA07D548}" srcOrd="0" destOrd="0" parTransId="{F7D08360-DECC-4A43-AB27-1AA9DC373D97}" sibTransId="{6AAA9A12-A5C7-4F0B-AC3A-A692BB48F6CD}"/>
    <dgm:cxn modelId="{3C23209E-9D0F-4D33-A49C-3C1B6BEF914E}" type="presOf" srcId="{70A01635-1A09-4617-9F11-9689ED382C2C}" destId="{926F6A69-BAC2-4EEB-9F1D-26344AB405E8}" srcOrd="0" destOrd="0" presId="urn:microsoft.com/office/officeart/2018/5/layout/CenteredIconLabelDescriptionList"/>
    <dgm:cxn modelId="{172893A5-A9E0-4361-AE99-B9FCD1B01C23}" type="presOf" srcId="{4B3DD6AA-C362-4280-A910-DFD1BA07D548}" destId="{EA064FC6-00AA-4393-80BF-02FDE8CF9540}" srcOrd="0" destOrd="0" presId="urn:microsoft.com/office/officeart/2018/5/layout/CenteredIconLabelDescriptionList"/>
    <dgm:cxn modelId="{3F619BA6-D8A9-46FD-BF72-2CEDE718D33B}" srcId="{BF8A4233-6B00-42FE-B77A-54C0D14CC341}" destId="{70A01635-1A09-4617-9F11-9689ED382C2C}" srcOrd="1" destOrd="0" parTransId="{1CE90DC7-68F1-4B7D-A40D-661AF89D9518}" sibTransId="{A6FD7746-C650-4152-AE47-ABBD94BB94EF}"/>
    <dgm:cxn modelId="{70F76DAB-D782-4EF5-83C3-97F885EBCD3E}" type="presOf" srcId="{BF8A4233-6B00-42FE-B77A-54C0D14CC341}" destId="{90AD773A-E6A4-4BA1-B4C7-F8F7A901354A}" srcOrd="0" destOrd="0" presId="urn:microsoft.com/office/officeart/2018/5/layout/CenteredIconLabelDescriptionList"/>
    <dgm:cxn modelId="{93B470B9-0C7F-48F0-A1C0-6052024DAB59}" type="presOf" srcId="{E838344B-9EEF-4C4D-9BEC-611D320CB7CF}" destId="{111F39EE-F0D4-439A-B5B3-D0CBCB69A29C}" srcOrd="0" destOrd="0" presId="urn:microsoft.com/office/officeart/2018/5/layout/CenteredIconLabelDescriptionList"/>
    <dgm:cxn modelId="{BFBEADDE-CF38-4437-9A90-A6B7979F6A68}" srcId="{70A01635-1A09-4617-9F11-9689ED382C2C}" destId="{E838344B-9EEF-4C4D-9BEC-611D320CB7CF}" srcOrd="0" destOrd="0" parTransId="{2BA101EA-DE28-4129-AFA5-3FC5B675E8FF}" sibTransId="{D1042D3B-BB77-49B2-91B1-AB8B6CEE4F85}"/>
    <dgm:cxn modelId="{152B0495-1721-41EA-8943-935CCA27849D}" type="presParOf" srcId="{90AD773A-E6A4-4BA1-B4C7-F8F7A901354A}" destId="{4EC8790A-E7C6-4C7F-8905-AB1AAFB7407C}" srcOrd="0" destOrd="0" presId="urn:microsoft.com/office/officeart/2018/5/layout/CenteredIconLabelDescriptionList"/>
    <dgm:cxn modelId="{C801EDF1-EBA1-4B28-ACDC-5574B61CA47D}" type="presParOf" srcId="{4EC8790A-E7C6-4C7F-8905-AB1AAFB7407C}" destId="{E226ABC2-37E2-47B8-89FB-CF2870231B27}" srcOrd="0" destOrd="0" presId="urn:microsoft.com/office/officeart/2018/5/layout/CenteredIconLabelDescriptionList"/>
    <dgm:cxn modelId="{D9FBB68E-D569-4665-8DA4-705ABDF6D002}" type="presParOf" srcId="{4EC8790A-E7C6-4C7F-8905-AB1AAFB7407C}" destId="{4C8EC8DE-DDAC-4777-A7EC-A9D7C837B6A8}" srcOrd="1" destOrd="0" presId="urn:microsoft.com/office/officeart/2018/5/layout/CenteredIconLabelDescriptionList"/>
    <dgm:cxn modelId="{6ABF69F2-1C28-420F-B9CE-2987A0768F26}" type="presParOf" srcId="{4EC8790A-E7C6-4C7F-8905-AB1AAFB7407C}" destId="{2CE758C5-B336-4D61-B851-5DE116385868}" srcOrd="2" destOrd="0" presId="urn:microsoft.com/office/officeart/2018/5/layout/CenteredIconLabelDescriptionList"/>
    <dgm:cxn modelId="{D2EB3F68-CA49-46D5-BAD1-AE12A0560658}" type="presParOf" srcId="{4EC8790A-E7C6-4C7F-8905-AB1AAFB7407C}" destId="{71009BB5-A0BE-4967-AB82-B5BF2197A001}" srcOrd="3" destOrd="0" presId="urn:microsoft.com/office/officeart/2018/5/layout/CenteredIconLabelDescriptionList"/>
    <dgm:cxn modelId="{8876FBB3-CBED-4D1A-906B-9862DA34B86A}" type="presParOf" srcId="{4EC8790A-E7C6-4C7F-8905-AB1AAFB7407C}" destId="{F4A03AEA-C434-4D90-A54D-2BC3EFAC71AA}" srcOrd="4" destOrd="0" presId="urn:microsoft.com/office/officeart/2018/5/layout/CenteredIconLabelDescriptionList"/>
    <dgm:cxn modelId="{413158E2-3680-4702-A295-7836D0F300DA}" type="presParOf" srcId="{90AD773A-E6A4-4BA1-B4C7-F8F7A901354A}" destId="{8005ED34-5AFA-4D28-A0E8-B8C88FAE3F22}" srcOrd="1" destOrd="0" presId="urn:microsoft.com/office/officeart/2018/5/layout/CenteredIconLabelDescriptionList"/>
    <dgm:cxn modelId="{426B303F-631D-45EF-823E-C4953FF44199}" type="presParOf" srcId="{90AD773A-E6A4-4BA1-B4C7-F8F7A901354A}" destId="{C0CCD232-CF0F-4EE2-B995-3E95AD513654}" srcOrd="2" destOrd="0" presId="urn:microsoft.com/office/officeart/2018/5/layout/CenteredIconLabelDescriptionList"/>
    <dgm:cxn modelId="{85B51319-D00B-41F7-9314-40BEB87A0D84}" type="presParOf" srcId="{C0CCD232-CF0F-4EE2-B995-3E95AD513654}" destId="{6C7D47B1-7444-40DD-96D9-8D2069C1FCD5}" srcOrd="0" destOrd="0" presId="urn:microsoft.com/office/officeart/2018/5/layout/CenteredIconLabelDescriptionList"/>
    <dgm:cxn modelId="{4953FDFD-6A75-4AD2-AB4A-975430FF5541}" type="presParOf" srcId="{C0CCD232-CF0F-4EE2-B995-3E95AD513654}" destId="{7C7C0BB6-68EF-41AC-BA9E-54BE1F292C09}" srcOrd="1" destOrd="0" presId="urn:microsoft.com/office/officeart/2018/5/layout/CenteredIconLabelDescriptionList"/>
    <dgm:cxn modelId="{6793BDBD-35A8-48FC-A385-BBB07E841483}" type="presParOf" srcId="{C0CCD232-CF0F-4EE2-B995-3E95AD513654}" destId="{926F6A69-BAC2-4EEB-9F1D-26344AB405E8}" srcOrd="2" destOrd="0" presId="urn:microsoft.com/office/officeart/2018/5/layout/CenteredIconLabelDescriptionList"/>
    <dgm:cxn modelId="{D07AD607-91F1-48E0-B88D-3C4181DDB559}" type="presParOf" srcId="{C0CCD232-CF0F-4EE2-B995-3E95AD513654}" destId="{0DC46728-E25A-4685-8CAA-9EBBDB3E55A9}" srcOrd="3" destOrd="0" presId="urn:microsoft.com/office/officeart/2018/5/layout/CenteredIconLabelDescriptionList"/>
    <dgm:cxn modelId="{84725A71-03A2-4E73-98C8-D3BEAFD8E373}" type="presParOf" srcId="{C0CCD232-CF0F-4EE2-B995-3E95AD513654}" destId="{111F39EE-F0D4-439A-B5B3-D0CBCB69A29C}" srcOrd="4" destOrd="0" presId="urn:microsoft.com/office/officeart/2018/5/layout/CenteredIconLabelDescriptionList"/>
    <dgm:cxn modelId="{45CDE590-84E0-4601-9E42-EBED72326433}" type="presParOf" srcId="{90AD773A-E6A4-4BA1-B4C7-F8F7A901354A}" destId="{1D489A6A-F16F-4397-BC49-EF47BED9E9B2}" srcOrd="3" destOrd="0" presId="urn:microsoft.com/office/officeart/2018/5/layout/CenteredIconLabelDescriptionList"/>
    <dgm:cxn modelId="{AE935CB2-E621-4F00-A184-C4D14B09C41C}" type="presParOf" srcId="{90AD773A-E6A4-4BA1-B4C7-F8F7A901354A}" destId="{7FC26354-3A63-4C48-9AF1-A87D3C96A08A}" srcOrd="4" destOrd="0" presId="urn:microsoft.com/office/officeart/2018/5/layout/CenteredIconLabelDescriptionList"/>
    <dgm:cxn modelId="{365B0DBB-D730-46B0-9FA2-754F5694A5B2}" type="presParOf" srcId="{7FC26354-3A63-4C48-9AF1-A87D3C96A08A}" destId="{856C5B14-9C4D-4EAA-87F1-EC893754B7CB}" srcOrd="0" destOrd="0" presId="urn:microsoft.com/office/officeart/2018/5/layout/CenteredIconLabelDescriptionList"/>
    <dgm:cxn modelId="{4A761C6F-7B53-4831-B651-862226FF44D5}" type="presParOf" srcId="{7FC26354-3A63-4C48-9AF1-A87D3C96A08A}" destId="{CEC72B72-CBB7-42DB-8E47-5642F88A47B4}" srcOrd="1" destOrd="0" presId="urn:microsoft.com/office/officeart/2018/5/layout/CenteredIconLabelDescriptionList"/>
    <dgm:cxn modelId="{4EC656CB-95FD-4BE1-98A8-07C7FFE23A91}" type="presParOf" srcId="{7FC26354-3A63-4C48-9AF1-A87D3C96A08A}" destId="{25E4251A-FDF5-4DC6-A163-1362EEA3A92A}" srcOrd="2" destOrd="0" presId="urn:microsoft.com/office/officeart/2018/5/layout/CenteredIconLabelDescriptionList"/>
    <dgm:cxn modelId="{E6FF287E-9B5E-47ED-AB41-7932E692D59E}" type="presParOf" srcId="{7FC26354-3A63-4C48-9AF1-A87D3C96A08A}" destId="{D1187A5B-A11B-4BD6-9045-4DC0001720D1}" srcOrd="3" destOrd="0" presId="urn:microsoft.com/office/officeart/2018/5/layout/CenteredIconLabelDescriptionList"/>
    <dgm:cxn modelId="{4A50B4A8-344C-4261-B469-0CB52361E5CB}" type="presParOf" srcId="{7FC26354-3A63-4C48-9AF1-A87D3C96A08A}" destId="{EA064FC6-00AA-4393-80BF-02FDE8CF9540}" srcOrd="4" destOrd="0" presId="urn:microsoft.com/office/officeart/2018/5/layout/CenteredIconLabelDescription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16D204-C72D-44E8-9BA0-FFFF5829224A}"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43843734-FD52-40F6-B757-8A43B3D917FD}">
      <dgm:prSet/>
      <dgm:spPr/>
      <dgm:t>
        <a:bodyPr/>
        <a:lstStyle/>
        <a:p>
          <a:r>
            <a:rPr lang="en-GB"/>
            <a:t>1) The datasets are very small. </a:t>
          </a:r>
          <a:endParaRPr lang="en-US"/>
        </a:p>
      </dgm:t>
    </dgm:pt>
    <dgm:pt modelId="{1A70103D-FA01-41B7-8C4B-498EEC0A8AF5}" type="parTrans" cxnId="{A6FDA19F-9C20-431C-805E-BE9B40DC91B7}">
      <dgm:prSet/>
      <dgm:spPr/>
      <dgm:t>
        <a:bodyPr/>
        <a:lstStyle/>
        <a:p>
          <a:endParaRPr lang="en-US"/>
        </a:p>
      </dgm:t>
    </dgm:pt>
    <dgm:pt modelId="{F5622E99-3D83-4F7D-BFD7-A10144C90D38}" type="sibTrans" cxnId="{A6FDA19F-9C20-431C-805E-BE9B40DC91B7}">
      <dgm:prSet/>
      <dgm:spPr/>
      <dgm:t>
        <a:bodyPr/>
        <a:lstStyle/>
        <a:p>
          <a:endParaRPr lang="en-US"/>
        </a:p>
      </dgm:t>
    </dgm:pt>
    <dgm:pt modelId="{ADC5D1DB-B41C-4745-B7C7-F101E673EBFC}">
      <dgm:prSet/>
      <dgm:spPr/>
      <dgm:t>
        <a:bodyPr/>
        <a:lstStyle/>
        <a:p>
          <a:r>
            <a:rPr lang="en-GB" dirty="0"/>
            <a:t>RLW requires the use of sophisticated machinery and consumes raw materials; only a limited number of experiments can be performed.</a:t>
          </a:r>
          <a:endParaRPr lang="en-US" dirty="0"/>
        </a:p>
      </dgm:t>
    </dgm:pt>
    <dgm:pt modelId="{15909481-25E9-4E69-9510-FC7D47AE44F8}" type="parTrans" cxnId="{CDDA78A2-7C53-4AB8-B3D8-A851243EA5D1}">
      <dgm:prSet/>
      <dgm:spPr/>
      <dgm:t>
        <a:bodyPr/>
        <a:lstStyle/>
        <a:p>
          <a:endParaRPr lang="en-US"/>
        </a:p>
      </dgm:t>
    </dgm:pt>
    <dgm:pt modelId="{99216507-8B9E-4A3B-AD9B-B5C1C79DD573}" type="sibTrans" cxnId="{CDDA78A2-7C53-4AB8-B3D8-A851243EA5D1}">
      <dgm:prSet/>
      <dgm:spPr/>
      <dgm:t>
        <a:bodyPr/>
        <a:lstStyle/>
        <a:p>
          <a:endParaRPr lang="en-US"/>
        </a:p>
      </dgm:t>
    </dgm:pt>
    <dgm:pt modelId="{492B0968-9F74-412F-B689-5C5841D3838B}">
      <dgm:prSet/>
      <dgm:spPr/>
      <dgm:t>
        <a:bodyPr/>
        <a:lstStyle/>
        <a:p>
          <a:r>
            <a:rPr lang="en-GB"/>
            <a:t>No validation set for any experiments.</a:t>
          </a:r>
          <a:endParaRPr lang="en-US"/>
        </a:p>
      </dgm:t>
    </dgm:pt>
    <dgm:pt modelId="{DE5A2BB8-032C-464E-809F-DA66F9BF40B4}" type="parTrans" cxnId="{E1A2D01E-7857-4C05-9994-86B41FA2FBCA}">
      <dgm:prSet/>
      <dgm:spPr/>
      <dgm:t>
        <a:bodyPr/>
        <a:lstStyle/>
        <a:p>
          <a:endParaRPr lang="en-US"/>
        </a:p>
      </dgm:t>
    </dgm:pt>
    <dgm:pt modelId="{28728C7A-F5E5-45D4-BB85-08C220603109}" type="sibTrans" cxnId="{E1A2D01E-7857-4C05-9994-86B41FA2FBCA}">
      <dgm:prSet/>
      <dgm:spPr/>
      <dgm:t>
        <a:bodyPr/>
        <a:lstStyle/>
        <a:p>
          <a:endParaRPr lang="en-US"/>
        </a:p>
      </dgm:t>
    </dgm:pt>
    <dgm:pt modelId="{0022E7F0-3E89-4014-B8FF-1A9610CCD8B7}">
      <dgm:prSet/>
      <dgm:spPr/>
      <dgm:t>
        <a:bodyPr/>
        <a:lstStyle/>
        <a:p>
          <a:r>
            <a:rPr lang="en-GB" dirty="0"/>
            <a:t>2) The  datasets have imbalanced classes. </a:t>
          </a:r>
          <a:endParaRPr lang="en-US" dirty="0"/>
        </a:p>
      </dgm:t>
    </dgm:pt>
    <dgm:pt modelId="{008896B5-3648-4801-915C-88E8BA664B8C}" type="parTrans" cxnId="{158C4AE7-71DD-4F62-BC75-44711A8F6078}">
      <dgm:prSet/>
      <dgm:spPr/>
      <dgm:t>
        <a:bodyPr/>
        <a:lstStyle/>
        <a:p>
          <a:endParaRPr lang="en-US"/>
        </a:p>
      </dgm:t>
    </dgm:pt>
    <dgm:pt modelId="{99C8C2DD-44C4-4B11-820D-30069C9975C5}" type="sibTrans" cxnId="{158C4AE7-71DD-4F62-BC75-44711A8F6078}">
      <dgm:prSet/>
      <dgm:spPr/>
      <dgm:t>
        <a:bodyPr/>
        <a:lstStyle/>
        <a:p>
          <a:endParaRPr lang="en-US"/>
        </a:p>
      </dgm:t>
    </dgm:pt>
    <dgm:pt modelId="{4330AE9E-46A0-46CB-BA0A-90CA5EED3E2A}">
      <dgm:prSet/>
      <dgm:spPr/>
      <dgm:t>
        <a:bodyPr/>
        <a:lstStyle/>
        <a:p>
          <a:r>
            <a:rPr lang="en-GB"/>
            <a:t>Certain classes are underrepresented in training – harder to reliably predict.</a:t>
          </a:r>
          <a:endParaRPr lang="en-US"/>
        </a:p>
      </dgm:t>
    </dgm:pt>
    <dgm:pt modelId="{9DED4077-C3C9-407F-B407-5FE91E420DF3}" type="parTrans" cxnId="{805C4E18-7A9F-4D60-A9A4-FB8E6A192508}">
      <dgm:prSet/>
      <dgm:spPr/>
      <dgm:t>
        <a:bodyPr/>
        <a:lstStyle/>
        <a:p>
          <a:endParaRPr lang="en-US"/>
        </a:p>
      </dgm:t>
    </dgm:pt>
    <dgm:pt modelId="{E98A62D3-D6AD-4F87-98DF-D3ABC65755E4}" type="sibTrans" cxnId="{805C4E18-7A9F-4D60-A9A4-FB8E6A192508}">
      <dgm:prSet/>
      <dgm:spPr/>
      <dgm:t>
        <a:bodyPr/>
        <a:lstStyle/>
        <a:p>
          <a:endParaRPr lang="en-US"/>
        </a:p>
      </dgm:t>
    </dgm:pt>
    <dgm:pt modelId="{41818452-D4DA-4A4A-AD52-EEE88B86943E}">
      <dgm:prSet/>
      <dgm:spPr/>
      <dgm:t>
        <a:bodyPr/>
        <a:lstStyle/>
        <a:p>
          <a:r>
            <a:rPr lang="en-GB"/>
            <a:t>3) The signal data is time-series.</a:t>
          </a:r>
          <a:endParaRPr lang="en-US"/>
        </a:p>
      </dgm:t>
    </dgm:pt>
    <dgm:pt modelId="{24CB560B-C969-49D7-8788-5B96EA918351}" type="parTrans" cxnId="{87699567-B927-479C-827C-DE865C276A97}">
      <dgm:prSet/>
      <dgm:spPr/>
      <dgm:t>
        <a:bodyPr/>
        <a:lstStyle/>
        <a:p>
          <a:endParaRPr lang="en-US"/>
        </a:p>
      </dgm:t>
    </dgm:pt>
    <dgm:pt modelId="{788649D4-037B-460E-9FB7-C86A7921011D}" type="sibTrans" cxnId="{87699567-B927-479C-827C-DE865C276A97}">
      <dgm:prSet/>
      <dgm:spPr/>
      <dgm:t>
        <a:bodyPr/>
        <a:lstStyle/>
        <a:p>
          <a:endParaRPr lang="en-US"/>
        </a:p>
      </dgm:t>
    </dgm:pt>
    <dgm:pt modelId="{B524A02C-67CD-4159-9591-828D3634D00E}">
      <dgm:prSet/>
      <dgm:spPr/>
      <dgm:t>
        <a:bodyPr/>
        <a:lstStyle/>
        <a:p>
          <a:r>
            <a:rPr lang="en-GB" dirty="0"/>
            <a:t>Two types of welding features: statistical features and time-series features.</a:t>
          </a:r>
          <a:endParaRPr lang="en-US" dirty="0"/>
        </a:p>
      </dgm:t>
    </dgm:pt>
    <dgm:pt modelId="{30550DC1-B376-437D-8A14-A35867B1B16E}" type="parTrans" cxnId="{7B5ED51A-213C-475D-A645-2D9A66B9BF45}">
      <dgm:prSet/>
      <dgm:spPr/>
      <dgm:t>
        <a:bodyPr/>
        <a:lstStyle/>
        <a:p>
          <a:endParaRPr lang="en-US"/>
        </a:p>
      </dgm:t>
    </dgm:pt>
    <dgm:pt modelId="{2D2F437D-EE01-486D-9DC1-0DCCD00C4170}" type="sibTrans" cxnId="{7B5ED51A-213C-475D-A645-2D9A66B9BF45}">
      <dgm:prSet/>
      <dgm:spPr/>
      <dgm:t>
        <a:bodyPr/>
        <a:lstStyle/>
        <a:p>
          <a:endParaRPr lang="en-US"/>
        </a:p>
      </dgm:t>
    </dgm:pt>
    <dgm:pt modelId="{8E6BDD6D-7CD5-407D-B10E-A3590AED0951}">
      <dgm:prSet/>
      <dgm:spPr/>
      <dgm:t>
        <a:bodyPr/>
        <a:lstStyle/>
        <a:p>
          <a:r>
            <a:rPr lang="en-US" dirty="0"/>
            <a:t>Time-series data is high-dimensional.</a:t>
          </a:r>
        </a:p>
      </dgm:t>
    </dgm:pt>
    <dgm:pt modelId="{F030EF88-ED14-43BC-B1FB-5E7169917836}" type="parTrans" cxnId="{981129A9-F809-41F5-87C9-CDF8CC0F7116}">
      <dgm:prSet/>
      <dgm:spPr/>
      <dgm:t>
        <a:bodyPr/>
        <a:lstStyle/>
        <a:p>
          <a:endParaRPr lang="en-GB"/>
        </a:p>
      </dgm:t>
    </dgm:pt>
    <dgm:pt modelId="{25C26CE9-D018-4AE9-9C06-77D56E7D0C63}" type="sibTrans" cxnId="{981129A9-F809-41F5-87C9-CDF8CC0F7116}">
      <dgm:prSet/>
      <dgm:spPr/>
      <dgm:t>
        <a:bodyPr/>
        <a:lstStyle/>
        <a:p>
          <a:endParaRPr lang="en-GB"/>
        </a:p>
      </dgm:t>
    </dgm:pt>
    <dgm:pt modelId="{2250F778-1C46-402B-AF1E-8DC1AFBEA031}" type="pres">
      <dgm:prSet presAssocID="{DF16D204-C72D-44E8-9BA0-FFFF5829224A}" presName="linear" presStyleCnt="0">
        <dgm:presLayoutVars>
          <dgm:dir/>
          <dgm:animLvl val="lvl"/>
          <dgm:resizeHandles val="exact"/>
        </dgm:presLayoutVars>
      </dgm:prSet>
      <dgm:spPr/>
    </dgm:pt>
    <dgm:pt modelId="{9FEDEA3F-5D92-4651-8F61-38953B1CEA9D}" type="pres">
      <dgm:prSet presAssocID="{43843734-FD52-40F6-B757-8A43B3D917FD}" presName="parentLin" presStyleCnt="0"/>
      <dgm:spPr/>
    </dgm:pt>
    <dgm:pt modelId="{56BEE848-FF15-4821-9633-A7C5B9A80FFD}" type="pres">
      <dgm:prSet presAssocID="{43843734-FD52-40F6-B757-8A43B3D917FD}" presName="parentLeftMargin" presStyleLbl="node1" presStyleIdx="0" presStyleCnt="3"/>
      <dgm:spPr/>
    </dgm:pt>
    <dgm:pt modelId="{8C0D1E16-FE69-4ED8-8436-C29943740859}" type="pres">
      <dgm:prSet presAssocID="{43843734-FD52-40F6-B757-8A43B3D917FD}" presName="parentText" presStyleLbl="node1" presStyleIdx="0" presStyleCnt="3">
        <dgm:presLayoutVars>
          <dgm:chMax val="0"/>
          <dgm:bulletEnabled val="1"/>
        </dgm:presLayoutVars>
      </dgm:prSet>
      <dgm:spPr/>
    </dgm:pt>
    <dgm:pt modelId="{8DD70769-8E96-43D2-BB00-C6ED910609CE}" type="pres">
      <dgm:prSet presAssocID="{43843734-FD52-40F6-B757-8A43B3D917FD}" presName="negativeSpace" presStyleCnt="0"/>
      <dgm:spPr/>
    </dgm:pt>
    <dgm:pt modelId="{3C21DAEC-A560-44FC-8CFD-9F6B1FC50D58}" type="pres">
      <dgm:prSet presAssocID="{43843734-FD52-40F6-B757-8A43B3D917FD}" presName="childText" presStyleLbl="conFgAcc1" presStyleIdx="0" presStyleCnt="3">
        <dgm:presLayoutVars>
          <dgm:bulletEnabled val="1"/>
        </dgm:presLayoutVars>
      </dgm:prSet>
      <dgm:spPr/>
    </dgm:pt>
    <dgm:pt modelId="{CD46E6B6-2F20-47E9-891F-4D6BAE6A0E8F}" type="pres">
      <dgm:prSet presAssocID="{F5622E99-3D83-4F7D-BFD7-A10144C90D38}" presName="spaceBetweenRectangles" presStyleCnt="0"/>
      <dgm:spPr/>
    </dgm:pt>
    <dgm:pt modelId="{16DC415E-44B7-49DF-8B48-DCD586F395B9}" type="pres">
      <dgm:prSet presAssocID="{0022E7F0-3E89-4014-B8FF-1A9610CCD8B7}" presName="parentLin" presStyleCnt="0"/>
      <dgm:spPr/>
    </dgm:pt>
    <dgm:pt modelId="{FC2528B8-E559-40FA-A35A-E68E6D67A167}" type="pres">
      <dgm:prSet presAssocID="{0022E7F0-3E89-4014-B8FF-1A9610CCD8B7}" presName="parentLeftMargin" presStyleLbl="node1" presStyleIdx="0" presStyleCnt="3"/>
      <dgm:spPr/>
    </dgm:pt>
    <dgm:pt modelId="{CFB2A0E9-4F63-485D-A323-50DE51404112}" type="pres">
      <dgm:prSet presAssocID="{0022E7F0-3E89-4014-B8FF-1A9610CCD8B7}" presName="parentText" presStyleLbl="node1" presStyleIdx="1" presStyleCnt="3">
        <dgm:presLayoutVars>
          <dgm:chMax val="0"/>
          <dgm:bulletEnabled val="1"/>
        </dgm:presLayoutVars>
      </dgm:prSet>
      <dgm:spPr/>
    </dgm:pt>
    <dgm:pt modelId="{B93C952B-A6FE-4859-81C4-90878D18AE46}" type="pres">
      <dgm:prSet presAssocID="{0022E7F0-3E89-4014-B8FF-1A9610CCD8B7}" presName="negativeSpace" presStyleCnt="0"/>
      <dgm:spPr/>
    </dgm:pt>
    <dgm:pt modelId="{C501FA18-A659-46C2-9305-5EF852A50677}" type="pres">
      <dgm:prSet presAssocID="{0022E7F0-3E89-4014-B8FF-1A9610CCD8B7}" presName="childText" presStyleLbl="conFgAcc1" presStyleIdx="1" presStyleCnt="3">
        <dgm:presLayoutVars>
          <dgm:bulletEnabled val="1"/>
        </dgm:presLayoutVars>
      </dgm:prSet>
      <dgm:spPr/>
    </dgm:pt>
    <dgm:pt modelId="{86E04BE3-6467-4BF6-ACE6-B150069839D6}" type="pres">
      <dgm:prSet presAssocID="{99C8C2DD-44C4-4B11-820D-30069C9975C5}" presName="spaceBetweenRectangles" presStyleCnt="0"/>
      <dgm:spPr/>
    </dgm:pt>
    <dgm:pt modelId="{578E08E3-B6B1-4A8B-B203-EB9525A24E80}" type="pres">
      <dgm:prSet presAssocID="{41818452-D4DA-4A4A-AD52-EEE88B86943E}" presName="parentLin" presStyleCnt="0"/>
      <dgm:spPr/>
    </dgm:pt>
    <dgm:pt modelId="{3922591D-098A-4FDF-80E8-537952CBFA84}" type="pres">
      <dgm:prSet presAssocID="{41818452-D4DA-4A4A-AD52-EEE88B86943E}" presName="parentLeftMargin" presStyleLbl="node1" presStyleIdx="1" presStyleCnt="3"/>
      <dgm:spPr/>
    </dgm:pt>
    <dgm:pt modelId="{D80FFB9E-B826-42AE-AF42-12D6BA4D6C60}" type="pres">
      <dgm:prSet presAssocID="{41818452-D4DA-4A4A-AD52-EEE88B86943E}" presName="parentText" presStyleLbl="node1" presStyleIdx="2" presStyleCnt="3">
        <dgm:presLayoutVars>
          <dgm:chMax val="0"/>
          <dgm:bulletEnabled val="1"/>
        </dgm:presLayoutVars>
      </dgm:prSet>
      <dgm:spPr/>
    </dgm:pt>
    <dgm:pt modelId="{7B382993-9736-4967-9B01-ED4A0A7E36C5}" type="pres">
      <dgm:prSet presAssocID="{41818452-D4DA-4A4A-AD52-EEE88B86943E}" presName="negativeSpace" presStyleCnt="0"/>
      <dgm:spPr/>
    </dgm:pt>
    <dgm:pt modelId="{81C34677-57A2-4A87-BFA4-878C1807B99C}" type="pres">
      <dgm:prSet presAssocID="{41818452-D4DA-4A4A-AD52-EEE88B86943E}" presName="childText" presStyleLbl="conFgAcc1" presStyleIdx="2" presStyleCnt="3">
        <dgm:presLayoutVars>
          <dgm:bulletEnabled val="1"/>
        </dgm:presLayoutVars>
      </dgm:prSet>
      <dgm:spPr/>
    </dgm:pt>
  </dgm:ptLst>
  <dgm:cxnLst>
    <dgm:cxn modelId="{57C37B00-6FAD-4656-AADF-560DC587FD17}" type="presOf" srcId="{43843734-FD52-40F6-B757-8A43B3D917FD}" destId="{56BEE848-FF15-4821-9633-A7C5B9A80FFD}" srcOrd="0" destOrd="0" presId="urn:microsoft.com/office/officeart/2005/8/layout/list1"/>
    <dgm:cxn modelId="{805C4E18-7A9F-4D60-A9A4-FB8E6A192508}" srcId="{0022E7F0-3E89-4014-B8FF-1A9610CCD8B7}" destId="{4330AE9E-46A0-46CB-BA0A-90CA5EED3E2A}" srcOrd="0" destOrd="0" parTransId="{9DED4077-C3C9-407F-B407-5FE91E420DF3}" sibTransId="{E98A62D3-D6AD-4F87-98DF-D3ABC65755E4}"/>
    <dgm:cxn modelId="{7B5ED51A-213C-475D-A645-2D9A66B9BF45}" srcId="{41818452-D4DA-4A4A-AD52-EEE88B86943E}" destId="{B524A02C-67CD-4159-9591-828D3634D00E}" srcOrd="0" destOrd="0" parTransId="{30550DC1-B376-437D-8A14-A35867B1B16E}" sibTransId="{2D2F437D-EE01-486D-9DC1-0DCCD00C4170}"/>
    <dgm:cxn modelId="{E1A2D01E-7857-4C05-9994-86B41FA2FBCA}" srcId="{43843734-FD52-40F6-B757-8A43B3D917FD}" destId="{492B0968-9F74-412F-B689-5C5841D3838B}" srcOrd="1" destOrd="0" parTransId="{DE5A2BB8-032C-464E-809F-DA66F9BF40B4}" sibTransId="{28728C7A-F5E5-45D4-BB85-08C220603109}"/>
    <dgm:cxn modelId="{A7F58F25-9E7D-4CEC-8039-056881A821CA}" type="presOf" srcId="{41818452-D4DA-4A4A-AD52-EEE88B86943E}" destId="{3922591D-098A-4FDF-80E8-537952CBFA84}" srcOrd="0" destOrd="0" presId="urn:microsoft.com/office/officeart/2005/8/layout/list1"/>
    <dgm:cxn modelId="{1B1D5329-C523-4637-B57B-56B729E2218A}" type="presOf" srcId="{0022E7F0-3E89-4014-B8FF-1A9610CCD8B7}" destId="{FC2528B8-E559-40FA-A35A-E68E6D67A167}" srcOrd="0" destOrd="0" presId="urn:microsoft.com/office/officeart/2005/8/layout/list1"/>
    <dgm:cxn modelId="{9B046A2E-9568-46C6-9FD3-B8900A15C9C3}" type="presOf" srcId="{492B0968-9F74-412F-B689-5C5841D3838B}" destId="{3C21DAEC-A560-44FC-8CFD-9F6B1FC50D58}" srcOrd="0" destOrd="1" presId="urn:microsoft.com/office/officeart/2005/8/layout/list1"/>
    <dgm:cxn modelId="{7282D344-AB51-47BC-B98D-B873A547C9A6}" type="presOf" srcId="{43843734-FD52-40F6-B757-8A43B3D917FD}" destId="{8C0D1E16-FE69-4ED8-8436-C29943740859}" srcOrd="1" destOrd="0" presId="urn:microsoft.com/office/officeart/2005/8/layout/list1"/>
    <dgm:cxn modelId="{E8554E46-8334-43EE-BE06-E7A50DD78CFB}" type="presOf" srcId="{B524A02C-67CD-4159-9591-828D3634D00E}" destId="{81C34677-57A2-4A87-BFA4-878C1807B99C}" srcOrd="0" destOrd="0" presId="urn:microsoft.com/office/officeart/2005/8/layout/list1"/>
    <dgm:cxn modelId="{87699567-B927-479C-827C-DE865C276A97}" srcId="{DF16D204-C72D-44E8-9BA0-FFFF5829224A}" destId="{41818452-D4DA-4A4A-AD52-EEE88B86943E}" srcOrd="2" destOrd="0" parTransId="{24CB560B-C969-49D7-8788-5B96EA918351}" sibTransId="{788649D4-037B-460E-9FB7-C86A7921011D}"/>
    <dgm:cxn modelId="{4816546F-9071-42A0-B2D6-D66E53908F4B}" type="presOf" srcId="{0022E7F0-3E89-4014-B8FF-1A9610CCD8B7}" destId="{CFB2A0E9-4F63-485D-A323-50DE51404112}" srcOrd="1" destOrd="0" presId="urn:microsoft.com/office/officeart/2005/8/layout/list1"/>
    <dgm:cxn modelId="{09593C71-79BE-4802-8550-E99D5D9F9939}" type="presOf" srcId="{8E6BDD6D-7CD5-407D-B10E-A3590AED0951}" destId="{81C34677-57A2-4A87-BFA4-878C1807B99C}" srcOrd="0" destOrd="1" presId="urn:microsoft.com/office/officeart/2005/8/layout/list1"/>
    <dgm:cxn modelId="{99722976-9853-4650-A774-37B991ECA5DF}" type="presOf" srcId="{41818452-D4DA-4A4A-AD52-EEE88B86943E}" destId="{D80FFB9E-B826-42AE-AF42-12D6BA4D6C60}" srcOrd="1" destOrd="0" presId="urn:microsoft.com/office/officeart/2005/8/layout/list1"/>
    <dgm:cxn modelId="{64361F9C-9D34-4DBE-9FB1-369F01215894}" type="presOf" srcId="{4330AE9E-46A0-46CB-BA0A-90CA5EED3E2A}" destId="{C501FA18-A659-46C2-9305-5EF852A50677}" srcOrd="0" destOrd="0" presId="urn:microsoft.com/office/officeart/2005/8/layout/list1"/>
    <dgm:cxn modelId="{A6FDA19F-9C20-431C-805E-BE9B40DC91B7}" srcId="{DF16D204-C72D-44E8-9BA0-FFFF5829224A}" destId="{43843734-FD52-40F6-B757-8A43B3D917FD}" srcOrd="0" destOrd="0" parTransId="{1A70103D-FA01-41B7-8C4B-498EEC0A8AF5}" sibTransId="{F5622E99-3D83-4F7D-BFD7-A10144C90D38}"/>
    <dgm:cxn modelId="{CDDA78A2-7C53-4AB8-B3D8-A851243EA5D1}" srcId="{43843734-FD52-40F6-B757-8A43B3D917FD}" destId="{ADC5D1DB-B41C-4745-B7C7-F101E673EBFC}" srcOrd="0" destOrd="0" parTransId="{15909481-25E9-4E69-9510-FC7D47AE44F8}" sibTransId="{99216507-8B9E-4A3B-AD9B-B5C1C79DD573}"/>
    <dgm:cxn modelId="{981129A9-F809-41F5-87C9-CDF8CC0F7116}" srcId="{41818452-D4DA-4A4A-AD52-EEE88B86943E}" destId="{8E6BDD6D-7CD5-407D-B10E-A3590AED0951}" srcOrd="1" destOrd="0" parTransId="{F030EF88-ED14-43BC-B1FB-5E7169917836}" sibTransId="{25C26CE9-D018-4AE9-9C06-77D56E7D0C63}"/>
    <dgm:cxn modelId="{168BD2B1-9484-40EE-8D81-5E71F7602C96}" type="presOf" srcId="{ADC5D1DB-B41C-4745-B7C7-F101E673EBFC}" destId="{3C21DAEC-A560-44FC-8CFD-9F6B1FC50D58}" srcOrd="0" destOrd="0" presId="urn:microsoft.com/office/officeart/2005/8/layout/list1"/>
    <dgm:cxn modelId="{158C4AE7-71DD-4F62-BC75-44711A8F6078}" srcId="{DF16D204-C72D-44E8-9BA0-FFFF5829224A}" destId="{0022E7F0-3E89-4014-B8FF-1A9610CCD8B7}" srcOrd="1" destOrd="0" parTransId="{008896B5-3648-4801-915C-88E8BA664B8C}" sibTransId="{99C8C2DD-44C4-4B11-820D-30069C9975C5}"/>
    <dgm:cxn modelId="{521A4CE8-5C5C-4C74-A1CF-51FFBE65CDCB}" type="presOf" srcId="{DF16D204-C72D-44E8-9BA0-FFFF5829224A}" destId="{2250F778-1C46-402B-AF1E-8DC1AFBEA031}" srcOrd="0" destOrd="0" presId="urn:microsoft.com/office/officeart/2005/8/layout/list1"/>
    <dgm:cxn modelId="{5C278FF1-14F9-45C3-9956-AC6F704CC854}" type="presParOf" srcId="{2250F778-1C46-402B-AF1E-8DC1AFBEA031}" destId="{9FEDEA3F-5D92-4651-8F61-38953B1CEA9D}" srcOrd="0" destOrd="0" presId="urn:microsoft.com/office/officeart/2005/8/layout/list1"/>
    <dgm:cxn modelId="{8734C5E9-484F-4367-A44F-FA0B5102F1AD}" type="presParOf" srcId="{9FEDEA3F-5D92-4651-8F61-38953B1CEA9D}" destId="{56BEE848-FF15-4821-9633-A7C5B9A80FFD}" srcOrd="0" destOrd="0" presId="urn:microsoft.com/office/officeart/2005/8/layout/list1"/>
    <dgm:cxn modelId="{667404B7-9746-4637-8E4A-176B528FBF95}" type="presParOf" srcId="{9FEDEA3F-5D92-4651-8F61-38953B1CEA9D}" destId="{8C0D1E16-FE69-4ED8-8436-C29943740859}" srcOrd="1" destOrd="0" presId="urn:microsoft.com/office/officeart/2005/8/layout/list1"/>
    <dgm:cxn modelId="{E3C8605B-771C-4F5B-BA15-4AF7515D930D}" type="presParOf" srcId="{2250F778-1C46-402B-AF1E-8DC1AFBEA031}" destId="{8DD70769-8E96-43D2-BB00-C6ED910609CE}" srcOrd="1" destOrd="0" presId="urn:microsoft.com/office/officeart/2005/8/layout/list1"/>
    <dgm:cxn modelId="{5D025E7C-64C7-43A1-82B6-FE67C2EDF658}" type="presParOf" srcId="{2250F778-1C46-402B-AF1E-8DC1AFBEA031}" destId="{3C21DAEC-A560-44FC-8CFD-9F6B1FC50D58}" srcOrd="2" destOrd="0" presId="urn:microsoft.com/office/officeart/2005/8/layout/list1"/>
    <dgm:cxn modelId="{9E7616C7-1AEB-499A-B3D5-691FE349E8DC}" type="presParOf" srcId="{2250F778-1C46-402B-AF1E-8DC1AFBEA031}" destId="{CD46E6B6-2F20-47E9-891F-4D6BAE6A0E8F}" srcOrd="3" destOrd="0" presId="urn:microsoft.com/office/officeart/2005/8/layout/list1"/>
    <dgm:cxn modelId="{697ACDC8-66E2-4F66-8D6D-76E61D4D3F69}" type="presParOf" srcId="{2250F778-1C46-402B-AF1E-8DC1AFBEA031}" destId="{16DC415E-44B7-49DF-8B48-DCD586F395B9}" srcOrd="4" destOrd="0" presId="urn:microsoft.com/office/officeart/2005/8/layout/list1"/>
    <dgm:cxn modelId="{6F5FDB24-760B-4EF7-8C9F-2B39B582ECD7}" type="presParOf" srcId="{16DC415E-44B7-49DF-8B48-DCD586F395B9}" destId="{FC2528B8-E559-40FA-A35A-E68E6D67A167}" srcOrd="0" destOrd="0" presId="urn:microsoft.com/office/officeart/2005/8/layout/list1"/>
    <dgm:cxn modelId="{69E99531-6F04-4AB0-A7FC-324914D71CB3}" type="presParOf" srcId="{16DC415E-44B7-49DF-8B48-DCD586F395B9}" destId="{CFB2A0E9-4F63-485D-A323-50DE51404112}" srcOrd="1" destOrd="0" presId="urn:microsoft.com/office/officeart/2005/8/layout/list1"/>
    <dgm:cxn modelId="{AC387067-9AC1-48EE-8BD3-E8516F104256}" type="presParOf" srcId="{2250F778-1C46-402B-AF1E-8DC1AFBEA031}" destId="{B93C952B-A6FE-4859-81C4-90878D18AE46}" srcOrd="5" destOrd="0" presId="urn:microsoft.com/office/officeart/2005/8/layout/list1"/>
    <dgm:cxn modelId="{3248F01E-A8C7-41E7-9675-7B3BE9AA53A9}" type="presParOf" srcId="{2250F778-1C46-402B-AF1E-8DC1AFBEA031}" destId="{C501FA18-A659-46C2-9305-5EF852A50677}" srcOrd="6" destOrd="0" presId="urn:microsoft.com/office/officeart/2005/8/layout/list1"/>
    <dgm:cxn modelId="{B9E1651C-4913-436A-9400-25AC3243EE56}" type="presParOf" srcId="{2250F778-1C46-402B-AF1E-8DC1AFBEA031}" destId="{86E04BE3-6467-4BF6-ACE6-B150069839D6}" srcOrd="7" destOrd="0" presId="urn:microsoft.com/office/officeart/2005/8/layout/list1"/>
    <dgm:cxn modelId="{1A8EC3B9-505F-41DF-892D-0B0A239B9E8C}" type="presParOf" srcId="{2250F778-1C46-402B-AF1E-8DC1AFBEA031}" destId="{578E08E3-B6B1-4A8B-B203-EB9525A24E80}" srcOrd="8" destOrd="0" presId="urn:microsoft.com/office/officeart/2005/8/layout/list1"/>
    <dgm:cxn modelId="{127AAD14-8F12-485E-960B-FDFB6809E832}" type="presParOf" srcId="{578E08E3-B6B1-4A8B-B203-EB9525A24E80}" destId="{3922591D-098A-4FDF-80E8-537952CBFA84}" srcOrd="0" destOrd="0" presId="urn:microsoft.com/office/officeart/2005/8/layout/list1"/>
    <dgm:cxn modelId="{D21AB671-0B27-4A24-870E-B2AAAD1F0A3F}" type="presParOf" srcId="{578E08E3-B6B1-4A8B-B203-EB9525A24E80}" destId="{D80FFB9E-B826-42AE-AF42-12D6BA4D6C60}" srcOrd="1" destOrd="0" presId="urn:microsoft.com/office/officeart/2005/8/layout/list1"/>
    <dgm:cxn modelId="{BFE4E14C-F1E2-42D6-B470-D8BD9C565C9C}" type="presParOf" srcId="{2250F778-1C46-402B-AF1E-8DC1AFBEA031}" destId="{7B382993-9736-4967-9B01-ED4A0A7E36C5}" srcOrd="9" destOrd="0" presId="urn:microsoft.com/office/officeart/2005/8/layout/list1"/>
    <dgm:cxn modelId="{25C07E72-D5BE-4860-9EB6-7E0D6B5A438B}" type="presParOf" srcId="{2250F778-1C46-402B-AF1E-8DC1AFBEA031}" destId="{81C34677-57A2-4A87-BFA4-878C1807B99C}" srcOrd="10"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C7F7D3-E37B-4ED3-B6DD-1D701614B83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DEDCA04E-8F28-4CA5-B01D-C9E6CA04417F}">
      <dgm:prSet/>
      <dgm:spPr/>
      <dgm:t>
        <a:bodyPr/>
        <a:lstStyle/>
        <a:p>
          <a:r>
            <a:rPr lang="en-GB" dirty="0"/>
            <a:t>Class 1: Sound Weld</a:t>
          </a:r>
          <a:endParaRPr lang="en-US" dirty="0"/>
        </a:p>
      </dgm:t>
    </dgm:pt>
    <dgm:pt modelId="{F64A0CF9-7277-4522-8AB2-26249945400A}" type="parTrans" cxnId="{04ED4CE6-323C-41C7-BA7B-255CE6662251}">
      <dgm:prSet/>
      <dgm:spPr/>
      <dgm:t>
        <a:bodyPr/>
        <a:lstStyle/>
        <a:p>
          <a:endParaRPr lang="en-US"/>
        </a:p>
      </dgm:t>
    </dgm:pt>
    <dgm:pt modelId="{4BE65BE5-2378-4C60-B7F2-DD6C06A83090}" type="sibTrans" cxnId="{04ED4CE6-323C-41C7-BA7B-255CE6662251}">
      <dgm:prSet/>
      <dgm:spPr/>
      <dgm:t>
        <a:bodyPr/>
        <a:lstStyle/>
        <a:p>
          <a:endParaRPr lang="en-US"/>
        </a:p>
      </dgm:t>
    </dgm:pt>
    <dgm:pt modelId="{E4050F26-128F-4BEB-8059-02D33B5C818D}">
      <dgm:prSet/>
      <dgm:spPr/>
      <dgm:t>
        <a:bodyPr/>
        <a:lstStyle/>
        <a:p>
          <a:r>
            <a:rPr lang="en-GB" dirty="0"/>
            <a:t>Ideal Weld</a:t>
          </a:r>
          <a:endParaRPr lang="en-US" dirty="0"/>
        </a:p>
      </dgm:t>
    </dgm:pt>
    <dgm:pt modelId="{43ADDEB6-B679-4FB1-A23F-06BED94599AE}" type="parTrans" cxnId="{08ADD3FD-C5F4-4340-AE0E-103EFEAB8DB7}">
      <dgm:prSet/>
      <dgm:spPr/>
      <dgm:t>
        <a:bodyPr/>
        <a:lstStyle/>
        <a:p>
          <a:endParaRPr lang="en-US"/>
        </a:p>
      </dgm:t>
    </dgm:pt>
    <dgm:pt modelId="{1291D92C-2346-416A-A793-218B54572F82}" type="sibTrans" cxnId="{08ADD3FD-C5F4-4340-AE0E-103EFEAB8DB7}">
      <dgm:prSet/>
      <dgm:spPr/>
      <dgm:t>
        <a:bodyPr/>
        <a:lstStyle/>
        <a:p>
          <a:endParaRPr lang="en-US"/>
        </a:p>
      </dgm:t>
    </dgm:pt>
    <dgm:pt modelId="{7BB27B24-4225-4ECE-BEEB-F1EE1411B0D0}">
      <dgm:prSet/>
      <dgm:spPr/>
      <dgm:t>
        <a:bodyPr/>
        <a:lstStyle/>
        <a:p>
          <a:r>
            <a:rPr lang="en-GB" dirty="0"/>
            <a:t>Class 2: Lack of Connection</a:t>
          </a:r>
          <a:endParaRPr lang="en-US" dirty="0"/>
        </a:p>
      </dgm:t>
    </dgm:pt>
    <dgm:pt modelId="{3C6655DE-0B03-471D-9019-C50ED8B74A7E}" type="parTrans" cxnId="{2CA4D546-873D-4272-B977-1226DC029973}">
      <dgm:prSet/>
      <dgm:spPr/>
      <dgm:t>
        <a:bodyPr/>
        <a:lstStyle/>
        <a:p>
          <a:endParaRPr lang="en-US"/>
        </a:p>
      </dgm:t>
    </dgm:pt>
    <dgm:pt modelId="{DE193100-5215-4331-8CA9-CFCEE8B05FC1}" type="sibTrans" cxnId="{2CA4D546-873D-4272-B977-1226DC029973}">
      <dgm:prSet/>
      <dgm:spPr/>
      <dgm:t>
        <a:bodyPr/>
        <a:lstStyle/>
        <a:p>
          <a:endParaRPr lang="en-US"/>
        </a:p>
      </dgm:t>
    </dgm:pt>
    <dgm:pt modelId="{3295F758-638F-4F6D-ABEF-47BD9B02C869}">
      <dgm:prSet/>
      <dgm:spPr/>
      <dgm:t>
        <a:bodyPr/>
        <a:lstStyle/>
        <a:p>
          <a:r>
            <a:rPr lang="en-GB"/>
            <a:t>Results in voltage drops which can cause the entire battery pack to malfunction.</a:t>
          </a:r>
          <a:endParaRPr lang="en-US"/>
        </a:p>
      </dgm:t>
    </dgm:pt>
    <dgm:pt modelId="{4C1DF5C9-B504-44B1-A8A3-F442BFF3903F}" type="parTrans" cxnId="{084C3989-FEA7-4BCB-BE79-223E160BC3D2}">
      <dgm:prSet/>
      <dgm:spPr/>
      <dgm:t>
        <a:bodyPr/>
        <a:lstStyle/>
        <a:p>
          <a:endParaRPr lang="en-US"/>
        </a:p>
      </dgm:t>
    </dgm:pt>
    <dgm:pt modelId="{D76BB44D-CC91-4736-873C-576919811B51}" type="sibTrans" cxnId="{084C3989-FEA7-4BCB-BE79-223E160BC3D2}">
      <dgm:prSet/>
      <dgm:spPr/>
      <dgm:t>
        <a:bodyPr/>
        <a:lstStyle/>
        <a:p>
          <a:endParaRPr lang="en-US"/>
        </a:p>
      </dgm:t>
    </dgm:pt>
    <dgm:pt modelId="{34BB2E79-F5DC-4994-B949-F9CF079274CB}">
      <dgm:prSet/>
      <dgm:spPr/>
      <dgm:t>
        <a:bodyPr/>
        <a:lstStyle/>
        <a:p>
          <a:r>
            <a:rPr lang="en-GB" dirty="0"/>
            <a:t>Class 3: Over Penetration</a:t>
          </a:r>
          <a:endParaRPr lang="en-US" dirty="0"/>
        </a:p>
      </dgm:t>
    </dgm:pt>
    <dgm:pt modelId="{7663DFA4-EB24-4A94-A35C-793119B08754}" type="parTrans" cxnId="{C47BBB8A-61FA-4FAD-A2F8-900D86F57E54}">
      <dgm:prSet/>
      <dgm:spPr/>
      <dgm:t>
        <a:bodyPr/>
        <a:lstStyle/>
        <a:p>
          <a:endParaRPr lang="en-US"/>
        </a:p>
      </dgm:t>
    </dgm:pt>
    <dgm:pt modelId="{A210F71B-7AAE-4CFC-9E13-BFD56CE24480}" type="sibTrans" cxnId="{C47BBB8A-61FA-4FAD-A2F8-900D86F57E54}">
      <dgm:prSet/>
      <dgm:spPr/>
      <dgm:t>
        <a:bodyPr/>
        <a:lstStyle/>
        <a:p>
          <a:endParaRPr lang="en-US"/>
        </a:p>
      </dgm:t>
    </dgm:pt>
    <dgm:pt modelId="{5FF2FDC8-55E6-408E-B0F1-95CD1F746531}">
      <dgm:prSet/>
      <dgm:spPr/>
      <dgm:t>
        <a:bodyPr/>
        <a:lstStyle/>
        <a:p>
          <a:r>
            <a:rPr lang="en-GB"/>
            <a:t>Risks piercing adjacent components.</a:t>
          </a:r>
          <a:endParaRPr lang="en-US"/>
        </a:p>
      </dgm:t>
    </dgm:pt>
    <dgm:pt modelId="{C9D46C09-500A-450A-AA8B-435E3A9FE352}" type="parTrans" cxnId="{05BC49CF-BD9D-45BB-BE59-FE6AA4E45FB3}">
      <dgm:prSet/>
      <dgm:spPr/>
      <dgm:t>
        <a:bodyPr/>
        <a:lstStyle/>
        <a:p>
          <a:endParaRPr lang="en-US"/>
        </a:p>
      </dgm:t>
    </dgm:pt>
    <dgm:pt modelId="{5CCF3D0C-960A-4742-BE15-B00F893BF345}" type="sibTrans" cxnId="{05BC49CF-BD9D-45BB-BE59-FE6AA4E45FB3}">
      <dgm:prSet/>
      <dgm:spPr/>
      <dgm:t>
        <a:bodyPr/>
        <a:lstStyle/>
        <a:p>
          <a:endParaRPr lang="en-US"/>
        </a:p>
      </dgm:t>
    </dgm:pt>
    <dgm:pt modelId="{62A15052-ABAB-44E2-B82C-BDEFB012EA91}" type="pres">
      <dgm:prSet presAssocID="{31C7F7D3-E37B-4ED3-B6DD-1D701614B83B}" presName="Name0" presStyleCnt="0">
        <dgm:presLayoutVars>
          <dgm:dir/>
          <dgm:animLvl val="lvl"/>
          <dgm:resizeHandles val="exact"/>
        </dgm:presLayoutVars>
      </dgm:prSet>
      <dgm:spPr/>
    </dgm:pt>
    <dgm:pt modelId="{ACD823B1-DD63-488B-BCA7-6CD673AE8E7B}" type="pres">
      <dgm:prSet presAssocID="{DEDCA04E-8F28-4CA5-B01D-C9E6CA04417F}" presName="linNode" presStyleCnt="0"/>
      <dgm:spPr/>
    </dgm:pt>
    <dgm:pt modelId="{BE2672E3-6565-4968-90E0-7B62FBF694BD}" type="pres">
      <dgm:prSet presAssocID="{DEDCA04E-8F28-4CA5-B01D-C9E6CA04417F}" presName="parentText" presStyleLbl="node1" presStyleIdx="0" presStyleCnt="3">
        <dgm:presLayoutVars>
          <dgm:chMax val="1"/>
          <dgm:bulletEnabled val="1"/>
        </dgm:presLayoutVars>
      </dgm:prSet>
      <dgm:spPr/>
    </dgm:pt>
    <dgm:pt modelId="{F2ACA23A-97F7-4BEB-800B-4E3C37EBDC17}" type="pres">
      <dgm:prSet presAssocID="{DEDCA04E-8F28-4CA5-B01D-C9E6CA04417F}" presName="descendantText" presStyleLbl="alignAccFollowNode1" presStyleIdx="0" presStyleCnt="3">
        <dgm:presLayoutVars>
          <dgm:bulletEnabled val="1"/>
        </dgm:presLayoutVars>
      </dgm:prSet>
      <dgm:spPr/>
    </dgm:pt>
    <dgm:pt modelId="{D09B9F4A-6DEE-419C-A3E0-27D9E4A6797F}" type="pres">
      <dgm:prSet presAssocID="{4BE65BE5-2378-4C60-B7F2-DD6C06A83090}" presName="sp" presStyleCnt="0"/>
      <dgm:spPr/>
    </dgm:pt>
    <dgm:pt modelId="{ADE3318D-EF67-4035-AC14-962B124442E8}" type="pres">
      <dgm:prSet presAssocID="{7BB27B24-4225-4ECE-BEEB-F1EE1411B0D0}" presName="linNode" presStyleCnt="0"/>
      <dgm:spPr/>
    </dgm:pt>
    <dgm:pt modelId="{281E0B27-DEC4-4457-A63C-31C078D1C89B}" type="pres">
      <dgm:prSet presAssocID="{7BB27B24-4225-4ECE-BEEB-F1EE1411B0D0}" presName="parentText" presStyleLbl="node1" presStyleIdx="1" presStyleCnt="3">
        <dgm:presLayoutVars>
          <dgm:chMax val="1"/>
          <dgm:bulletEnabled val="1"/>
        </dgm:presLayoutVars>
      </dgm:prSet>
      <dgm:spPr/>
    </dgm:pt>
    <dgm:pt modelId="{0C07040F-F862-4F9A-818C-7FE987B998D5}" type="pres">
      <dgm:prSet presAssocID="{7BB27B24-4225-4ECE-BEEB-F1EE1411B0D0}" presName="descendantText" presStyleLbl="alignAccFollowNode1" presStyleIdx="1" presStyleCnt="3">
        <dgm:presLayoutVars>
          <dgm:bulletEnabled val="1"/>
        </dgm:presLayoutVars>
      </dgm:prSet>
      <dgm:spPr/>
    </dgm:pt>
    <dgm:pt modelId="{FD69A726-6656-441D-A5AA-1898CCA16C61}" type="pres">
      <dgm:prSet presAssocID="{DE193100-5215-4331-8CA9-CFCEE8B05FC1}" presName="sp" presStyleCnt="0"/>
      <dgm:spPr/>
    </dgm:pt>
    <dgm:pt modelId="{D128C6A7-44C5-4200-9FF0-5B7A531D0FDB}" type="pres">
      <dgm:prSet presAssocID="{34BB2E79-F5DC-4994-B949-F9CF079274CB}" presName="linNode" presStyleCnt="0"/>
      <dgm:spPr/>
    </dgm:pt>
    <dgm:pt modelId="{A93F2CC8-A68D-4A4E-B599-696D6980B79E}" type="pres">
      <dgm:prSet presAssocID="{34BB2E79-F5DC-4994-B949-F9CF079274CB}" presName="parentText" presStyleLbl="node1" presStyleIdx="2" presStyleCnt="3">
        <dgm:presLayoutVars>
          <dgm:chMax val="1"/>
          <dgm:bulletEnabled val="1"/>
        </dgm:presLayoutVars>
      </dgm:prSet>
      <dgm:spPr/>
    </dgm:pt>
    <dgm:pt modelId="{25213B59-0621-4806-A931-6E1BC6E25B29}" type="pres">
      <dgm:prSet presAssocID="{34BB2E79-F5DC-4994-B949-F9CF079274CB}" presName="descendantText" presStyleLbl="alignAccFollowNode1" presStyleIdx="2" presStyleCnt="3">
        <dgm:presLayoutVars>
          <dgm:bulletEnabled val="1"/>
        </dgm:presLayoutVars>
      </dgm:prSet>
      <dgm:spPr/>
    </dgm:pt>
  </dgm:ptLst>
  <dgm:cxnLst>
    <dgm:cxn modelId="{4359D617-4BC2-4CD0-9E71-8E2A2863AD21}" type="presOf" srcId="{5FF2FDC8-55E6-408E-B0F1-95CD1F746531}" destId="{25213B59-0621-4806-A931-6E1BC6E25B29}" srcOrd="0" destOrd="0" presId="urn:microsoft.com/office/officeart/2005/8/layout/vList5"/>
    <dgm:cxn modelId="{C695DD25-3C78-45AA-8061-5D50445E3D40}" type="presOf" srcId="{7BB27B24-4225-4ECE-BEEB-F1EE1411B0D0}" destId="{281E0B27-DEC4-4457-A63C-31C078D1C89B}" srcOrd="0" destOrd="0" presId="urn:microsoft.com/office/officeart/2005/8/layout/vList5"/>
    <dgm:cxn modelId="{FC24BE42-F985-4E0F-8447-A240147CD928}" type="presOf" srcId="{DEDCA04E-8F28-4CA5-B01D-C9E6CA04417F}" destId="{BE2672E3-6565-4968-90E0-7B62FBF694BD}" srcOrd="0" destOrd="0" presId="urn:microsoft.com/office/officeart/2005/8/layout/vList5"/>
    <dgm:cxn modelId="{2CA4D546-873D-4272-B977-1226DC029973}" srcId="{31C7F7D3-E37B-4ED3-B6DD-1D701614B83B}" destId="{7BB27B24-4225-4ECE-BEEB-F1EE1411B0D0}" srcOrd="1" destOrd="0" parTransId="{3C6655DE-0B03-471D-9019-C50ED8B74A7E}" sibTransId="{DE193100-5215-4331-8CA9-CFCEE8B05FC1}"/>
    <dgm:cxn modelId="{D55B9A6F-3209-45AF-9AA8-5AEDF03D7F71}" type="presOf" srcId="{31C7F7D3-E37B-4ED3-B6DD-1D701614B83B}" destId="{62A15052-ABAB-44E2-B82C-BDEFB012EA91}" srcOrd="0" destOrd="0" presId="urn:microsoft.com/office/officeart/2005/8/layout/vList5"/>
    <dgm:cxn modelId="{084C3989-FEA7-4BCB-BE79-223E160BC3D2}" srcId="{7BB27B24-4225-4ECE-BEEB-F1EE1411B0D0}" destId="{3295F758-638F-4F6D-ABEF-47BD9B02C869}" srcOrd="0" destOrd="0" parTransId="{4C1DF5C9-B504-44B1-A8A3-F442BFF3903F}" sibTransId="{D76BB44D-CC91-4736-873C-576919811B51}"/>
    <dgm:cxn modelId="{C47BBB8A-61FA-4FAD-A2F8-900D86F57E54}" srcId="{31C7F7D3-E37B-4ED3-B6DD-1D701614B83B}" destId="{34BB2E79-F5DC-4994-B949-F9CF079274CB}" srcOrd="2" destOrd="0" parTransId="{7663DFA4-EB24-4A94-A35C-793119B08754}" sibTransId="{A210F71B-7AAE-4CFC-9E13-BFD56CE24480}"/>
    <dgm:cxn modelId="{43C61F90-75D2-46DB-9D2E-005C022F17B6}" type="presOf" srcId="{E4050F26-128F-4BEB-8059-02D33B5C818D}" destId="{F2ACA23A-97F7-4BEB-800B-4E3C37EBDC17}" srcOrd="0" destOrd="0" presId="urn:microsoft.com/office/officeart/2005/8/layout/vList5"/>
    <dgm:cxn modelId="{98044394-D5F6-4FBF-8A67-B71B39EB0E79}" type="presOf" srcId="{3295F758-638F-4F6D-ABEF-47BD9B02C869}" destId="{0C07040F-F862-4F9A-818C-7FE987B998D5}" srcOrd="0" destOrd="0" presId="urn:microsoft.com/office/officeart/2005/8/layout/vList5"/>
    <dgm:cxn modelId="{AA82F09B-073E-4DB8-A0AA-CF6B6E22AAB8}" type="presOf" srcId="{34BB2E79-F5DC-4994-B949-F9CF079274CB}" destId="{A93F2CC8-A68D-4A4E-B599-696D6980B79E}" srcOrd="0" destOrd="0" presId="urn:microsoft.com/office/officeart/2005/8/layout/vList5"/>
    <dgm:cxn modelId="{05BC49CF-BD9D-45BB-BE59-FE6AA4E45FB3}" srcId="{34BB2E79-F5DC-4994-B949-F9CF079274CB}" destId="{5FF2FDC8-55E6-408E-B0F1-95CD1F746531}" srcOrd="0" destOrd="0" parTransId="{C9D46C09-500A-450A-AA8B-435E3A9FE352}" sibTransId="{5CCF3D0C-960A-4742-BE15-B00F893BF345}"/>
    <dgm:cxn modelId="{04ED4CE6-323C-41C7-BA7B-255CE6662251}" srcId="{31C7F7D3-E37B-4ED3-B6DD-1D701614B83B}" destId="{DEDCA04E-8F28-4CA5-B01D-C9E6CA04417F}" srcOrd="0" destOrd="0" parTransId="{F64A0CF9-7277-4522-8AB2-26249945400A}" sibTransId="{4BE65BE5-2378-4C60-B7F2-DD6C06A83090}"/>
    <dgm:cxn modelId="{08ADD3FD-C5F4-4340-AE0E-103EFEAB8DB7}" srcId="{DEDCA04E-8F28-4CA5-B01D-C9E6CA04417F}" destId="{E4050F26-128F-4BEB-8059-02D33B5C818D}" srcOrd="0" destOrd="0" parTransId="{43ADDEB6-B679-4FB1-A23F-06BED94599AE}" sibTransId="{1291D92C-2346-416A-A793-218B54572F82}"/>
    <dgm:cxn modelId="{7757AC88-2C7A-48E9-8B87-FDFAB99224BD}" type="presParOf" srcId="{62A15052-ABAB-44E2-B82C-BDEFB012EA91}" destId="{ACD823B1-DD63-488B-BCA7-6CD673AE8E7B}" srcOrd="0" destOrd="0" presId="urn:microsoft.com/office/officeart/2005/8/layout/vList5"/>
    <dgm:cxn modelId="{15087A7F-F1CB-484C-98D6-4E75500FA0EB}" type="presParOf" srcId="{ACD823B1-DD63-488B-BCA7-6CD673AE8E7B}" destId="{BE2672E3-6565-4968-90E0-7B62FBF694BD}" srcOrd="0" destOrd="0" presId="urn:microsoft.com/office/officeart/2005/8/layout/vList5"/>
    <dgm:cxn modelId="{70446A5A-29DB-4CF0-A539-E2191E2F6817}" type="presParOf" srcId="{ACD823B1-DD63-488B-BCA7-6CD673AE8E7B}" destId="{F2ACA23A-97F7-4BEB-800B-4E3C37EBDC17}" srcOrd="1" destOrd="0" presId="urn:microsoft.com/office/officeart/2005/8/layout/vList5"/>
    <dgm:cxn modelId="{85AC2917-9936-4DCA-B823-65C5E3693C4D}" type="presParOf" srcId="{62A15052-ABAB-44E2-B82C-BDEFB012EA91}" destId="{D09B9F4A-6DEE-419C-A3E0-27D9E4A6797F}" srcOrd="1" destOrd="0" presId="urn:microsoft.com/office/officeart/2005/8/layout/vList5"/>
    <dgm:cxn modelId="{1AF0F4FC-8093-469C-B585-7974303B107F}" type="presParOf" srcId="{62A15052-ABAB-44E2-B82C-BDEFB012EA91}" destId="{ADE3318D-EF67-4035-AC14-962B124442E8}" srcOrd="2" destOrd="0" presId="urn:microsoft.com/office/officeart/2005/8/layout/vList5"/>
    <dgm:cxn modelId="{838224C0-B802-4DCB-9CE6-4001B47C5B3E}" type="presParOf" srcId="{ADE3318D-EF67-4035-AC14-962B124442E8}" destId="{281E0B27-DEC4-4457-A63C-31C078D1C89B}" srcOrd="0" destOrd="0" presId="urn:microsoft.com/office/officeart/2005/8/layout/vList5"/>
    <dgm:cxn modelId="{2BBEDB5C-6F39-4E50-9659-5882AF55F15E}" type="presParOf" srcId="{ADE3318D-EF67-4035-AC14-962B124442E8}" destId="{0C07040F-F862-4F9A-818C-7FE987B998D5}" srcOrd="1" destOrd="0" presId="urn:microsoft.com/office/officeart/2005/8/layout/vList5"/>
    <dgm:cxn modelId="{B7485FCF-63EE-44C7-8988-31BFA8242E1B}" type="presParOf" srcId="{62A15052-ABAB-44E2-B82C-BDEFB012EA91}" destId="{FD69A726-6656-441D-A5AA-1898CCA16C61}" srcOrd="3" destOrd="0" presId="urn:microsoft.com/office/officeart/2005/8/layout/vList5"/>
    <dgm:cxn modelId="{6D022903-A705-43FD-A1B6-C082D02A0186}" type="presParOf" srcId="{62A15052-ABAB-44E2-B82C-BDEFB012EA91}" destId="{D128C6A7-44C5-4200-9FF0-5B7A531D0FDB}" srcOrd="4" destOrd="0" presId="urn:microsoft.com/office/officeart/2005/8/layout/vList5"/>
    <dgm:cxn modelId="{41FEC09B-58AF-4504-83BC-7C0D0D0A77A9}" type="presParOf" srcId="{D128C6A7-44C5-4200-9FF0-5B7A531D0FDB}" destId="{A93F2CC8-A68D-4A4E-B599-696D6980B79E}" srcOrd="0" destOrd="0" presId="urn:microsoft.com/office/officeart/2005/8/layout/vList5"/>
    <dgm:cxn modelId="{1DF78F90-1F96-44E5-B1A2-59C017D6D031}" type="presParOf" srcId="{D128C6A7-44C5-4200-9FF0-5B7A531D0FDB}" destId="{25213B59-0621-4806-A931-6E1BC6E25B29}" srcOrd="1" destOrd="0" presId="urn:microsoft.com/office/officeart/2005/8/layout/vList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FDA0C28-925B-4A00-85D7-1B936C58E7E4}"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GB"/>
        </a:p>
      </dgm:t>
    </dgm:pt>
    <dgm:pt modelId="{4F881650-51E0-4CB6-9AAB-BE6C4E9E3954}">
      <dgm:prSet/>
      <dgm:spPr/>
      <dgm:t>
        <a:bodyPr/>
        <a:lstStyle/>
        <a:p>
          <a:r>
            <a:rPr lang="en-GB" dirty="0"/>
            <a:t>K-Nearest Neighbours</a:t>
          </a:r>
        </a:p>
      </dgm:t>
    </dgm:pt>
    <dgm:pt modelId="{E08106C1-C0C3-47F1-8E14-ABC63734BECA}" type="parTrans" cxnId="{8181C5F8-3185-4793-A022-92D072C14620}">
      <dgm:prSet/>
      <dgm:spPr/>
      <dgm:t>
        <a:bodyPr/>
        <a:lstStyle/>
        <a:p>
          <a:endParaRPr lang="en-GB"/>
        </a:p>
      </dgm:t>
    </dgm:pt>
    <dgm:pt modelId="{FB798FCC-2565-4902-9FD1-4DE387BC2106}" type="sibTrans" cxnId="{8181C5F8-3185-4793-A022-92D072C14620}">
      <dgm:prSet/>
      <dgm:spPr/>
      <dgm:t>
        <a:bodyPr/>
        <a:lstStyle/>
        <a:p>
          <a:endParaRPr lang="en-GB"/>
        </a:p>
      </dgm:t>
    </dgm:pt>
    <dgm:pt modelId="{A7C58EBC-5A01-474E-8ADE-9B7707D5405F}">
      <dgm:prSet/>
      <dgm:spPr/>
      <dgm:t>
        <a:bodyPr/>
        <a:lstStyle/>
        <a:p>
          <a:r>
            <a:rPr lang="en-GB"/>
            <a:t>Decision Trees</a:t>
          </a:r>
        </a:p>
      </dgm:t>
    </dgm:pt>
    <dgm:pt modelId="{70FC862A-1D07-4643-AB91-E75AB018CFB4}" type="parTrans" cxnId="{4C68F920-F682-4EA0-A063-9018A257A5F3}">
      <dgm:prSet/>
      <dgm:spPr/>
      <dgm:t>
        <a:bodyPr/>
        <a:lstStyle/>
        <a:p>
          <a:endParaRPr lang="en-GB"/>
        </a:p>
      </dgm:t>
    </dgm:pt>
    <dgm:pt modelId="{B517E28A-C471-4126-B027-2F8A1BEC293F}" type="sibTrans" cxnId="{4C68F920-F682-4EA0-A063-9018A257A5F3}">
      <dgm:prSet/>
      <dgm:spPr/>
      <dgm:t>
        <a:bodyPr/>
        <a:lstStyle/>
        <a:p>
          <a:endParaRPr lang="en-GB"/>
        </a:p>
      </dgm:t>
    </dgm:pt>
    <dgm:pt modelId="{A22F9FC6-9222-4BCB-BBE4-6E85B1690CC9}">
      <dgm:prSet/>
      <dgm:spPr/>
      <dgm:t>
        <a:bodyPr/>
        <a:lstStyle/>
        <a:p>
          <a:r>
            <a:rPr lang="en-GB"/>
            <a:t>Decision Trees perform classification by recursively partitioning the features space into smaller regions based on the most informative features.</a:t>
          </a:r>
        </a:p>
      </dgm:t>
    </dgm:pt>
    <dgm:pt modelId="{2C386CC1-95E3-45DA-8FC6-DD02A0EF02FA}" type="parTrans" cxnId="{9FCED33E-2BFB-414C-8008-710D7E0C5CED}">
      <dgm:prSet/>
      <dgm:spPr/>
      <dgm:t>
        <a:bodyPr/>
        <a:lstStyle/>
        <a:p>
          <a:endParaRPr lang="en-GB"/>
        </a:p>
      </dgm:t>
    </dgm:pt>
    <dgm:pt modelId="{20B39C96-30AA-47AD-8B5D-D9CAAF5FEE90}" type="sibTrans" cxnId="{9FCED33E-2BFB-414C-8008-710D7E0C5CED}">
      <dgm:prSet/>
      <dgm:spPr/>
      <dgm:t>
        <a:bodyPr/>
        <a:lstStyle/>
        <a:p>
          <a:endParaRPr lang="en-GB"/>
        </a:p>
      </dgm:t>
    </dgm:pt>
    <dgm:pt modelId="{CB4BECFE-CAEC-4839-B5C8-181879576D41}">
      <dgm:prSet/>
      <dgm:spPr/>
      <dgm:t>
        <a:bodyPr/>
        <a:lstStyle/>
        <a:p>
          <a:r>
            <a:rPr lang="en-GB"/>
            <a:t>Support Vector Machines</a:t>
          </a:r>
        </a:p>
      </dgm:t>
    </dgm:pt>
    <dgm:pt modelId="{BCB1416D-04F9-40F5-8C67-F5F99A178B44}" type="parTrans" cxnId="{4F480275-6634-471B-87CC-D9907F56A00B}">
      <dgm:prSet/>
      <dgm:spPr/>
      <dgm:t>
        <a:bodyPr/>
        <a:lstStyle/>
        <a:p>
          <a:endParaRPr lang="en-GB"/>
        </a:p>
      </dgm:t>
    </dgm:pt>
    <dgm:pt modelId="{642B106E-F521-4872-8B91-572E3369C1F2}" type="sibTrans" cxnId="{4F480275-6634-471B-87CC-D9907F56A00B}">
      <dgm:prSet/>
      <dgm:spPr/>
      <dgm:t>
        <a:bodyPr/>
        <a:lstStyle/>
        <a:p>
          <a:endParaRPr lang="en-GB"/>
        </a:p>
      </dgm:t>
    </dgm:pt>
    <dgm:pt modelId="{EEFCF88E-97A0-4CB0-B532-48BF3E2C2DEF}">
      <dgm:prSet/>
      <dgm:spPr/>
      <dgm:t>
        <a:bodyPr/>
        <a:lstStyle/>
        <a:p>
          <a:r>
            <a:rPr lang="en-GB"/>
            <a:t>SVMs find hyperplanes that maximally separate the classes in the feature space, classifying new data points based on which side of the hyperplane they fall on.</a:t>
          </a:r>
        </a:p>
      </dgm:t>
    </dgm:pt>
    <dgm:pt modelId="{9FD07BF3-FEFC-4468-BE43-69EBDD00EE26}" type="parTrans" cxnId="{7DF9F35D-AAED-4ED1-96F1-EF31900864A8}">
      <dgm:prSet/>
      <dgm:spPr/>
      <dgm:t>
        <a:bodyPr/>
        <a:lstStyle/>
        <a:p>
          <a:endParaRPr lang="en-GB"/>
        </a:p>
      </dgm:t>
    </dgm:pt>
    <dgm:pt modelId="{7F582F82-4FD4-4194-A83B-BCDC74ADBBA0}" type="sibTrans" cxnId="{7DF9F35D-AAED-4ED1-96F1-EF31900864A8}">
      <dgm:prSet/>
      <dgm:spPr/>
      <dgm:t>
        <a:bodyPr/>
        <a:lstStyle/>
        <a:p>
          <a:endParaRPr lang="en-GB"/>
        </a:p>
      </dgm:t>
    </dgm:pt>
    <dgm:pt modelId="{44760227-65C2-4EEE-A8C0-792439B8997F}">
      <dgm:prSet/>
      <dgm:spPr/>
      <dgm:t>
        <a:bodyPr/>
        <a:lstStyle/>
        <a:p>
          <a:r>
            <a:rPr lang="en-GB" dirty="0"/>
            <a:t>KNN classifies a data point based on the majority class of its K-nearest neighbours in the feature space.</a:t>
          </a:r>
        </a:p>
      </dgm:t>
    </dgm:pt>
    <dgm:pt modelId="{BE6CF276-5E2C-408F-9F58-92F77E69C0AE}" type="sibTrans" cxnId="{F2796116-BE30-43F3-ADE7-B32F30EFC3EC}">
      <dgm:prSet/>
      <dgm:spPr/>
      <dgm:t>
        <a:bodyPr/>
        <a:lstStyle/>
        <a:p>
          <a:endParaRPr lang="en-GB"/>
        </a:p>
      </dgm:t>
    </dgm:pt>
    <dgm:pt modelId="{696E7603-BEE0-4BDB-9D09-CA068DFD9B41}" type="parTrans" cxnId="{F2796116-BE30-43F3-ADE7-B32F30EFC3EC}">
      <dgm:prSet/>
      <dgm:spPr/>
      <dgm:t>
        <a:bodyPr/>
        <a:lstStyle/>
        <a:p>
          <a:endParaRPr lang="en-GB"/>
        </a:p>
      </dgm:t>
    </dgm:pt>
    <dgm:pt modelId="{38AED216-18B5-4520-9FB1-F582A04B72F2}" type="pres">
      <dgm:prSet presAssocID="{BFDA0C28-925B-4A00-85D7-1B936C58E7E4}" presName="linearFlow" presStyleCnt="0">
        <dgm:presLayoutVars>
          <dgm:dir/>
          <dgm:resizeHandles val="exact"/>
        </dgm:presLayoutVars>
      </dgm:prSet>
      <dgm:spPr/>
    </dgm:pt>
    <dgm:pt modelId="{4DCFE08B-10FF-48EB-9EA2-D330EFF47542}" type="pres">
      <dgm:prSet presAssocID="{4F881650-51E0-4CB6-9AAB-BE6C4E9E3954}" presName="composite" presStyleCnt="0"/>
      <dgm:spPr/>
    </dgm:pt>
    <dgm:pt modelId="{011F6F97-6941-40E3-B5E2-D767ED4CACFC}" type="pres">
      <dgm:prSet presAssocID="{4F881650-51E0-4CB6-9AAB-BE6C4E9E3954}"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dgm:spPr>
    </dgm:pt>
    <dgm:pt modelId="{92B9DEB7-0049-4A6E-9365-734256F862CD}" type="pres">
      <dgm:prSet presAssocID="{4F881650-51E0-4CB6-9AAB-BE6C4E9E3954}" presName="txShp" presStyleLbl="node1" presStyleIdx="0" presStyleCnt="3">
        <dgm:presLayoutVars>
          <dgm:bulletEnabled val="1"/>
        </dgm:presLayoutVars>
      </dgm:prSet>
      <dgm:spPr/>
    </dgm:pt>
    <dgm:pt modelId="{28388684-8E38-4354-8BFA-D78C08D7DDFC}" type="pres">
      <dgm:prSet presAssocID="{FB798FCC-2565-4902-9FD1-4DE387BC2106}" presName="spacing" presStyleCnt="0"/>
      <dgm:spPr/>
    </dgm:pt>
    <dgm:pt modelId="{99FC8FDB-0CDD-4163-972B-8C2994E10602}" type="pres">
      <dgm:prSet presAssocID="{A7C58EBC-5A01-474E-8ADE-9B7707D5405F}" presName="composite" presStyleCnt="0"/>
      <dgm:spPr/>
    </dgm:pt>
    <dgm:pt modelId="{7F91024E-0028-438E-ACEE-FD0EEFC399AB}" type="pres">
      <dgm:prSet presAssocID="{A7C58EBC-5A01-474E-8ADE-9B7707D5405F}" presName="imgShp"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39000" r="-39000"/>
          </a:stretch>
        </a:blipFill>
      </dgm:spPr>
    </dgm:pt>
    <dgm:pt modelId="{CD8E3147-3DDC-43CE-84D8-47318DE959BE}" type="pres">
      <dgm:prSet presAssocID="{A7C58EBC-5A01-474E-8ADE-9B7707D5405F}" presName="txShp" presStyleLbl="node1" presStyleIdx="1" presStyleCnt="3">
        <dgm:presLayoutVars>
          <dgm:bulletEnabled val="1"/>
        </dgm:presLayoutVars>
      </dgm:prSet>
      <dgm:spPr/>
    </dgm:pt>
    <dgm:pt modelId="{983AC345-5197-471A-BA35-FDAA4C9647B1}" type="pres">
      <dgm:prSet presAssocID="{B517E28A-C471-4126-B027-2F8A1BEC293F}" presName="spacing" presStyleCnt="0"/>
      <dgm:spPr/>
    </dgm:pt>
    <dgm:pt modelId="{981D5F29-3C58-4BB9-89D4-D6B554E7218B}" type="pres">
      <dgm:prSet presAssocID="{CB4BECFE-CAEC-4839-B5C8-181879576D41}" presName="composite" presStyleCnt="0"/>
      <dgm:spPr/>
    </dgm:pt>
    <dgm:pt modelId="{D6DB3EF8-CD21-403F-911F-EE7CF1F183BF}" type="pres">
      <dgm:prSet presAssocID="{CB4BECFE-CAEC-4839-B5C8-181879576D41}" presName="imgShp"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1000" r="-1000"/>
          </a:stretch>
        </a:blipFill>
      </dgm:spPr>
    </dgm:pt>
    <dgm:pt modelId="{D0C7EFEE-1621-42DE-A9D2-8714917372FC}" type="pres">
      <dgm:prSet presAssocID="{CB4BECFE-CAEC-4839-B5C8-181879576D41}" presName="txShp" presStyleLbl="node1" presStyleIdx="2" presStyleCnt="3">
        <dgm:presLayoutVars>
          <dgm:bulletEnabled val="1"/>
        </dgm:presLayoutVars>
      </dgm:prSet>
      <dgm:spPr/>
    </dgm:pt>
  </dgm:ptLst>
  <dgm:cxnLst>
    <dgm:cxn modelId="{1C1C9105-D61D-45A3-89DC-8CF9F34CB83E}" type="presOf" srcId="{A22F9FC6-9222-4BCB-BBE4-6E85B1690CC9}" destId="{CD8E3147-3DDC-43CE-84D8-47318DE959BE}" srcOrd="0" destOrd="1" presId="urn:microsoft.com/office/officeart/2005/8/layout/vList3"/>
    <dgm:cxn modelId="{B7E43E09-EAB5-4F13-9786-D12611913FFD}" type="presOf" srcId="{A7C58EBC-5A01-474E-8ADE-9B7707D5405F}" destId="{CD8E3147-3DDC-43CE-84D8-47318DE959BE}" srcOrd="0" destOrd="0" presId="urn:microsoft.com/office/officeart/2005/8/layout/vList3"/>
    <dgm:cxn modelId="{F2796116-BE30-43F3-ADE7-B32F30EFC3EC}" srcId="{4F881650-51E0-4CB6-9AAB-BE6C4E9E3954}" destId="{44760227-65C2-4EEE-A8C0-792439B8997F}" srcOrd="0" destOrd="0" parTransId="{696E7603-BEE0-4BDB-9D09-CA068DFD9B41}" sibTransId="{BE6CF276-5E2C-408F-9F58-92F77E69C0AE}"/>
    <dgm:cxn modelId="{4C68F920-F682-4EA0-A063-9018A257A5F3}" srcId="{BFDA0C28-925B-4A00-85D7-1B936C58E7E4}" destId="{A7C58EBC-5A01-474E-8ADE-9B7707D5405F}" srcOrd="1" destOrd="0" parTransId="{70FC862A-1D07-4643-AB91-E75AB018CFB4}" sibTransId="{B517E28A-C471-4126-B027-2F8A1BEC293F}"/>
    <dgm:cxn modelId="{9FCED33E-2BFB-414C-8008-710D7E0C5CED}" srcId="{A7C58EBC-5A01-474E-8ADE-9B7707D5405F}" destId="{A22F9FC6-9222-4BCB-BBE4-6E85B1690CC9}" srcOrd="0" destOrd="0" parTransId="{2C386CC1-95E3-45DA-8FC6-DD02A0EF02FA}" sibTransId="{20B39C96-30AA-47AD-8B5D-D9CAAF5FEE90}"/>
    <dgm:cxn modelId="{7DF9F35D-AAED-4ED1-96F1-EF31900864A8}" srcId="{CB4BECFE-CAEC-4839-B5C8-181879576D41}" destId="{EEFCF88E-97A0-4CB0-B532-48BF3E2C2DEF}" srcOrd="0" destOrd="0" parTransId="{9FD07BF3-FEFC-4468-BE43-69EBDD00EE26}" sibTransId="{7F582F82-4FD4-4194-A83B-BCDC74ADBBA0}"/>
    <dgm:cxn modelId="{4F480275-6634-471B-87CC-D9907F56A00B}" srcId="{BFDA0C28-925B-4A00-85D7-1B936C58E7E4}" destId="{CB4BECFE-CAEC-4839-B5C8-181879576D41}" srcOrd="2" destOrd="0" parTransId="{BCB1416D-04F9-40F5-8C67-F5F99A178B44}" sibTransId="{642B106E-F521-4872-8B91-572E3369C1F2}"/>
    <dgm:cxn modelId="{C0D10C58-D09E-48F8-95DE-4B41711733AD}" type="presOf" srcId="{4F881650-51E0-4CB6-9AAB-BE6C4E9E3954}" destId="{92B9DEB7-0049-4A6E-9365-734256F862CD}" srcOrd="0" destOrd="0" presId="urn:microsoft.com/office/officeart/2005/8/layout/vList3"/>
    <dgm:cxn modelId="{0ED45D8B-85AE-4473-A53C-DC902140D6AA}" type="presOf" srcId="{CB4BECFE-CAEC-4839-B5C8-181879576D41}" destId="{D0C7EFEE-1621-42DE-A9D2-8714917372FC}" srcOrd="0" destOrd="0" presId="urn:microsoft.com/office/officeart/2005/8/layout/vList3"/>
    <dgm:cxn modelId="{321D1B93-F342-4B1E-92DB-1831E51FD332}" type="presOf" srcId="{44760227-65C2-4EEE-A8C0-792439B8997F}" destId="{92B9DEB7-0049-4A6E-9365-734256F862CD}" srcOrd="0" destOrd="1" presId="urn:microsoft.com/office/officeart/2005/8/layout/vList3"/>
    <dgm:cxn modelId="{3FDEE19B-03E2-4EA9-B8A6-B9B82A3E1576}" type="presOf" srcId="{BFDA0C28-925B-4A00-85D7-1B936C58E7E4}" destId="{38AED216-18B5-4520-9FB1-F582A04B72F2}" srcOrd="0" destOrd="0" presId="urn:microsoft.com/office/officeart/2005/8/layout/vList3"/>
    <dgm:cxn modelId="{BECFD2DF-74A9-4202-8C49-63885317E96E}" type="presOf" srcId="{EEFCF88E-97A0-4CB0-B532-48BF3E2C2DEF}" destId="{D0C7EFEE-1621-42DE-A9D2-8714917372FC}" srcOrd="0" destOrd="1" presId="urn:microsoft.com/office/officeart/2005/8/layout/vList3"/>
    <dgm:cxn modelId="{8181C5F8-3185-4793-A022-92D072C14620}" srcId="{BFDA0C28-925B-4A00-85D7-1B936C58E7E4}" destId="{4F881650-51E0-4CB6-9AAB-BE6C4E9E3954}" srcOrd="0" destOrd="0" parTransId="{E08106C1-C0C3-47F1-8E14-ABC63734BECA}" sibTransId="{FB798FCC-2565-4902-9FD1-4DE387BC2106}"/>
    <dgm:cxn modelId="{92AC67B2-CCD8-4736-AB07-39CECCCAB603}" type="presParOf" srcId="{38AED216-18B5-4520-9FB1-F582A04B72F2}" destId="{4DCFE08B-10FF-48EB-9EA2-D330EFF47542}" srcOrd="0" destOrd="0" presId="urn:microsoft.com/office/officeart/2005/8/layout/vList3"/>
    <dgm:cxn modelId="{19351F65-F0D7-464D-BEC2-8C842B89D692}" type="presParOf" srcId="{4DCFE08B-10FF-48EB-9EA2-D330EFF47542}" destId="{011F6F97-6941-40E3-B5E2-D767ED4CACFC}" srcOrd="0" destOrd="0" presId="urn:microsoft.com/office/officeart/2005/8/layout/vList3"/>
    <dgm:cxn modelId="{8B51AF36-4A75-42E7-B442-B6198BC50AD9}" type="presParOf" srcId="{4DCFE08B-10FF-48EB-9EA2-D330EFF47542}" destId="{92B9DEB7-0049-4A6E-9365-734256F862CD}" srcOrd="1" destOrd="0" presId="urn:microsoft.com/office/officeart/2005/8/layout/vList3"/>
    <dgm:cxn modelId="{898D23D6-8A1F-4B12-8D23-15A10B35A09B}" type="presParOf" srcId="{38AED216-18B5-4520-9FB1-F582A04B72F2}" destId="{28388684-8E38-4354-8BFA-D78C08D7DDFC}" srcOrd="1" destOrd="0" presId="urn:microsoft.com/office/officeart/2005/8/layout/vList3"/>
    <dgm:cxn modelId="{8C04F670-0B25-4074-AB66-4E6722E7356F}" type="presParOf" srcId="{38AED216-18B5-4520-9FB1-F582A04B72F2}" destId="{99FC8FDB-0CDD-4163-972B-8C2994E10602}" srcOrd="2" destOrd="0" presId="urn:microsoft.com/office/officeart/2005/8/layout/vList3"/>
    <dgm:cxn modelId="{4B516DE9-72B3-4C79-88EC-9B18F0A6DB46}" type="presParOf" srcId="{99FC8FDB-0CDD-4163-972B-8C2994E10602}" destId="{7F91024E-0028-438E-ACEE-FD0EEFC399AB}" srcOrd="0" destOrd="0" presId="urn:microsoft.com/office/officeart/2005/8/layout/vList3"/>
    <dgm:cxn modelId="{361C4BFB-2C19-4400-B709-1F62E4E0B997}" type="presParOf" srcId="{99FC8FDB-0CDD-4163-972B-8C2994E10602}" destId="{CD8E3147-3DDC-43CE-84D8-47318DE959BE}" srcOrd="1" destOrd="0" presId="urn:microsoft.com/office/officeart/2005/8/layout/vList3"/>
    <dgm:cxn modelId="{55CF084F-B2DA-43DE-A800-52B0D34D3E4E}" type="presParOf" srcId="{38AED216-18B5-4520-9FB1-F582A04B72F2}" destId="{983AC345-5197-471A-BA35-FDAA4C9647B1}" srcOrd="3" destOrd="0" presId="urn:microsoft.com/office/officeart/2005/8/layout/vList3"/>
    <dgm:cxn modelId="{655F3A20-6D01-4C6B-B826-B37EF96D4301}" type="presParOf" srcId="{38AED216-18B5-4520-9FB1-F582A04B72F2}" destId="{981D5F29-3C58-4BB9-89D4-D6B554E7218B}" srcOrd="4" destOrd="0" presId="urn:microsoft.com/office/officeart/2005/8/layout/vList3"/>
    <dgm:cxn modelId="{96403051-13AD-4C80-8C8D-A6E68B188AC3}" type="presParOf" srcId="{981D5F29-3C58-4BB9-89D4-D6B554E7218B}" destId="{D6DB3EF8-CD21-403F-911F-EE7CF1F183BF}" srcOrd="0" destOrd="0" presId="urn:microsoft.com/office/officeart/2005/8/layout/vList3"/>
    <dgm:cxn modelId="{9CA087EC-6C99-4991-BAA3-7AAF57F8A106}" type="presParOf" srcId="{981D5F29-3C58-4BB9-89D4-D6B554E7218B}" destId="{D0C7EFEE-1621-42DE-A9D2-8714917372FC}"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690159A-898D-47D5-9E64-EA7B719B83B5}"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2A0C6B26-D36A-490F-9384-1327FF91AED6}">
      <dgm:prSet custT="1"/>
      <dgm:spPr/>
      <dgm:t>
        <a:bodyPr/>
        <a:lstStyle/>
        <a:p>
          <a:r>
            <a:rPr lang="en-US" sz="1600" dirty="0"/>
            <a:t>A fully-connected neural network consists of multiple layers of neurons.</a:t>
          </a:r>
        </a:p>
      </dgm:t>
    </dgm:pt>
    <dgm:pt modelId="{D68647C8-537D-494D-A9EE-43C40A966A98}" type="parTrans" cxnId="{9C607ED8-E4A6-4E01-95DD-66BEDC6E4EED}">
      <dgm:prSet/>
      <dgm:spPr/>
      <dgm:t>
        <a:bodyPr/>
        <a:lstStyle/>
        <a:p>
          <a:endParaRPr lang="en-US"/>
        </a:p>
      </dgm:t>
    </dgm:pt>
    <dgm:pt modelId="{BC82B400-934A-4631-8D12-6AE0C538EB2C}" type="sibTrans" cxnId="{9C607ED8-E4A6-4E01-95DD-66BEDC6E4EED}">
      <dgm:prSet custT="1"/>
      <dgm:spPr/>
      <dgm:t>
        <a:bodyPr/>
        <a:lstStyle/>
        <a:p>
          <a:endParaRPr lang="en-US" sz="2400"/>
        </a:p>
      </dgm:t>
    </dgm:pt>
    <dgm:pt modelId="{33743885-0CEE-4A7A-9E98-45CB8E3A95A0}">
      <dgm:prSet custT="1"/>
      <dgm:spPr/>
      <dgm:t>
        <a:bodyPr/>
        <a:lstStyle/>
        <a:p>
          <a:r>
            <a:rPr lang="en-US" sz="1600"/>
            <a:t>Each neuron computes a weighted  sum of inputs from all neurons in the previous layer.</a:t>
          </a:r>
        </a:p>
      </dgm:t>
    </dgm:pt>
    <dgm:pt modelId="{F684B3A3-2C1A-4796-857D-C1D9E614D864}" type="parTrans" cxnId="{9C5DC77E-6CCE-4EB8-A3BB-0C61C733B4CA}">
      <dgm:prSet/>
      <dgm:spPr/>
      <dgm:t>
        <a:bodyPr/>
        <a:lstStyle/>
        <a:p>
          <a:endParaRPr lang="en-US"/>
        </a:p>
      </dgm:t>
    </dgm:pt>
    <dgm:pt modelId="{79562485-B3DB-4257-965B-11E7B1C90E58}" type="sibTrans" cxnId="{9C5DC77E-6CCE-4EB8-A3BB-0C61C733B4CA}">
      <dgm:prSet custT="1"/>
      <dgm:spPr/>
      <dgm:t>
        <a:bodyPr/>
        <a:lstStyle/>
        <a:p>
          <a:endParaRPr lang="en-US" sz="2400"/>
        </a:p>
      </dgm:t>
    </dgm:pt>
    <dgm:pt modelId="{981AA9DA-E943-45B8-8AB3-44C7317C9531}">
      <dgm:prSet custT="1"/>
      <dgm:spPr/>
      <dgm:t>
        <a:bodyPr/>
        <a:lstStyle/>
        <a:p>
          <a:r>
            <a:rPr lang="en-US" sz="1600"/>
            <a:t>The weighted sum is combined with a bias term, and an activation function to produce the neuron’s output.</a:t>
          </a:r>
        </a:p>
      </dgm:t>
    </dgm:pt>
    <dgm:pt modelId="{3FA82444-4924-4624-9C25-A8C73C509FC5}" type="parTrans" cxnId="{5C468D78-5F47-4C72-BF42-359DC29FB372}">
      <dgm:prSet/>
      <dgm:spPr/>
      <dgm:t>
        <a:bodyPr/>
        <a:lstStyle/>
        <a:p>
          <a:endParaRPr lang="en-US"/>
        </a:p>
      </dgm:t>
    </dgm:pt>
    <dgm:pt modelId="{FB0F0B44-F99C-4B8E-9FA3-1846CD55049C}" type="sibTrans" cxnId="{5C468D78-5F47-4C72-BF42-359DC29FB372}">
      <dgm:prSet custT="1"/>
      <dgm:spPr/>
      <dgm:t>
        <a:bodyPr/>
        <a:lstStyle/>
        <a:p>
          <a:endParaRPr lang="en-US" sz="2400"/>
        </a:p>
      </dgm:t>
    </dgm:pt>
    <dgm:pt modelId="{62E3E687-613F-459D-A2EE-B8DB1C51E202}">
      <dgm:prSet custT="1"/>
      <dgm:spPr/>
      <dgm:t>
        <a:bodyPr/>
        <a:lstStyle/>
        <a:p>
          <a:r>
            <a:rPr lang="en-US" sz="1600"/>
            <a:t>The final layer contains three neurons, one for each class.</a:t>
          </a:r>
        </a:p>
      </dgm:t>
    </dgm:pt>
    <dgm:pt modelId="{072BFE93-F418-4A17-811E-0868A4515E55}" type="parTrans" cxnId="{ED9AE647-6954-4CC2-A381-4325EA8533DD}">
      <dgm:prSet/>
      <dgm:spPr/>
      <dgm:t>
        <a:bodyPr/>
        <a:lstStyle/>
        <a:p>
          <a:endParaRPr lang="en-US"/>
        </a:p>
      </dgm:t>
    </dgm:pt>
    <dgm:pt modelId="{06B1B9F1-AECA-4467-A73D-F257AEEEDE48}" type="sibTrans" cxnId="{ED9AE647-6954-4CC2-A381-4325EA8533DD}">
      <dgm:prSet custT="1"/>
      <dgm:spPr/>
      <dgm:t>
        <a:bodyPr/>
        <a:lstStyle/>
        <a:p>
          <a:endParaRPr lang="en-US" sz="2400"/>
        </a:p>
      </dgm:t>
    </dgm:pt>
    <dgm:pt modelId="{5BD3BB5F-7297-4C83-9D7F-7BA9ABB2D395}">
      <dgm:prSet custT="1"/>
      <dgm:spPr/>
      <dgm:t>
        <a:bodyPr/>
        <a:lstStyle/>
        <a:p>
          <a:r>
            <a:rPr lang="en-US" sz="1600"/>
            <a:t>During training, a loss function is used to optimise the weights and biases.</a:t>
          </a:r>
        </a:p>
      </dgm:t>
    </dgm:pt>
    <dgm:pt modelId="{8EC78259-CB22-4BFA-AC34-BF7052DA262E}" type="parTrans" cxnId="{46D08F53-F61B-4507-8295-ADACE702016C}">
      <dgm:prSet/>
      <dgm:spPr/>
      <dgm:t>
        <a:bodyPr/>
        <a:lstStyle/>
        <a:p>
          <a:endParaRPr lang="en-US"/>
        </a:p>
      </dgm:t>
    </dgm:pt>
    <dgm:pt modelId="{AD9A95C4-C38A-4D47-B1B2-44A16C36A433}" type="sibTrans" cxnId="{46D08F53-F61B-4507-8295-ADACE702016C}">
      <dgm:prSet/>
      <dgm:spPr/>
      <dgm:t>
        <a:bodyPr/>
        <a:lstStyle/>
        <a:p>
          <a:endParaRPr lang="en-US"/>
        </a:p>
      </dgm:t>
    </dgm:pt>
    <dgm:pt modelId="{405EDF8E-8F46-4418-9618-E361E75DC86F}" type="pres">
      <dgm:prSet presAssocID="{C690159A-898D-47D5-9E64-EA7B719B83B5}" presName="outerComposite" presStyleCnt="0">
        <dgm:presLayoutVars>
          <dgm:chMax val="5"/>
          <dgm:dir/>
          <dgm:resizeHandles val="exact"/>
        </dgm:presLayoutVars>
      </dgm:prSet>
      <dgm:spPr/>
    </dgm:pt>
    <dgm:pt modelId="{3BC85741-1AA3-4027-8038-2772D82ECA37}" type="pres">
      <dgm:prSet presAssocID="{C690159A-898D-47D5-9E64-EA7B719B83B5}" presName="dummyMaxCanvas" presStyleCnt="0">
        <dgm:presLayoutVars/>
      </dgm:prSet>
      <dgm:spPr/>
    </dgm:pt>
    <dgm:pt modelId="{BCA847A8-FC92-48F1-8FF8-85E24A7FD042}" type="pres">
      <dgm:prSet presAssocID="{C690159A-898D-47D5-9E64-EA7B719B83B5}" presName="FiveNodes_1" presStyleLbl="node1" presStyleIdx="0" presStyleCnt="5">
        <dgm:presLayoutVars>
          <dgm:bulletEnabled val="1"/>
        </dgm:presLayoutVars>
      </dgm:prSet>
      <dgm:spPr/>
    </dgm:pt>
    <dgm:pt modelId="{EBB35C7A-4A0C-4D1B-A8E7-D04610CF0882}" type="pres">
      <dgm:prSet presAssocID="{C690159A-898D-47D5-9E64-EA7B719B83B5}" presName="FiveNodes_2" presStyleLbl="node1" presStyleIdx="1" presStyleCnt="5">
        <dgm:presLayoutVars>
          <dgm:bulletEnabled val="1"/>
        </dgm:presLayoutVars>
      </dgm:prSet>
      <dgm:spPr/>
    </dgm:pt>
    <dgm:pt modelId="{A2873561-9DA6-410B-B091-89A96DCD6374}" type="pres">
      <dgm:prSet presAssocID="{C690159A-898D-47D5-9E64-EA7B719B83B5}" presName="FiveNodes_3" presStyleLbl="node1" presStyleIdx="2" presStyleCnt="5">
        <dgm:presLayoutVars>
          <dgm:bulletEnabled val="1"/>
        </dgm:presLayoutVars>
      </dgm:prSet>
      <dgm:spPr/>
    </dgm:pt>
    <dgm:pt modelId="{E2EAB6F4-1C6E-4987-BE51-18D8EA23EA69}" type="pres">
      <dgm:prSet presAssocID="{C690159A-898D-47D5-9E64-EA7B719B83B5}" presName="FiveNodes_4" presStyleLbl="node1" presStyleIdx="3" presStyleCnt="5">
        <dgm:presLayoutVars>
          <dgm:bulletEnabled val="1"/>
        </dgm:presLayoutVars>
      </dgm:prSet>
      <dgm:spPr/>
    </dgm:pt>
    <dgm:pt modelId="{B198C31E-32F3-484D-8CEE-E830FB08F199}" type="pres">
      <dgm:prSet presAssocID="{C690159A-898D-47D5-9E64-EA7B719B83B5}" presName="FiveNodes_5" presStyleLbl="node1" presStyleIdx="4" presStyleCnt="5">
        <dgm:presLayoutVars>
          <dgm:bulletEnabled val="1"/>
        </dgm:presLayoutVars>
      </dgm:prSet>
      <dgm:spPr/>
    </dgm:pt>
    <dgm:pt modelId="{61361911-B256-4A78-880B-1AC9358D96FA}" type="pres">
      <dgm:prSet presAssocID="{C690159A-898D-47D5-9E64-EA7B719B83B5}" presName="FiveConn_1-2" presStyleLbl="fgAccFollowNode1" presStyleIdx="0" presStyleCnt="4">
        <dgm:presLayoutVars>
          <dgm:bulletEnabled val="1"/>
        </dgm:presLayoutVars>
      </dgm:prSet>
      <dgm:spPr/>
    </dgm:pt>
    <dgm:pt modelId="{1E68754C-288A-4936-93B7-2B39FFEF2C12}" type="pres">
      <dgm:prSet presAssocID="{C690159A-898D-47D5-9E64-EA7B719B83B5}" presName="FiveConn_2-3" presStyleLbl="fgAccFollowNode1" presStyleIdx="1" presStyleCnt="4">
        <dgm:presLayoutVars>
          <dgm:bulletEnabled val="1"/>
        </dgm:presLayoutVars>
      </dgm:prSet>
      <dgm:spPr/>
    </dgm:pt>
    <dgm:pt modelId="{2E09192A-31A7-4AE2-9C2E-66D5E2C5B95B}" type="pres">
      <dgm:prSet presAssocID="{C690159A-898D-47D5-9E64-EA7B719B83B5}" presName="FiveConn_3-4" presStyleLbl="fgAccFollowNode1" presStyleIdx="2" presStyleCnt="4">
        <dgm:presLayoutVars>
          <dgm:bulletEnabled val="1"/>
        </dgm:presLayoutVars>
      </dgm:prSet>
      <dgm:spPr/>
    </dgm:pt>
    <dgm:pt modelId="{3CB6F195-8D3B-40FA-8528-FA19AEBF39BF}" type="pres">
      <dgm:prSet presAssocID="{C690159A-898D-47D5-9E64-EA7B719B83B5}" presName="FiveConn_4-5" presStyleLbl="fgAccFollowNode1" presStyleIdx="3" presStyleCnt="4">
        <dgm:presLayoutVars>
          <dgm:bulletEnabled val="1"/>
        </dgm:presLayoutVars>
      </dgm:prSet>
      <dgm:spPr/>
    </dgm:pt>
    <dgm:pt modelId="{9202C39E-66DA-4A1B-AA19-565736D2C7B3}" type="pres">
      <dgm:prSet presAssocID="{C690159A-898D-47D5-9E64-EA7B719B83B5}" presName="FiveNodes_1_text" presStyleLbl="node1" presStyleIdx="4" presStyleCnt="5">
        <dgm:presLayoutVars>
          <dgm:bulletEnabled val="1"/>
        </dgm:presLayoutVars>
      </dgm:prSet>
      <dgm:spPr/>
    </dgm:pt>
    <dgm:pt modelId="{2FDA9B4D-41BB-4094-BBE4-AE572B3CCC74}" type="pres">
      <dgm:prSet presAssocID="{C690159A-898D-47D5-9E64-EA7B719B83B5}" presName="FiveNodes_2_text" presStyleLbl="node1" presStyleIdx="4" presStyleCnt="5">
        <dgm:presLayoutVars>
          <dgm:bulletEnabled val="1"/>
        </dgm:presLayoutVars>
      </dgm:prSet>
      <dgm:spPr/>
    </dgm:pt>
    <dgm:pt modelId="{96AA46E6-45A8-4BC9-B597-DD5D3ED5DDAC}" type="pres">
      <dgm:prSet presAssocID="{C690159A-898D-47D5-9E64-EA7B719B83B5}" presName="FiveNodes_3_text" presStyleLbl="node1" presStyleIdx="4" presStyleCnt="5">
        <dgm:presLayoutVars>
          <dgm:bulletEnabled val="1"/>
        </dgm:presLayoutVars>
      </dgm:prSet>
      <dgm:spPr/>
    </dgm:pt>
    <dgm:pt modelId="{2D15F8F8-364C-4A4C-9D9D-3988BB54B6E0}" type="pres">
      <dgm:prSet presAssocID="{C690159A-898D-47D5-9E64-EA7B719B83B5}" presName="FiveNodes_4_text" presStyleLbl="node1" presStyleIdx="4" presStyleCnt="5">
        <dgm:presLayoutVars>
          <dgm:bulletEnabled val="1"/>
        </dgm:presLayoutVars>
      </dgm:prSet>
      <dgm:spPr/>
    </dgm:pt>
    <dgm:pt modelId="{17C0DD56-156A-489E-91A9-E797EE8C86CC}" type="pres">
      <dgm:prSet presAssocID="{C690159A-898D-47D5-9E64-EA7B719B83B5}" presName="FiveNodes_5_text" presStyleLbl="node1" presStyleIdx="4" presStyleCnt="5">
        <dgm:presLayoutVars>
          <dgm:bulletEnabled val="1"/>
        </dgm:presLayoutVars>
      </dgm:prSet>
      <dgm:spPr/>
    </dgm:pt>
  </dgm:ptLst>
  <dgm:cxnLst>
    <dgm:cxn modelId="{F8D36A09-992E-4613-91C0-2BEE7B9F3CD8}" type="presOf" srcId="{981AA9DA-E943-45B8-8AB3-44C7317C9531}" destId="{A2873561-9DA6-410B-B091-89A96DCD6374}" srcOrd="0" destOrd="0" presId="urn:microsoft.com/office/officeart/2005/8/layout/vProcess5"/>
    <dgm:cxn modelId="{3D21211B-BA25-499F-9A2A-C783F196731F}" type="presOf" srcId="{BC82B400-934A-4631-8D12-6AE0C538EB2C}" destId="{61361911-B256-4A78-880B-1AC9358D96FA}" srcOrd="0" destOrd="0" presId="urn:microsoft.com/office/officeart/2005/8/layout/vProcess5"/>
    <dgm:cxn modelId="{44E2611D-7E9E-42EB-8383-F0800FB88353}" type="presOf" srcId="{62E3E687-613F-459D-A2EE-B8DB1C51E202}" destId="{E2EAB6F4-1C6E-4987-BE51-18D8EA23EA69}" srcOrd="0" destOrd="0" presId="urn:microsoft.com/office/officeart/2005/8/layout/vProcess5"/>
    <dgm:cxn modelId="{A3B54120-D1EC-4FC0-8322-3E08F3406EDD}" type="presOf" srcId="{2A0C6B26-D36A-490F-9384-1327FF91AED6}" destId="{BCA847A8-FC92-48F1-8FF8-85E24A7FD042}" srcOrd="0" destOrd="0" presId="urn:microsoft.com/office/officeart/2005/8/layout/vProcess5"/>
    <dgm:cxn modelId="{84BB0B30-3C16-48D8-AD6B-A74E507ECBC6}" type="presOf" srcId="{33743885-0CEE-4A7A-9E98-45CB8E3A95A0}" destId="{2FDA9B4D-41BB-4094-BBE4-AE572B3CCC74}" srcOrd="1" destOrd="0" presId="urn:microsoft.com/office/officeart/2005/8/layout/vProcess5"/>
    <dgm:cxn modelId="{636FD634-80B3-4402-9F49-32131146DA64}" type="presOf" srcId="{79562485-B3DB-4257-965B-11E7B1C90E58}" destId="{1E68754C-288A-4936-93B7-2B39FFEF2C12}" srcOrd="0" destOrd="0" presId="urn:microsoft.com/office/officeart/2005/8/layout/vProcess5"/>
    <dgm:cxn modelId="{BC1A883B-5F95-4364-8895-02A4FDDEAE28}" type="presOf" srcId="{2A0C6B26-D36A-490F-9384-1327FF91AED6}" destId="{9202C39E-66DA-4A1B-AA19-565736D2C7B3}" srcOrd="1" destOrd="0" presId="urn:microsoft.com/office/officeart/2005/8/layout/vProcess5"/>
    <dgm:cxn modelId="{ED9AE647-6954-4CC2-A381-4325EA8533DD}" srcId="{C690159A-898D-47D5-9E64-EA7B719B83B5}" destId="{62E3E687-613F-459D-A2EE-B8DB1C51E202}" srcOrd="3" destOrd="0" parTransId="{072BFE93-F418-4A17-811E-0868A4515E55}" sibTransId="{06B1B9F1-AECA-4467-A73D-F257AEEEDE48}"/>
    <dgm:cxn modelId="{46D08F53-F61B-4507-8295-ADACE702016C}" srcId="{C690159A-898D-47D5-9E64-EA7B719B83B5}" destId="{5BD3BB5F-7297-4C83-9D7F-7BA9ABB2D395}" srcOrd="4" destOrd="0" parTransId="{8EC78259-CB22-4BFA-AC34-BF7052DA262E}" sibTransId="{AD9A95C4-C38A-4D47-B1B2-44A16C36A433}"/>
    <dgm:cxn modelId="{5C468D78-5F47-4C72-BF42-359DC29FB372}" srcId="{C690159A-898D-47D5-9E64-EA7B719B83B5}" destId="{981AA9DA-E943-45B8-8AB3-44C7317C9531}" srcOrd="2" destOrd="0" parTransId="{3FA82444-4924-4624-9C25-A8C73C509FC5}" sibTransId="{FB0F0B44-F99C-4B8E-9FA3-1846CD55049C}"/>
    <dgm:cxn modelId="{FFD06779-9B23-4900-9B1A-4A35A24AF2D7}" type="presOf" srcId="{C690159A-898D-47D5-9E64-EA7B719B83B5}" destId="{405EDF8E-8F46-4418-9618-E361E75DC86F}" srcOrd="0" destOrd="0" presId="urn:microsoft.com/office/officeart/2005/8/layout/vProcess5"/>
    <dgm:cxn modelId="{A2D3C17D-B5DC-48D3-9675-5A9138554EDC}" type="presOf" srcId="{5BD3BB5F-7297-4C83-9D7F-7BA9ABB2D395}" destId="{B198C31E-32F3-484D-8CEE-E830FB08F199}" srcOrd="0" destOrd="0" presId="urn:microsoft.com/office/officeart/2005/8/layout/vProcess5"/>
    <dgm:cxn modelId="{BC1F3B7E-EA09-469C-A0C5-E32A96B39E57}" type="presOf" srcId="{06B1B9F1-AECA-4467-A73D-F257AEEEDE48}" destId="{3CB6F195-8D3B-40FA-8528-FA19AEBF39BF}" srcOrd="0" destOrd="0" presId="urn:microsoft.com/office/officeart/2005/8/layout/vProcess5"/>
    <dgm:cxn modelId="{9C5DC77E-6CCE-4EB8-A3BB-0C61C733B4CA}" srcId="{C690159A-898D-47D5-9E64-EA7B719B83B5}" destId="{33743885-0CEE-4A7A-9E98-45CB8E3A95A0}" srcOrd="1" destOrd="0" parTransId="{F684B3A3-2C1A-4796-857D-C1D9E614D864}" sibTransId="{79562485-B3DB-4257-965B-11E7B1C90E58}"/>
    <dgm:cxn modelId="{1A440F88-B5A3-4B0D-B69D-7429601A0BB2}" type="presOf" srcId="{62E3E687-613F-459D-A2EE-B8DB1C51E202}" destId="{2D15F8F8-364C-4A4C-9D9D-3988BB54B6E0}" srcOrd="1" destOrd="0" presId="urn:microsoft.com/office/officeart/2005/8/layout/vProcess5"/>
    <dgm:cxn modelId="{FF6B9A92-7CE3-40FC-8898-1BB56EF791CF}" type="presOf" srcId="{FB0F0B44-F99C-4B8E-9FA3-1846CD55049C}" destId="{2E09192A-31A7-4AE2-9C2E-66D5E2C5B95B}" srcOrd="0" destOrd="0" presId="urn:microsoft.com/office/officeart/2005/8/layout/vProcess5"/>
    <dgm:cxn modelId="{FCBBCBB1-A788-42E7-8B2A-ED676309E0A1}" type="presOf" srcId="{981AA9DA-E943-45B8-8AB3-44C7317C9531}" destId="{96AA46E6-45A8-4BC9-B597-DD5D3ED5DDAC}" srcOrd="1" destOrd="0" presId="urn:microsoft.com/office/officeart/2005/8/layout/vProcess5"/>
    <dgm:cxn modelId="{9C607ED8-E4A6-4E01-95DD-66BEDC6E4EED}" srcId="{C690159A-898D-47D5-9E64-EA7B719B83B5}" destId="{2A0C6B26-D36A-490F-9384-1327FF91AED6}" srcOrd="0" destOrd="0" parTransId="{D68647C8-537D-494D-A9EE-43C40A966A98}" sibTransId="{BC82B400-934A-4631-8D12-6AE0C538EB2C}"/>
    <dgm:cxn modelId="{DE8BC4F9-8538-4DA9-9FF3-A7267AC9180B}" type="presOf" srcId="{5BD3BB5F-7297-4C83-9D7F-7BA9ABB2D395}" destId="{17C0DD56-156A-489E-91A9-E797EE8C86CC}" srcOrd="1" destOrd="0" presId="urn:microsoft.com/office/officeart/2005/8/layout/vProcess5"/>
    <dgm:cxn modelId="{77934CFD-BE89-4446-AA2D-BE2B6B6C93B4}" type="presOf" srcId="{33743885-0CEE-4A7A-9E98-45CB8E3A95A0}" destId="{EBB35C7A-4A0C-4D1B-A8E7-D04610CF0882}" srcOrd="0" destOrd="0" presId="urn:microsoft.com/office/officeart/2005/8/layout/vProcess5"/>
    <dgm:cxn modelId="{0EACC728-82DE-4421-99FF-CCA34D6410F2}" type="presParOf" srcId="{405EDF8E-8F46-4418-9618-E361E75DC86F}" destId="{3BC85741-1AA3-4027-8038-2772D82ECA37}" srcOrd="0" destOrd="0" presId="urn:microsoft.com/office/officeart/2005/8/layout/vProcess5"/>
    <dgm:cxn modelId="{C2E788F9-072C-4D45-A0D5-C998D9602E62}" type="presParOf" srcId="{405EDF8E-8F46-4418-9618-E361E75DC86F}" destId="{BCA847A8-FC92-48F1-8FF8-85E24A7FD042}" srcOrd="1" destOrd="0" presId="urn:microsoft.com/office/officeart/2005/8/layout/vProcess5"/>
    <dgm:cxn modelId="{5D622B45-69C6-43C9-A336-FCDBAD9656D0}" type="presParOf" srcId="{405EDF8E-8F46-4418-9618-E361E75DC86F}" destId="{EBB35C7A-4A0C-4D1B-A8E7-D04610CF0882}" srcOrd="2" destOrd="0" presId="urn:microsoft.com/office/officeart/2005/8/layout/vProcess5"/>
    <dgm:cxn modelId="{10CB42F8-493A-479F-BB15-F982500208D3}" type="presParOf" srcId="{405EDF8E-8F46-4418-9618-E361E75DC86F}" destId="{A2873561-9DA6-410B-B091-89A96DCD6374}" srcOrd="3" destOrd="0" presId="urn:microsoft.com/office/officeart/2005/8/layout/vProcess5"/>
    <dgm:cxn modelId="{AE81491C-499E-4629-96B1-EE075758B070}" type="presParOf" srcId="{405EDF8E-8F46-4418-9618-E361E75DC86F}" destId="{E2EAB6F4-1C6E-4987-BE51-18D8EA23EA69}" srcOrd="4" destOrd="0" presId="urn:microsoft.com/office/officeart/2005/8/layout/vProcess5"/>
    <dgm:cxn modelId="{3A209829-F225-42B5-8DE4-112303024929}" type="presParOf" srcId="{405EDF8E-8F46-4418-9618-E361E75DC86F}" destId="{B198C31E-32F3-484D-8CEE-E830FB08F199}" srcOrd="5" destOrd="0" presId="urn:microsoft.com/office/officeart/2005/8/layout/vProcess5"/>
    <dgm:cxn modelId="{66AD0AB3-7576-456D-BECD-CF929C0F92A0}" type="presParOf" srcId="{405EDF8E-8F46-4418-9618-E361E75DC86F}" destId="{61361911-B256-4A78-880B-1AC9358D96FA}" srcOrd="6" destOrd="0" presId="urn:microsoft.com/office/officeart/2005/8/layout/vProcess5"/>
    <dgm:cxn modelId="{291BAE4A-95DF-4701-B3B2-0EFBD11321F9}" type="presParOf" srcId="{405EDF8E-8F46-4418-9618-E361E75DC86F}" destId="{1E68754C-288A-4936-93B7-2B39FFEF2C12}" srcOrd="7" destOrd="0" presId="urn:microsoft.com/office/officeart/2005/8/layout/vProcess5"/>
    <dgm:cxn modelId="{01CDC90D-4C87-439F-9149-CE3D7974ABCE}" type="presParOf" srcId="{405EDF8E-8F46-4418-9618-E361E75DC86F}" destId="{2E09192A-31A7-4AE2-9C2E-66D5E2C5B95B}" srcOrd="8" destOrd="0" presId="urn:microsoft.com/office/officeart/2005/8/layout/vProcess5"/>
    <dgm:cxn modelId="{D2C6E5F6-21E6-4449-89EA-B70A50FCCBEB}" type="presParOf" srcId="{405EDF8E-8F46-4418-9618-E361E75DC86F}" destId="{3CB6F195-8D3B-40FA-8528-FA19AEBF39BF}" srcOrd="9" destOrd="0" presId="urn:microsoft.com/office/officeart/2005/8/layout/vProcess5"/>
    <dgm:cxn modelId="{28C33C0A-F5B3-4FFC-BE7E-4D8E96646B1B}" type="presParOf" srcId="{405EDF8E-8F46-4418-9618-E361E75DC86F}" destId="{9202C39E-66DA-4A1B-AA19-565736D2C7B3}" srcOrd="10" destOrd="0" presId="urn:microsoft.com/office/officeart/2005/8/layout/vProcess5"/>
    <dgm:cxn modelId="{A74050C1-CBF0-497D-84B5-75A288CA8262}" type="presParOf" srcId="{405EDF8E-8F46-4418-9618-E361E75DC86F}" destId="{2FDA9B4D-41BB-4094-BBE4-AE572B3CCC74}" srcOrd="11" destOrd="0" presId="urn:microsoft.com/office/officeart/2005/8/layout/vProcess5"/>
    <dgm:cxn modelId="{7E8FB511-841A-41BE-9CEC-FBACC142368F}" type="presParOf" srcId="{405EDF8E-8F46-4418-9618-E361E75DC86F}" destId="{96AA46E6-45A8-4BC9-B597-DD5D3ED5DDAC}" srcOrd="12" destOrd="0" presId="urn:microsoft.com/office/officeart/2005/8/layout/vProcess5"/>
    <dgm:cxn modelId="{0034894E-4F1F-43EA-BD0A-B8C7FAC0C9E8}" type="presParOf" srcId="{405EDF8E-8F46-4418-9618-E361E75DC86F}" destId="{2D15F8F8-364C-4A4C-9D9D-3988BB54B6E0}" srcOrd="13" destOrd="0" presId="urn:microsoft.com/office/officeart/2005/8/layout/vProcess5"/>
    <dgm:cxn modelId="{51DB33B7-2C2F-40AC-95CF-0979F9E57018}" type="presParOf" srcId="{405EDF8E-8F46-4418-9618-E361E75DC86F}" destId="{17C0DD56-156A-489E-91A9-E797EE8C86CC}"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3DB4C5D-DD54-458C-B280-DA5689F1B262}"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C19DE084-4F92-4EC1-90E4-686E5A1A234C}">
      <dgm:prSet/>
      <dgm:spPr/>
      <dgm:t>
        <a:bodyPr/>
        <a:lstStyle/>
        <a:p>
          <a:r>
            <a:rPr lang="en-GB"/>
            <a:t>Long Short-Term Memory networks are specifically designed for working with sequences of data.</a:t>
          </a:r>
          <a:endParaRPr lang="en-US"/>
        </a:p>
      </dgm:t>
    </dgm:pt>
    <dgm:pt modelId="{79771C23-DF12-41E4-B6FE-21B177A380CC}" type="parTrans" cxnId="{39665E75-DBCF-4A65-80C3-8D5068B6A7B0}">
      <dgm:prSet/>
      <dgm:spPr/>
      <dgm:t>
        <a:bodyPr/>
        <a:lstStyle/>
        <a:p>
          <a:endParaRPr lang="en-US"/>
        </a:p>
      </dgm:t>
    </dgm:pt>
    <dgm:pt modelId="{BA45E952-A1C5-45E4-8952-5AB73707EDE5}" type="sibTrans" cxnId="{39665E75-DBCF-4A65-80C3-8D5068B6A7B0}">
      <dgm:prSet/>
      <dgm:spPr/>
      <dgm:t>
        <a:bodyPr/>
        <a:lstStyle/>
        <a:p>
          <a:endParaRPr lang="en-US"/>
        </a:p>
      </dgm:t>
    </dgm:pt>
    <dgm:pt modelId="{F9FC4F9F-7609-4D20-8376-D39D088BC2BB}">
      <dgm:prSet/>
      <dgm:spPr/>
      <dgm:t>
        <a:bodyPr/>
        <a:lstStyle/>
        <a:p>
          <a:r>
            <a:rPr lang="en-GB"/>
            <a:t>Each neuron has a memory cell that allows the network to remember information from previous time steps.</a:t>
          </a:r>
          <a:endParaRPr lang="en-US"/>
        </a:p>
      </dgm:t>
    </dgm:pt>
    <dgm:pt modelId="{B66D8A72-1179-43B9-A27C-2E9247826066}" type="parTrans" cxnId="{25D2F9C7-4752-4D13-9E33-8E3124C71EF6}">
      <dgm:prSet/>
      <dgm:spPr/>
      <dgm:t>
        <a:bodyPr/>
        <a:lstStyle/>
        <a:p>
          <a:endParaRPr lang="en-US"/>
        </a:p>
      </dgm:t>
    </dgm:pt>
    <dgm:pt modelId="{7CF28CD2-F278-4E73-AB57-AB95883BC2F8}" type="sibTrans" cxnId="{25D2F9C7-4752-4D13-9E33-8E3124C71EF6}">
      <dgm:prSet/>
      <dgm:spPr/>
      <dgm:t>
        <a:bodyPr/>
        <a:lstStyle/>
        <a:p>
          <a:endParaRPr lang="en-US"/>
        </a:p>
      </dgm:t>
    </dgm:pt>
    <dgm:pt modelId="{A51ADCB1-198D-4144-9296-F0433B1CD91F}">
      <dgm:prSet/>
      <dgm:spPr/>
      <dgm:t>
        <a:bodyPr/>
        <a:lstStyle/>
        <a:p>
          <a:r>
            <a:rPr lang="en-GB"/>
            <a:t>LSTM networks process input data one time step at a time, updating its memory cell each time.</a:t>
          </a:r>
          <a:endParaRPr lang="en-US"/>
        </a:p>
      </dgm:t>
    </dgm:pt>
    <dgm:pt modelId="{BA3FDEEF-CB58-460D-81FF-56110714657A}" type="parTrans" cxnId="{6E8A4B31-4FE8-4792-AA8D-C824544C667F}">
      <dgm:prSet/>
      <dgm:spPr/>
      <dgm:t>
        <a:bodyPr/>
        <a:lstStyle/>
        <a:p>
          <a:endParaRPr lang="en-US"/>
        </a:p>
      </dgm:t>
    </dgm:pt>
    <dgm:pt modelId="{FE46CCCB-9F2D-4521-B83A-6CDA5A700AD2}" type="sibTrans" cxnId="{6E8A4B31-4FE8-4792-AA8D-C824544C667F}">
      <dgm:prSet/>
      <dgm:spPr/>
      <dgm:t>
        <a:bodyPr/>
        <a:lstStyle/>
        <a:p>
          <a:endParaRPr lang="en-US"/>
        </a:p>
      </dgm:t>
    </dgm:pt>
    <dgm:pt modelId="{528FAE98-DD1B-4899-B75A-1D3C58692A2E}">
      <dgm:prSet/>
      <dgm:spPr/>
      <dgm:t>
        <a:bodyPr/>
        <a:lstStyle/>
        <a:p>
          <a:r>
            <a:rPr lang="en-GB"/>
            <a:t>The outputs in the final time step are passed to a fully-connected layer, which is used to determine the predicted class.</a:t>
          </a:r>
          <a:endParaRPr lang="en-US"/>
        </a:p>
      </dgm:t>
    </dgm:pt>
    <dgm:pt modelId="{996492A7-EA5D-423A-9DCA-49E8C90F3B2D}" type="parTrans" cxnId="{65B05041-DB7C-40EB-83D0-F897884A6492}">
      <dgm:prSet/>
      <dgm:spPr/>
      <dgm:t>
        <a:bodyPr/>
        <a:lstStyle/>
        <a:p>
          <a:endParaRPr lang="en-US"/>
        </a:p>
      </dgm:t>
    </dgm:pt>
    <dgm:pt modelId="{F4923731-48A8-40A3-AEFE-192BAA49DF33}" type="sibTrans" cxnId="{65B05041-DB7C-40EB-83D0-F897884A6492}">
      <dgm:prSet/>
      <dgm:spPr/>
      <dgm:t>
        <a:bodyPr/>
        <a:lstStyle/>
        <a:p>
          <a:endParaRPr lang="en-US"/>
        </a:p>
      </dgm:t>
    </dgm:pt>
    <dgm:pt modelId="{618A8F85-D745-43F3-AE67-36FB58B8FD05}" type="pres">
      <dgm:prSet presAssocID="{F3DB4C5D-DD54-458C-B280-DA5689F1B262}" presName="outerComposite" presStyleCnt="0">
        <dgm:presLayoutVars>
          <dgm:chMax val="5"/>
          <dgm:dir/>
          <dgm:resizeHandles val="exact"/>
        </dgm:presLayoutVars>
      </dgm:prSet>
      <dgm:spPr/>
    </dgm:pt>
    <dgm:pt modelId="{9D416106-2591-49BC-BD48-CAE95D1B33AA}" type="pres">
      <dgm:prSet presAssocID="{F3DB4C5D-DD54-458C-B280-DA5689F1B262}" presName="dummyMaxCanvas" presStyleCnt="0">
        <dgm:presLayoutVars/>
      </dgm:prSet>
      <dgm:spPr/>
    </dgm:pt>
    <dgm:pt modelId="{B42F60FF-24A6-4749-9B13-33B4986444F0}" type="pres">
      <dgm:prSet presAssocID="{F3DB4C5D-DD54-458C-B280-DA5689F1B262}" presName="FourNodes_1" presStyleLbl="node1" presStyleIdx="0" presStyleCnt="4">
        <dgm:presLayoutVars>
          <dgm:bulletEnabled val="1"/>
        </dgm:presLayoutVars>
      </dgm:prSet>
      <dgm:spPr/>
    </dgm:pt>
    <dgm:pt modelId="{8005B763-3562-46AB-A51E-8D1515899D6F}" type="pres">
      <dgm:prSet presAssocID="{F3DB4C5D-DD54-458C-B280-DA5689F1B262}" presName="FourNodes_2" presStyleLbl="node1" presStyleIdx="1" presStyleCnt="4">
        <dgm:presLayoutVars>
          <dgm:bulletEnabled val="1"/>
        </dgm:presLayoutVars>
      </dgm:prSet>
      <dgm:spPr/>
    </dgm:pt>
    <dgm:pt modelId="{28CD4265-A24D-40B7-9093-379534660616}" type="pres">
      <dgm:prSet presAssocID="{F3DB4C5D-DD54-458C-B280-DA5689F1B262}" presName="FourNodes_3" presStyleLbl="node1" presStyleIdx="2" presStyleCnt="4">
        <dgm:presLayoutVars>
          <dgm:bulletEnabled val="1"/>
        </dgm:presLayoutVars>
      </dgm:prSet>
      <dgm:spPr/>
    </dgm:pt>
    <dgm:pt modelId="{F1AA9473-26C9-4713-8E4F-D5987D604FC8}" type="pres">
      <dgm:prSet presAssocID="{F3DB4C5D-DD54-458C-B280-DA5689F1B262}" presName="FourNodes_4" presStyleLbl="node1" presStyleIdx="3" presStyleCnt="4">
        <dgm:presLayoutVars>
          <dgm:bulletEnabled val="1"/>
        </dgm:presLayoutVars>
      </dgm:prSet>
      <dgm:spPr/>
    </dgm:pt>
    <dgm:pt modelId="{C162A555-D24E-4A0F-B088-824236100F4B}" type="pres">
      <dgm:prSet presAssocID="{F3DB4C5D-DD54-458C-B280-DA5689F1B262}" presName="FourConn_1-2" presStyleLbl="fgAccFollowNode1" presStyleIdx="0" presStyleCnt="3">
        <dgm:presLayoutVars>
          <dgm:bulletEnabled val="1"/>
        </dgm:presLayoutVars>
      </dgm:prSet>
      <dgm:spPr/>
    </dgm:pt>
    <dgm:pt modelId="{33351CFB-B7FB-4CA3-AF30-8B5BF4B153D4}" type="pres">
      <dgm:prSet presAssocID="{F3DB4C5D-DD54-458C-B280-DA5689F1B262}" presName="FourConn_2-3" presStyleLbl="fgAccFollowNode1" presStyleIdx="1" presStyleCnt="3">
        <dgm:presLayoutVars>
          <dgm:bulletEnabled val="1"/>
        </dgm:presLayoutVars>
      </dgm:prSet>
      <dgm:spPr/>
    </dgm:pt>
    <dgm:pt modelId="{4383E0A1-D683-4632-B896-0F75E80F2521}" type="pres">
      <dgm:prSet presAssocID="{F3DB4C5D-DD54-458C-B280-DA5689F1B262}" presName="FourConn_3-4" presStyleLbl="fgAccFollowNode1" presStyleIdx="2" presStyleCnt="3">
        <dgm:presLayoutVars>
          <dgm:bulletEnabled val="1"/>
        </dgm:presLayoutVars>
      </dgm:prSet>
      <dgm:spPr/>
    </dgm:pt>
    <dgm:pt modelId="{00C68B04-88D5-4537-BFA6-1BCEA67900A6}" type="pres">
      <dgm:prSet presAssocID="{F3DB4C5D-DD54-458C-B280-DA5689F1B262}" presName="FourNodes_1_text" presStyleLbl="node1" presStyleIdx="3" presStyleCnt="4">
        <dgm:presLayoutVars>
          <dgm:bulletEnabled val="1"/>
        </dgm:presLayoutVars>
      </dgm:prSet>
      <dgm:spPr/>
    </dgm:pt>
    <dgm:pt modelId="{68C53A8C-C0A6-4ACF-B13F-E9B3DC8988BA}" type="pres">
      <dgm:prSet presAssocID="{F3DB4C5D-DD54-458C-B280-DA5689F1B262}" presName="FourNodes_2_text" presStyleLbl="node1" presStyleIdx="3" presStyleCnt="4">
        <dgm:presLayoutVars>
          <dgm:bulletEnabled val="1"/>
        </dgm:presLayoutVars>
      </dgm:prSet>
      <dgm:spPr/>
    </dgm:pt>
    <dgm:pt modelId="{04A2248B-BFB9-4F57-95BA-48EFFF81269D}" type="pres">
      <dgm:prSet presAssocID="{F3DB4C5D-DD54-458C-B280-DA5689F1B262}" presName="FourNodes_3_text" presStyleLbl="node1" presStyleIdx="3" presStyleCnt="4">
        <dgm:presLayoutVars>
          <dgm:bulletEnabled val="1"/>
        </dgm:presLayoutVars>
      </dgm:prSet>
      <dgm:spPr/>
    </dgm:pt>
    <dgm:pt modelId="{AC80DE66-7332-4840-9376-3B4B26E6C8E6}" type="pres">
      <dgm:prSet presAssocID="{F3DB4C5D-DD54-458C-B280-DA5689F1B262}" presName="FourNodes_4_text" presStyleLbl="node1" presStyleIdx="3" presStyleCnt="4">
        <dgm:presLayoutVars>
          <dgm:bulletEnabled val="1"/>
        </dgm:presLayoutVars>
      </dgm:prSet>
      <dgm:spPr/>
    </dgm:pt>
  </dgm:ptLst>
  <dgm:cxnLst>
    <dgm:cxn modelId="{D50D6704-8DBD-49EF-9EF4-B47984B0F384}" type="presOf" srcId="{C19DE084-4F92-4EC1-90E4-686E5A1A234C}" destId="{00C68B04-88D5-4537-BFA6-1BCEA67900A6}" srcOrd="1" destOrd="0" presId="urn:microsoft.com/office/officeart/2005/8/layout/vProcess5"/>
    <dgm:cxn modelId="{414D932B-CC4A-4967-9DE3-32B1903B2A75}" type="presOf" srcId="{F3DB4C5D-DD54-458C-B280-DA5689F1B262}" destId="{618A8F85-D745-43F3-AE67-36FB58B8FD05}" srcOrd="0" destOrd="0" presId="urn:microsoft.com/office/officeart/2005/8/layout/vProcess5"/>
    <dgm:cxn modelId="{664F522F-9F06-41DC-9D1D-02C09FA423B9}" type="presOf" srcId="{A51ADCB1-198D-4144-9296-F0433B1CD91F}" destId="{04A2248B-BFB9-4F57-95BA-48EFFF81269D}" srcOrd="1" destOrd="0" presId="urn:microsoft.com/office/officeart/2005/8/layout/vProcess5"/>
    <dgm:cxn modelId="{BE0BAA30-BF6D-48D6-8BF9-51F5756C19BE}" type="presOf" srcId="{F9FC4F9F-7609-4D20-8376-D39D088BC2BB}" destId="{68C53A8C-C0A6-4ACF-B13F-E9B3DC8988BA}" srcOrd="1" destOrd="0" presId="urn:microsoft.com/office/officeart/2005/8/layout/vProcess5"/>
    <dgm:cxn modelId="{6E8A4B31-4FE8-4792-AA8D-C824544C667F}" srcId="{F3DB4C5D-DD54-458C-B280-DA5689F1B262}" destId="{A51ADCB1-198D-4144-9296-F0433B1CD91F}" srcOrd="2" destOrd="0" parTransId="{BA3FDEEF-CB58-460D-81FF-56110714657A}" sibTransId="{FE46CCCB-9F2D-4521-B83A-6CDA5A700AD2}"/>
    <dgm:cxn modelId="{B42B8037-B60E-45ED-BCE9-92B6B2E8C6A2}" type="presOf" srcId="{C19DE084-4F92-4EC1-90E4-686E5A1A234C}" destId="{B42F60FF-24A6-4749-9B13-33B4986444F0}" srcOrd="0" destOrd="0" presId="urn:microsoft.com/office/officeart/2005/8/layout/vProcess5"/>
    <dgm:cxn modelId="{65B05041-DB7C-40EB-83D0-F897884A6492}" srcId="{F3DB4C5D-DD54-458C-B280-DA5689F1B262}" destId="{528FAE98-DD1B-4899-B75A-1D3C58692A2E}" srcOrd="3" destOrd="0" parTransId="{996492A7-EA5D-423A-9DCA-49E8C90F3B2D}" sibTransId="{F4923731-48A8-40A3-AEFE-192BAA49DF33}"/>
    <dgm:cxn modelId="{39665E75-DBCF-4A65-80C3-8D5068B6A7B0}" srcId="{F3DB4C5D-DD54-458C-B280-DA5689F1B262}" destId="{C19DE084-4F92-4EC1-90E4-686E5A1A234C}" srcOrd="0" destOrd="0" parTransId="{79771C23-DF12-41E4-B6FE-21B177A380CC}" sibTransId="{BA45E952-A1C5-45E4-8952-5AB73707EDE5}"/>
    <dgm:cxn modelId="{C09D80A5-FC32-45A4-868E-241E1F30C53C}" type="presOf" srcId="{528FAE98-DD1B-4899-B75A-1D3C58692A2E}" destId="{F1AA9473-26C9-4713-8E4F-D5987D604FC8}" srcOrd="0" destOrd="0" presId="urn:microsoft.com/office/officeart/2005/8/layout/vProcess5"/>
    <dgm:cxn modelId="{A47474AA-EB67-458A-8AA0-0AC858636FA8}" type="presOf" srcId="{FE46CCCB-9F2D-4521-B83A-6CDA5A700AD2}" destId="{4383E0A1-D683-4632-B896-0F75E80F2521}" srcOrd="0" destOrd="0" presId="urn:microsoft.com/office/officeart/2005/8/layout/vProcess5"/>
    <dgm:cxn modelId="{97A47CB6-B93C-4B98-93A9-23A07435F22E}" type="presOf" srcId="{7CF28CD2-F278-4E73-AB57-AB95883BC2F8}" destId="{33351CFB-B7FB-4CA3-AF30-8B5BF4B153D4}" srcOrd="0" destOrd="0" presId="urn:microsoft.com/office/officeart/2005/8/layout/vProcess5"/>
    <dgm:cxn modelId="{73532BBE-B047-4696-90C7-B0AC5E85DB2A}" type="presOf" srcId="{528FAE98-DD1B-4899-B75A-1D3C58692A2E}" destId="{AC80DE66-7332-4840-9376-3B4B26E6C8E6}" srcOrd="1" destOrd="0" presId="urn:microsoft.com/office/officeart/2005/8/layout/vProcess5"/>
    <dgm:cxn modelId="{EDC2ADC7-30E7-488C-910C-74C940653775}" type="presOf" srcId="{BA45E952-A1C5-45E4-8952-5AB73707EDE5}" destId="{C162A555-D24E-4A0F-B088-824236100F4B}" srcOrd="0" destOrd="0" presId="urn:microsoft.com/office/officeart/2005/8/layout/vProcess5"/>
    <dgm:cxn modelId="{25D2F9C7-4752-4D13-9E33-8E3124C71EF6}" srcId="{F3DB4C5D-DD54-458C-B280-DA5689F1B262}" destId="{F9FC4F9F-7609-4D20-8376-D39D088BC2BB}" srcOrd="1" destOrd="0" parTransId="{B66D8A72-1179-43B9-A27C-2E9247826066}" sibTransId="{7CF28CD2-F278-4E73-AB57-AB95883BC2F8}"/>
    <dgm:cxn modelId="{F2AC55CA-4E13-4D6D-A24C-9F1FE356B526}" type="presOf" srcId="{F9FC4F9F-7609-4D20-8376-D39D088BC2BB}" destId="{8005B763-3562-46AB-A51E-8D1515899D6F}" srcOrd="0" destOrd="0" presId="urn:microsoft.com/office/officeart/2005/8/layout/vProcess5"/>
    <dgm:cxn modelId="{8008B6D9-7717-40BA-839D-46E10A191672}" type="presOf" srcId="{A51ADCB1-198D-4144-9296-F0433B1CD91F}" destId="{28CD4265-A24D-40B7-9093-379534660616}" srcOrd="0" destOrd="0" presId="urn:microsoft.com/office/officeart/2005/8/layout/vProcess5"/>
    <dgm:cxn modelId="{16A257FB-11D5-4FB3-8943-430DEA5DD2E4}" type="presParOf" srcId="{618A8F85-D745-43F3-AE67-36FB58B8FD05}" destId="{9D416106-2591-49BC-BD48-CAE95D1B33AA}" srcOrd="0" destOrd="0" presId="urn:microsoft.com/office/officeart/2005/8/layout/vProcess5"/>
    <dgm:cxn modelId="{98CDB540-187C-42F5-A1F2-CE964B121A49}" type="presParOf" srcId="{618A8F85-D745-43F3-AE67-36FB58B8FD05}" destId="{B42F60FF-24A6-4749-9B13-33B4986444F0}" srcOrd="1" destOrd="0" presId="urn:microsoft.com/office/officeart/2005/8/layout/vProcess5"/>
    <dgm:cxn modelId="{E86C74F9-20FA-4AA3-B7F0-14D252148F94}" type="presParOf" srcId="{618A8F85-D745-43F3-AE67-36FB58B8FD05}" destId="{8005B763-3562-46AB-A51E-8D1515899D6F}" srcOrd="2" destOrd="0" presId="urn:microsoft.com/office/officeart/2005/8/layout/vProcess5"/>
    <dgm:cxn modelId="{8EF6E8CB-E2AC-4C59-86AC-5FC985A4835F}" type="presParOf" srcId="{618A8F85-D745-43F3-AE67-36FB58B8FD05}" destId="{28CD4265-A24D-40B7-9093-379534660616}" srcOrd="3" destOrd="0" presId="urn:microsoft.com/office/officeart/2005/8/layout/vProcess5"/>
    <dgm:cxn modelId="{94F2E12E-29C3-4E13-89C5-69E22C295F3C}" type="presParOf" srcId="{618A8F85-D745-43F3-AE67-36FB58B8FD05}" destId="{F1AA9473-26C9-4713-8E4F-D5987D604FC8}" srcOrd="4" destOrd="0" presId="urn:microsoft.com/office/officeart/2005/8/layout/vProcess5"/>
    <dgm:cxn modelId="{B649070D-A996-44FA-974F-50357D3C79CC}" type="presParOf" srcId="{618A8F85-D745-43F3-AE67-36FB58B8FD05}" destId="{C162A555-D24E-4A0F-B088-824236100F4B}" srcOrd="5" destOrd="0" presId="urn:microsoft.com/office/officeart/2005/8/layout/vProcess5"/>
    <dgm:cxn modelId="{68D2686A-02A4-4794-9750-22445806B86E}" type="presParOf" srcId="{618A8F85-D745-43F3-AE67-36FB58B8FD05}" destId="{33351CFB-B7FB-4CA3-AF30-8B5BF4B153D4}" srcOrd="6" destOrd="0" presId="urn:microsoft.com/office/officeart/2005/8/layout/vProcess5"/>
    <dgm:cxn modelId="{865A1CBF-E9E5-4FBD-A5C0-2A7E5E2AEC5F}" type="presParOf" srcId="{618A8F85-D745-43F3-AE67-36FB58B8FD05}" destId="{4383E0A1-D683-4632-B896-0F75E80F2521}" srcOrd="7" destOrd="0" presId="urn:microsoft.com/office/officeart/2005/8/layout/vProcess5"/>
    <dgm:cxn modelId="{DCBE44D9-F218-4705-8AB7-6096D984658F}" type="presParOf" srcId="{618A8F85-D745-43F3-AE67-36FB58B8FD05}" destId="{00C68B04-88D5-4537-BFA6-1BCEA67900A6}" srcOrd="8" destOrd="0" presId="urn:microsoft.com/office/officeart/2005/8/layout/vProcess5"/>
    <dgm:cxn modelId="{93DED73A-DB6A-4A01-879A-AEF95D765AE7}" type="presParOf" srcId="{618A8F85-D745-43F3-AE67-36FB58B8FD05}" destId="{68C53A8C-C0A6-4ACF-B13F-E9B3DC8988BA}" srcOrd="9" destOrd="0" presId="urn:microsoft.com/office/officeart/2005/8/layout/vProcess5"/>
    <dgm:cxn modelId="{61D41303-8B61-4E53-B2A5-59B7F5E17049}" type="presParOf" srcId="{618A8F85-D745-43F3-AE67-36FB58B8FD05}" destId="{04A2248B-BFB9-4F57-95BA-48EFFF81269D}" srcOrd="10" destOrd="0" presId="urn:microsoft.com/office/officeart/2005/8/layout/vProcess5"/>
    <dgm:cxn modelId="{7B3A0B2B-D6D2-465F-8572-91B9A8EF1283}" type="presParOf" srcId="{618A8F85-D745-43F3-AE67-36FB58B8FD05}" destId="{AC80DE66-7332-4840-9376-3B4B26E6C8E6}" srcOrd="11"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A6C9359-E12D-408C-8A5B-9C204FED31E5}"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D683E0EC-EC61-4160-8E2E-0E780B9FD76A}">
      <dgm:prSet/>
      <dgm:spPr/>
      <dgm:t>
        <a:bodyPr/>
        <a:lstStyle/>
        <a:p>
          <a:r>
            <a:rPr lang="en-US"/>
            <a:t>The input data has shape 2500x3: 2500 timesteps and 3 signals.</a:t>
          </a:r>
        </a:p>
      </dgm:t>
    </dgm:pt>
    <dgm:pt modelId="{28BA3524-485C-4D56-B7FB-C1CC55F711E8}" type="parTrans" cxnId="{C1C1F2BF-2150-4C8E-8DF5-541C22DFCBB4}">
      <dgm:prSet/>
      <dgm:spPr/>
      <dgm:t>
        <a:bodyPr/>
        <a:lstStyle/>
        <a:p>
          <a:endParaRPr lang="en-US"/>
        </a:p>
      </dgm:t>
    </dgm:pt>
    <dgm:pt modelId="{B13B9C7F-C412-4865-B4E0-1903F9800FF3}" type="sibTrans" cxnId="{C1C1F2BF-2150-4C8E-8DF5-541C22DFCBB4}">
      <dgm:prSet/>
      <dgm:spPr/>
      <dgm:t>
        <a:bodyPr/>
        <a:lstStyle/>
        <a:p>
          <a:endParaRPr lang="en-US"/>
        </a:p>
      </dgm:t>
    </dgm:pt>
    <dgm:pt modelId="{04602574-F02E-4E74-9D2B-A92F9CA7B8A4}">
      <dgm:prSet/>
      <dgm:spPr/>
      <dgm:t>
        <a:bodyPr/>
        <a:lstStyle/>
        <a:p>
          <a:r>
            <a:rPr lang="en-US"/>
            <a:t>The CNN model uses 3x3 filters to generate new features from the input data.</a:t>
          </a:r>
        </a:p>
      </dgm:t>
    </dgm:pt>
    <dgm:pt modelId="{72D11E54-26B0-4916-966E-88E7E0FD297E}" type="parTrans" cxnId="{0A9F5173-5A86-4652-86E2-212DE8C69809}">
      <dgm:prSet/>
      <dgm:spPr/>
      <dgm:t>
        <a:bodyPr/>
        <a:lstStyle/>
        <a:p>
          <a:endParaRPr lang="en-US"/>
        </a:p>
      </dgm:t>
    </dgm:pt>
    <dgm:pt modelId="{1B50A120-FAA5-4E84-B439-DF980B5D4E22}" type="sibTrans" cxnId="{0A9F5173-5A86-4652-86E2-212DE8C69809}">
      <dgm:prSet/>
      <dgm:spPr/>
      <dgm:t>
        <a:bodyPr/>
        <a:lstStyle/>
        <a:p>
          <a:endParaRPr lang="en-US"/>
        </a:p>
      </dgm:t>
    </dgm:pt>
    <dgm:pt modelId="{0585D5AE-2042-4921-921A-AC4398CE9FD7}">
      <dgm:prSet/>
      <dgm:spPr/>
      <dgm:t>
        <a:bodyPr/>
        <a:lstStyle/>
        <a:p>
          <a:r>
            <a:rPr lang="en-US"/>
            <a:t>The max pooling layer reduces the size of the new features by half to reduce computational load.</a:t>
          </a:r>
        </a:p>
      </dgm:t>
    </dgm:pt>
    <dgm:pt modelId="{9FC4BE6D-D29A-4584-BC4F-74322D4245C3}" type="parTrans" cxnId="{BB050844-1490-4C6F-85C3-9A5FD2AC965B}">
      <dgm:prSet/>
      <dgm:spPr/>
      <dgm:t>
        <a:bodyPr/>
        <a:lstStyle/>
        <a:p>
          <a:endParaRPr lang="en-US"/>
        </a:p>
      </dgm:t>
    </dgm:pt>
    <dgm:pt modelId="{13146740-B876-4A0D-A679-21919F7CA3B4}" type="sibTrans" cxnId="{BB050844-1490-4C6F-85C3-9A5FD2AC965B}">
      <dgm:prSet/>
      <dgm:spPr/>
      <dgm:t>
        <a:bodyPr/>
        <a:lstStyle/>
        <a:p>
          <a:endParaRPr lang="en-US"/>
        </a:p>
      </dgm:t>
    </dgm:pt>
    <dgm:pt modelId="{516BC17C-C0F2-4B4E-9183-C2FF9CA70F1D}">
      <dgm:prSet/>
      <dgm:spPr/>
      <dgm:t>
        <a:bodyPr/>
        <a:lstStyle/>
        <a:p>
          <a:r>
            <a:rPr lang="en-US"/>
            <a:t>The newly learned features are then passed into a FCNN for classification.</a:t>
          </a:r>
        </a:p>
      </dgm:t>
    </dgm:pt>
    <dgm:pt modelId="{5225FF91-56A0-4D04-A31A-FB7551F0F438}" type="parTrans" cxnId="{09FA6BF2-1645-4904-8DA9-DA7EE41011B3}">
      <dgm:prSet/>
      <dgm:spPr/>
      <dgm:t>
        <a:bodyPr/>
        <a:lstStyle/>
        <a:p>
          <a:endParaRPr lang="en-US"/>
        </a:p>
      </dgm:t>
    </dgm:pt>
    <dgm:pt modelId="{FCD2EF53-15DF-408B-8FE3-9C78DB0CC06B}" type="sibTrans" cxnId="{09FA6BF2-1645-4904-8DA9-DA7EE41011B3}">
      <dgm:prSet/>
      <dgm:spPr/>
      <dgm:t>
        <a:bodyPr/>
        <a:lstStyle/>
        <a:p>
          <a:endParaRPr lang="en-US"/>
        </a:p>
      </dgm:t>
    </dgm:pt>
    <dgm:pt modelId="{DCE4C3D2-1DB5-4723-9683-8AA0BF0F040C}" type="pres">
      <dgm:prSet presAssocID="{EA6C9359-E12D-408C-8A5B-9C204FED31E5}" presName="outerComposite" presStyleCnt="0">
        <dgm:presLayoutVars>
          <dgm:chMax val="5"/>
          <dgm:dir/>
          <dgm:resizeHandles val="exact"/>
        </dgm:presLayoutVars>
      </dgm:prSet>
      <dgm:spPr/>
    </dgm:pt>
    <dgm:pt modelId="{B239E166-4A67-4E37-A5C5-9AC24B4BEA5E}" type="pres">
      <dgm:prSet presAssocID="{EA6C9359-E12D-408C-8A5B-9C204FED31E5}" presName="dummyMaxCanvas" presStyleCnt="0">
        <dgm:presLayoutVars/>
      </dgm:prSet>
      <dgm:spPr/>
    </dgm:pt>
    <dgm:pt modelId="{C64D2E26-82B5-4CCA-A9A8-972659557E07}" type="pres">
      <dgm:prSet presAssocID="{EA6C9359-E12D-408C-8A5B-9C204FED31E5}" presName="FourNodes_1" presStyleLbl="node1" presStyleIdx="0" presStyleCnt="4">
        <dgm:presLayoutVars>
          <dgm:bulletEnabled val="1"/>
        </dgm:presLayoutVars>
      </dgm:prSet>
      <dgm:spPr/>
    </dgm:pt>
    <dgm:pt modelId="{B5EECD65-BAF8-4559-98FD-6B280F0EFF73}" type="pres">
      <dgm:prSet presAssocID="{EA6C9359-E12D-408C-8A5B-9C204FED31E5}" presName="FourNodes_2" presStyleLbl="node1" presStyleIdx="1" presStyleCnt="4">
        <dgm:presLayoutVars>
          <dgm:bulletEnabled val="1"/>
        </dgm:presLayoutVars>
      </dgm:prSet>
      <dgm:spPr/>
    </dgm:pt>
    <dgm:pt modelId="{C8D61A35-3A96-4ED6-8641-94012939F19E}" type="pres">
      <dgm:prSet presAssocID="{EA6C9359-E12D-408C-8A5B-9C204FED31E5}" presName="FourNodes_3" presStyleLbl="node1" presStyleIdx="2" presStyleCnt="4">
        <dgm:presLayoutVars>
          <dgm:bulletEnabled val="1"/>
        </dgm:presLayoutVars>
      </dgm:prSet>
      <dgm:spPr/>
    </dgm:pt>
    <dgm:pt modelId="{ADB98E4C-62D0-4909-9142-126498B75A40}" type="pres">
      <dgm:prSet presAssocID="{EA6C9359-E12D-408C-8A5B-9C204FED31E5}" presName="FourNodes_4" presStyleLbl="node1" presStyleIdx="3" presStyleCnt="4">
        <dgm:presLayoutVars>
          <dgm:bulletEnabled val="1"/>
        </dgm:presLayoutVars>
      </dgm:prSet>
      <dgm:spPr/>
    </dgm:pt>
    <dgm:pt modelId="{B4EE6D11-D070-4914-835E-E5E739C350AB}" type="pres">
      <dgm:prSet presAssocID="{EA6C9359-E12D-408C-8A5B-9C204FED31E5}" presName="FourConn_1-2" presStyleLbl="fgAccFollowNode1" presStyleIdx="0" presStyleCnt="3">
        <dgm:presLayoutVars>
          <dgm:bulletEnabled val="1"/>
        </dgm:presLayoutVars>
      </dgm:prSet>
      <dgm:spPr/>
    </dgm:pt>
    <dgm:pt modelId="{3F41EB4F-BDBE-499D-B4E8-5391B11A1EEC}" type="pres">
      <dgm:prSet presAssocID="{EA6C9359-E12D-408C-8A5B-9C204FED31E5}" presName="FourConn_2-3" presStyleLbl="fgAccFollowNode1" presStyleIdx="1" presStyleCnt="3">
        <dgm:presLayoutVars>
          <dgm:bulletEnabled val="1"/>
        </dgm:presLayoutVars>
      </dgm:prSet>
      <dgm:spPr/>
    </dgm:pt>
    <dgm:pt modelId="{7A16CF9B-31A6-4813-9AC4-21EFB9092D4D}" type="pres">
      <dgm:prSet presAssocID="{EA6C9359-E12D-408C-8A5B-9C204FED31E5}" presName="FourConn_3-4" presStyleLbl="fgAccFollowNode1" presStyleIdx="2" presStyleCnt="3">
        <dgm:presLayoutVars>
          <dgm:bulletEnabled val="1"/>
        </dgm:presLayoutVars>
      </dgm:prSet>
      <dgm:spPr/>
    </dgm:pt>
    <dgm:pt modelId="{F1908C48-33B2-4AD3-80C1-29F29D93668E}" type="pres">
      <dgm:prSet presAssocID="{EA6C9359-E12D-408C-8A5B-9C204FED31E5}" presName="FourNodes_1_text" presStyleLbl="node1" presStyleIdx="3" presStyleCnt="4">
        <dgm:presLayoutVars>
          <dgm:bulletEnabled val="1"/>
        </dgm:presLayoutVars>
      </dgm:prSet>
      <dgm:spPr/>
    </dgm:pt>
    <dgm:pt modelId="{F485D5F3-8505-47F5-92F1-4A84E97F3F19}" type="pres">
      <dgm:prSet presAssocID="{EA6C9359-E12D-408C-8A5B-9C204FED31E5}" presName="FourNodes_2_text" presStyleLbl="node1" presStyleIdx="3" presStyleCnt="4">
        <dgm:presLayoutVars>
          <dgm:bulletEnabled val="1"/>
        </dgm:presLayoutVars>
      </dgm:prSet>
      <dgm:spPr/>
    </dgm:pt>
    <dgm:pt modelId="{3A940995-011F-4E7B-8C9D-E69E78BD9C28}" type="pres">
      <dgm:prSet presAssocID="{EA6C9359-E12D-408C-8A5B-9C204FED31E5}" presName="FourNodes_3_text" presStyleLbl="node1" presStyleIdx="3" presStyleCnt="4">
        <dgm:presLayoutVars>
          <dgm:bulletEnabled val="1"/>
        </dgm:presLayoutVars>
      </dgm:prSet>
      <dgm:spPr/>
    </dgm:pt>
    <dgm:pt modelId="{718B9FEE-39A8-42F0-A8AF-EA9699989347}" type="pres">
      <dgm:prSet presAssocID="{EA6C9359-E12D-408C-8A5B-9C204FED31E5}" presName="FourNodes_4_text" presStyleLbl="node1" presStyleIdx="3" presStyleCnt="4">
        <dgm:presLayoutVars>
          <dgm:bulletEnabled val="1"/>
        </dgm:presLayoutVars>
      </dgm:prSet>
      <dgm:spPr/>
    </dgm:pt>
  </dgm:ptLst>
  <dgm:cxnLst>
    <dgm:cxn modelId="{9A46D82A-5C68-41BF-8420-62821959ACDE}" type="presOf" srcId="{04602574-F02E-4E74-9D2B-A92F9CA7B8A4}" destId="{B5EECD65-BAF8-4559-98FD-6B280F0EFF73}" srcOrd="0" destOrd="0" presId="urn:microsoft.com/office/officeart/2005/8/layout/vProcess5"/>
    <dgm:cxn modelId="{7B3DA82B-3F8A-435B-ABF8-DB866C80D5DE}" type="presOf" srcId="{EA6C9359-E12D-408C-8A5B-9C204FED31E5}" destId="{DCE4C3D2-1DB5-4723-9683-8AA0BF0F040C}" srcOrd="0" destOrd="0" presId="urn:microsoft.com/office/officeart/2005/8/layout/vProcess5"/>
    <dgm:cxn modelId="{F52BF239-B767-462B-BDE0-40C0F8B33F51}" type="presOf" srcId="{1B50A120-FAA5-4E84-B439-DF980B5D4E22}" destId="{3F41EB4F-BDBE-499D-B4E8-5391B11A1EEC}" srcOrd="0" destOrd="0" presId="urn:microsoft.com/office/officeart/2005/8/layout/vProcess5"/>
    <dgm:cxn modelId="{149C3F3E-60DA-4250-8CA4-ECABA56BA353}" type="presOf" srcId="{D683E0EC-EC61-4160-8E2E-0E780B9FD76A}" destId="{C64D2E26-82B5-4CCA-A9A8-972659557E07}" srcOrd="0" destOrd="0" presId="urn:microsoft.com/office/officeart/2005/8/layout/vProcess5"/>
    <dgm:cxn modelId="{1D3FEB42-6119-43C1-91EF-11B8716BDEE3}" type="presOf" srcId="{B13B9C7F-C412-4865-B4E0-1903F9800FF3}" destId="{B4EE6D11-D070-4914-835E-E5E739C350AB}" srcOrd="0" destOrd="0" presId="urn:microsoft.com/office/officeart/2005/8/layout/vProcess5"/>
    <dgm:cxn modelId="{BB050844-1490-4C6F-85C3-9A5FD2AC965B}" srcId="{EA6C9359-E12D-408C-8A5B-9C204FED31E5}" destId="{0585D5AE-2042-4921-921A-AC4398CE9FD7}" srcOrd="2" destOrd="0" parTransId="{9FC4BE6D-D29A-4584-BC4F-74322D4245C3}" sibTransId="{13146740-B876-4A0D-A679-21919F7CA3B4}"/>
    <dgm:cxn modelId="{C0881045-32DD-4A45-9BAC-391B31343C91}" type="presOf" srcId="{04602574-F02E-4E74-9D2B-A92F9CA7B8A4}" destId="{F485D5F3-8505-47F5-92F1-4A84E97F3F19}" srcOrd="1" destOrd="0" presId="urn:microsoft.com/office/officeart/2005/8/layout/vProcess5"/>
    <dgm:cxn modelId="{A6E69546-1A77-456A-8BFD-E4E0712F08F5}" type="presOf" srcId="{516BC17C-C0F2-4B4E-9183-C2FF9CA70F1D}" destId="{ADB98E4C-62D0-4909-9142-126498B75A40}" srcOrd="0" destOrd="0" presId="urn:microsoft.com/office/officeart/2005/8/layout/vProcess5"/>
    <dgm:cxn modelId="{0A9F5173-5A86-4652-86E2-212DE8C69809}" srcId="{EA6C9359-E12D-408C-8A5B-9C204FED31E5}" destId="{04602574-F02E-4E74-9D2B-A92F9CA7B8A4}" srcOrd="1" destOrd="0" parTransId="{72D11E54-26B0-4916-966E-88E7E0FD297E}" sibTransId="{1B50A120-FAA5-4E84-B439-DF980B5D4E22}"/>
    <dgm:cxn modelId="{198FA553-7DFE-4319-BF1E-9224A5EC6B6E}" type="presOf" srcId="{0585D5AE-2042-4921-921A-AC4398CE9FD7}" destId="{3A940995-011F-4E7B-8C9D-E69E78BD9C28}" srcOrd="1" destOrd="0" presId="urn:microsoft.com/office/officeart/2005/8/layout/vProcess5"/>
    <dgm:cxn modelId="{928A5594-CE3D-4ED6-BB6B-3833B4239944}" type="presOf" srcId="{13146740-B876-4A0D-A679-21919F7CA3B4}" destId="{7A16CF9B-31A6-4813-9AC4-21EFB9092D4D}" srcOrd="0" destOrd="0" presId="urn:microsoft.com/office/officeart/2005/8/layout/vProcess5"/>
    <dgm:cxn modelId="{C1C1F2BF-2150-4C8E-8DF5-541C22DFCBB4}" srcId="{EA6C9359-E12D-408C-8A5B-9C204FED31E5}" destId="{D683E0EC-EC61-4160-8E2E-0E780B9FD76A}" srcOrd="0" destOrd="0" parTransId="{28BA3524-485C-4D56-B7FB-C1CC55F711E8}" sibTransId="{B13B9C7F-C412-4865-B4E0-1903F9800FF3}"/>
    <dgm:cxn modelId="{38043CD4-0645-4E6F-9029-488389186106}" type="presOf" srcId="{516BC17C-C0F2-4B4E-9183-C2FF9CA70F1D}" destId="{718B9FEE-39A8-42F0-A8AF-EA9699989347}" srcOrd="1" destOrd="0" presId="urn:microsoft.com/office/officeart/2005/8/layout/vProcess5"/>
    <dgm:cxn modelId="{09FA6BF2-1645-4904-8DA9-DA7EE41011B3}" srcId="{EA6C9359-E12D-408C-8A5B-9C204FED31E5}" destId="{516BC17C-C0F2-4B4E-9183-C2FF9CA70F1D}" srcOrd="3" destOrd="0" parTransId="{5225FF91-56A0-4D04-A31A-FB7551F0F438}" sibTransId="{FCD2EF53-15DF-408B-8FE3-9C78DB0CC06B}"/>
    <dgm:cxn modelId="{012B28F4-3A20-4743-AD7B-6F1FAB551D9F}" type="presOf" srcId="{0585D5AE-2042-4921-921A-AC4398CE9FD7}" destId="{C8D61A35-3A96-4ED6-8641-94012939F19E}" srcOrd="0" destOrd="0" presId="urn:microsoft.com/office/officeart/2005/8/layout/vProcess5"/>
    <dgm:cxn modelId="{435F41F5-9AF4-468D-AD01-EE66DD59DEDF}" type="presOf" srcId="{D683E0EC-EC61-4160-8E2E-0E780B9FD76A}" destId="{F1908C48-33B2-4AD3-80C1-29F29D93668E}" srcOrd="1" destOrd="0" presId="urn:microsoft.com/office/officeart/2005/8/layout/vProcess5"/>
    <dgm:cxn modelId="{E8775C55-06C3-4CF1-97E2-600670DCF32C}" type="presParOf" srcId="{DCE4C3D2-1DB5-4723-9683-8AA0BF0F040C}" destId="{B239E166-4A67-4E37-A5C5-9AC24B4BEA5E}" srcOrd="0" destOrd="0" presId="urn:microsoft.com/office/officeart/2005/8/layout/vProcess5"/>
    <dgm:cxn modelId="{785B62EF-B664-445B-98C4-6F687F37CDD8}" type="presParOf" srcId="{DCE4C3D2-1DB5-4723-9683-8AA0BF0F040C}" destId="{C64D2E26-82B5-4CCA-A9A8-972659557E07}" srcOrd="1" destOrd="0" presId="urn:microsoft.com/office/officeart/2005/8/layout/vProcess5"/>
    <dgm:cxn modelId="{B427F51B-FD24-468D-B6D6-BCA086AAD71E}" type="presParOf" srcId="{DCE4C3D2-1DB5-4723-9683-8AA0BF0F040C}" destId="{B5EECD65-BAF8-4559-98FD-6B280F0EFF73}" srcOrd="2" destOrd="0" presId="urn:microsoft.com/office/officeart/2005/8/layout/vProcess5"/>
    <dgm:cxn modelId="{98017564-9DE1-4584-9F9F-A737866D1020}" type="presParOf" srcId="{DCE4C3D2-1DB5-4723-9683-8AA0BF0F040C}" destId="{C8D61A35-3A96-4ED6-8641-94012939F19E}" srcOrd="3" destOrd="0" presId="urn:microsoft.com/office/officeart/2005/8/layout/vProcess5"/>
    <dgm:cxn modelId="{412C05BE-91D2-4447-AA34-972C1D6DC90F}" type="presParOf" srcId="{DCE4C3D2-1DB5-4723-9683-8AA0BF0F040C}" destId="{ADB98E4C-62D0-4909-9142-126498B75A40}" srcOrd="4" destOrd="0" presId="urn:microsoft.com/office/officeart/2005/8/layout/vProcess5"/>
    <dgm:cxn modelId="{3434FBD7-208E-47E2-9C76-D09B322E7B3D}" type="presParOf" srcId="{DCE4C3D2-1DB5-4723-9683-8AA0BF0F040C}" destId="{B4EE6D11-D070-4914-835E-E5E739C350AB}" srcOrd="5" destOrd="0" presId="urn:microsoft.com/office/officeart/2005/8/layout/vProcess5"/>
    <dgm:cxn modelId="{052E5A06-2A3C-4E75-B484-2E8B3430FFBD}" type="presParOf" srcId="{DCE4C3D2-1DB5-4723-9683-8AA0BF0F040C}" destId="{3F41EB4F-BDBE-499D-B4E8-5391B11A1EEC}" srcOrd="6" destOrd="0" presId="urn:microsoft.com/office/officeart/2005/8/layout/vProcess5"/>
    <dgm:cxn modelId="{1FD52FA2-4DF7-4342-A082-B781DD6D7728}" type="presParOf" srcId="{DCE4C3D2-1DB5-4723-9683-8AA0BF0F040C}" destId="{7A16CF9B-31A6-4813-9AC4-21EFB9092D4D}" srcOrd="7" destOrd="0" presId="urn:microsoft.com/office/officeart/2005/8/layout/vProcess5"/>
    <dgm:cxn modelId="{8CC3E756-1616-4F52-A1A1-42B5DF621879}" type="presParOf" srcId="{DCE4C3D2-1DB5-4723-9683-8AA0BF0F040C}" destId="{F1908C48-33B2-4AD3-80C1-29F29D93668E}" srcOrd="8" destOrd="0" presId="urn:microsoft.com/office/officeart/2005/8/layout/vProcess5"/>
    <dgm:cxn modelId="{8AB45201-1018-4DA0-80E0-4AE3CA78D960}" type="presParOf" srcId="{DCE4C3D2-1DB5-4723-9683-8AA0BF0F040C}" destId="{F485D5F3-8505-47F5-92F1-4A84E97F3F19}" srcOrd="9" destOrd="0" presId="urn:microsoft.com/office/officeart/2005/8/layout/vProcess5"/>
    <dgm:cxn modelId="{4BD666BA-F695-4A83-9D82-3677F6848DBA}" type="presParOf" srcId="{DCE4C3D2-1DB5-4723-9683-8AA0BF0F040C}" destId="{3A940995-011F-4E7B-8C9D-E69E78BD9C28}" srcOrd="10" destOrd="0" presId="urn:microsoft.com/office/officeart/2005/8/layout/vProcess5"/>
    <dgm:cxn modelId="{BD56BD70-CB76-4BB9-BD09-8004016CF642}" type="presParOf" srcId="{DCE4C3D2-1DB5-4723-9683-8AA0BF0F040C}" destId="{718B9FEE-39A8-42F0-A8AF-EA9699989347}" srcOrd="11"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F43F17B-2FF1-4907-B79F-CE1586F9DEDD}"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2F4C035B-B42D-4A32-AA0D-D226A8584D02}">
      <dgm:prSet/>
      <dgm:spPr/>
      <dgm:t>
        <a:bodyPr/>
        <a:lstStyle/>
        <a:p>
          <a:r>
            <a:rPr lang="en-GB"/>
            <a:t>Voting models show potential to improve accuracy but results are heavily dependent on the constituent models. </a:t>
          </a:r>
          <a:endParaRPr lang="en-US"/>
        </a:p>
      </dgm:t>
    </dgm:pt>
    <dgm:pt modelId="{E9981853-DE64-4AD0-879C-4DCF16F97B20}" type="parTrans" cxnId="{F7DE4E5E-CD89-40D1-8E92-4D4D3FD1C261}">
      <dgm:prSet/>
      <dgm:spPr/>
      <dgm:t>
        <a:bodyPr/>
        <a:lstStyle/>
        <a:p>
          <a:endParaRPr lang="en-US"/>
        </a:p>
      </dgm:t>
    </dgm:pt>
    <dgm:pt modelId="{F43051B5-773B-445D-9AFD-E183A3F334B2}" type="sibTrans" cxnId="{F7DE4E5E-CD89-40D1-8E92-4D4D3FD1C261}">
      <dgm:prSet/>
      <dgm:spPr/>
      <dgm:t>
        <a:bodyPr/>
        <a:lstStyle/>
        <a:p>
          <a:endParaRPr lang="en-US"/>
        </a:p>
      </dgm:t>
    </dgm:pt>
    <dgm:pt modelId="{869DE5E6-868F-4933-8806-A12C6D1B4C99}">
      <dgm:prSet/>
      <dgm:spPr/>
      <dgm:t>
        <a:bodyPr/>
        <a:lstStyle/>
        <a:p>
          <a:r>
            <a:rPr lang="en-GB"/>
            <a:t>The decision tree strongly influences the soft-voting model since it has absolute confidence in its predictions, regardless of accuracy. </a:t>
          </a:r>
          <a:endParaRPr lang="en-US"/>
        </a:p>
      </dgm:t>
    </dgm:pt>
    <dgm:pt modelId="{1469659E-4AD5-4C05-9564-329C59607D86}" type="parTrans" cxnId="{A7B794ED-D82E-4667-B73C-9F34ABEB3F25}">
      <dgm:prSet/>
      <dgm:spPr/>
      <dgm:t>
        <a:bodyPr/>
        <a:lstStyle/>
        <a:p>
          <a:endParaRPr lang="en-US"/>
        </a:p>
      </dgm:t>
    </dgm:pt>
    <dgm:pt modelId="{62C3205B-D845-4036-A0F8-5559C37E7CF4}" type="sibTrans" cxnId="{A7B794ED-D82E-4667-B73C-9F34ABEB3F25}">
      <dgm:prSet/>
      <dgm:spPr/>
      <dgm:t>
        <a:bodyPr/>
        <a:lstStyle/>
        <a:p>
          <a:endParaRPr lang="en-US"/>
        </a:p>
      </dgm:t>
    </dgm:pt>
    <dgm:pt modelId="{19C30ACA-8504-4BE2-81FC-13B6E30980F7}">
      <dgm:prSet/>
      <dgm:spPr/>
      <dgm:t>
        <a:bodyPr/>
        <a:lstStyle/>
        <a:p>
          <a:r>
            <a:rPr lang="en-GB" dirty="0"/>
            <a:t>Deep learning models produce the best performance on the generalised dataset – this could mitigate the problem of RLW datasets being expensive to generate.</a:t>
          </a:r>
          <a:endParaRPr lang="en-US" dirty="0"/>
        </a:p>
      </dgm:t>
    </dgm:pt>
    <dgm:pt modelId="{33AFA4B8-E4CB-4B19-A420-F2BFCA3EA102}" type="parTrans" cxnId="{F0BE9FF9-5F64-44FA-8CF6-2DE760918826}">
      <dgm:prSet/>
      <dgm:spPr/>
      <dgm:t>
        <a:bodyPr/>
        <a:lstStyle/>
        <a:p>
          <a:endParaRPr lang="en-US"/>
        </a:p>
      </dgm:t>
    </dgm:pt>
    <dgm:pt modelId="{60BCA99A-CB44-42DF-B968-C4E322341B53}" type="sibTrans" cxnId="{F0BE9FF9-5F64-44FA-8CF6-2DE760918826}">
      <dgm:prSet/>
      <dgm:spPr/>
      <dgm:t>
        <a:bodyPr/>
        <a:lstStyle/>
        <a:p>
          <a:endParaRPr lang="en-US"/>
        </a:p>
      </dgm:t>
    </dgm:pt>
    <dgm:pt modelId="{C734707A-60BC-438C-AFF1-010785FEE31B}">
      <dgm:prSet/>
      <dgm:spPr/>
      <dgm:t>
        <a:bodyPr/>
        <a:lstStyle/>
        <a:p>
          <a:r>
            <a:rPr lang="en-GB" dirty="0"/>
            <a:t>Scaling the feature data has a significant impact on the model performance. SVMs  and neural networks perform poorly without scaling.</a:t>
          </a:r>
          <a:endParaRPr lang="en-US" dirty="0"/>
        </a:p>
      </dgm:t>
    </dgm:pt>
    <dgm:pt modelId="{BA97E0FD-30E0-4141-823A-CA207CEBE284}" type="parTrans" cxnId="{64FE2A85-3C41-4D46-8388-86FE63ED4AB5}">
      <dgm:prSet/>
      <dgm:spPr/>
      <dgm:t>
        <a:bodyPr/>
        <a:lstStyle/>
        <a:p>
          <a:endParaRPr lang="en-US"/>
        </a:p>
      </dgm:t>
    </dgm:pt>
    <dgm:pt modelId="{61D4C55D-D6D7-4B9E-9D02-58331FF599DD}" type="sibTrans" cxnId="{64FE2A85-3C41-4D46-8388-86FE63ED4AB5}">
      <dgm:prSet/>
      <dgm:spPr/>
      <dgm:t>
        <a:bodyPr/>
        <a:lstStyle/>
        <a:p>
          <a:endParaRPr lang="en-US"/>
        </a:p>
      </dgm:t>
    </dgm:pt>
    <dgm:pt modelId="{6B7E1AB0-251B-4927-A7BF-B029D840E925}">
      <dgm:prSet/>
      <dgm:spPr/>
      <dgm:t>
        <a:bodyPr/>
        <a:lstStyle/>
        <a:p>
          <a:r>
            <a:rPr lang="en-GB" dirty="0"/>
            <a:t>Certain datapoints are almost always misclassified by every model.</a:t>
          </a:r>
          <a:endParaRPr lang="en-US" dirty="0"/>
        </a:p>
      </dgm:t>
    </dgm:pt>
    <dgm:pt modelId="{074ECEB6-BF40-46BB-A8F8-4D3C53251C61}" type="parTrans" cxnId="{D67AF2A9-FC83-4CCD-B388-F6FAF7E2515D}">
      <dgm:prSet/>
      <dgm:spPr/>
      <dgm:t>
        <a:bodyPr/>
        <a:lstStyle/>
        <a:p>
          <a:endParaRPr lang="en-US"/>
        </a:p>
      </dgm:t>
    </dgm:pt>
    <dgm:pt modelId="{E4177524-E398-4CC2-80A9-2EC47912151D}" type="sibTrans" cxnId="{D67AF2A9-FC83-4CCD-B388-F6FAF7E2515D}">
      <dgm:prSet/>
      <dgm:spPr/>
      <dgm:t>
        <a:bodyPr/>
        <a:lstStyle/>
        <a:p>
          <a:endParaRPr lang="en-US"/>
        </a:p>
      </dgm:t>
    </dgm:pt>
    <dgm:pt modelId="{57D4D41A-49CB-4699-B0DA-E4637FA1CF50}" type="pres">
      <dgm:prSet presAssocID="{FF43F17B-2FF1-4907-B79F-CE1586F9DEDD}" presName="diagram" presStyleCnt="0">
        <dgm:presLayoutVars>
          <dgm:dir/>
          <dgm:resizeHandles val="exact"/>
        </dgm:presLayoutVars>
      </dgm:prSet>
      <dgm:spPr/>
    </dgm:pt>
    <dgm:pt modelId="{E9B1ACA8-1E55-4270-977D-55B411F7070C}" type="pres">
      <dgm:prSet presAssocID="{2F4C035B-B42D-4A32-AA0D-D226A8584D02}" presName="node" presStyleLbl="node1" presStyleIdx="0" presStyleCnt="5">
        <dgm:presLayoutVars>
          <dgm:bulletEnabled val="1"/>
        </dgm:presLayoutVars>
      </dgm:prSet>
      <dgm:spPr/>
    </dgm:pt>
    <dgm:pt modelId="{3FC3E945-EEFB-4068-A134-C7D3F7203CA1}" type="pres">
      <dgm:prSet presAssocID="{F43051B5-773B-445D-9AFD-E183A3F334B2}" presName="sibTrans" presStyleCnt="0"/>
      <dgm:spPr/>
    </dgm:pt>
    <dgm:pt modelId="{D0BD1616-5C43-42F9-BC69-8C79742DB26E}" type="pres">
      <dgm:prSet presAssocID="{869DE5E6-868F-4933-8806-A12C6D1B4C99}" presName="node" presStyleLbl="node1" presStyleIdx="1" presStyleCnt="5">
        <dgm:presLayoutVars>
          <dgm:bulletEnabled val="1"/>
        </dgm:presLayoutVars>
      </dgm:prSet>
      <dgm:spPr/>
    </dgm:pt>
    <dgm:pt modelId="{8442BD8C-F2E9-4985-8ED0-A60BCF648152}" type="pres">
      <dgm:prSet presAssocID="{62C3205B-D845-4036-A0F8-5559C37E7CF4}" presName="sibTrans" presStyleCnt="0"/>
      <dgm:spPr/>
    </dgm:pt>
    <dgm:pt modelId="{6CA7FE97-E8C7-4074-9B27-7346083677CA}" type="pres">
      <dgm:prSet presAssocID="{19C30ACA-8504-4BE2-81FC-13B6E30980F7}" presName="node" presStyleLbl="node1" presStyleIdx="2" presStyleCnt="5">
        <dgm:presLayoutVars>
          <dgm:bulletEnabled val="1"/>
        </dgm:presLayoutVars>
      </dgm:prSet>
      <dgm:spPr/>
    </dgm:pt>
    <dgm:pt modelId="{D0AEA491-9A8A-44FC-BDAA-1A60D723B53F}" type="pres">
      <dgm:prSet presAssocID="{60BCA99A-CB44-42DF-B968-C4E322341B53}" presName="sibTrans" presStyleCnt="0"/>
      <dgm:spPr/>
    </dgm:pt>
    <dgm:pt modelId="{08BEC091-E583-4C47-AD9C-DAA32D7AD37D}" type="pres">
      <dgm:prSet presAssocID="{C734707A-60BC-438C-AFF1-010785FEE31B}" presName="node" presStyleLbl="node1" presStyleIdx="3" presStyleCnt="5">
        <dgm:presLayoutVars>
          <dgm:bulletEnabled val="1"/>
        </dgm:presLayoutVars>
      </dgm:prSet>
      <dgm:spPr/>
    </dgm:pt>
    <dgm:pt modelId="{09CD9BF2-A8D0-4857-AE5C-B0E64C444E56}" type="pres">
      <dgm:prSet presAssocID="{61D4C55D-D6D7-4B9E-9D02-58331FF599DD}" presName="sibTrans" presStyleCnt="0"/>
      <dgm:spPr/>
    </dgm:pt>
    <dgm:pt modelId="{8EB3755F-561F-4E34-9B52-E9A7C2074397}" type="pres">
      <dgm:prSet presAssocID="{6B7E1AB0-251B-4927-A7BF-B029D840E925}" presName="node" presStyleLbl="node1" presStyleIdx="4" presStyleCnt="5">
        <dgm:presLayoutVars>
          <dgm:bulletEnabled val="1"/>
        </dgm:presLayoutVars>
      </dgm:prSet>
      <dgm:spPr/>
    </dgm:pt>
  </dgm:ptLst>
  <dgm:cxnLst>
    <dgm:cxn modelId="{20BA7136-94DD-4F1D-84A6-B2251F415464}" type="presOf" srcId="{C734707A-60BC-438C-AFF1-010785FEE31B}" destId="{08BEC091-E583-4C47-AD9C-DAA32D7AD37D}" srcOrd="0" destOrd="0" presId="urn:microsoft.com/office/officeart/2005/8/layout/default"/>
    <dgm:cxn modelId="{F7DE4E5E-CD89-40D1-8E92-4D4D3FD1C261}" srcId="{FF43F17B-2FF1-4907-B79F-CE1586F9DEDD}" destId="{2F4C035B-B42D-4A32-AA0D-D226A8584D02}" srcOrd="0" destOrd="0" parTransId="{E9981853-DE64-4AD0-879C-4DCF16F97B20}" sibTransId="{F43051B5-773B-445D-9AFD-E183A3F334B2}"/>
    <dgm:cxn modelId="{28F22265-3DDC-4037-8969-A6D6E6053221}" type="presOf" srcId="{2F4C035B-B42D-4A32-AA0D-D226A8584D02}" destId="{E9B1ACA8-1E55-4270-977D-55B411F7070C}" srcOrd="0" destOrd="0" presId="urn:microsoft.com/office/officeart/2005/8/layout/default"/>
    <dgm:cxn modelId="{1990BE5A-84FA-425D-A446-83BF6E04788A}" type="presOf" srcId="{19C30ACA-8504-4BE2-81FC-13B6E30980F7}" destId="{6CA7FE97-E8C7-4074-9B27-7346083677CA}" srcOrd="0" destOrd="0" presId="urn:microsoft.com/office/officeart/2005/8/layout/default"/>
    <dgm:cxn modelId="{DD314D7B-BB55-4DB6-BDF2-2EF4AF3475DD}" type="presOf" srcId="{FF43F17B-2FF1-4907-B79F-CE1586F9DEDD}" destId="{57D4D41A-49CB-4699-B0DA-E4637FA1CF50}" srcOrd="0" destOrd="0" presId="urn:microsoft.com/office/officeart/2005/8/layout/default"/>
    <dgm:cxn modelId="{9737FC7C-64B8-4CE0-BB75-BCCA0F11EB3E}" type="presOf" srcId="{6B7E1AB0-251B-4927-A7BF-B029D840E925}" destId="{8EB3755F-561F-4E34-9B52-E9A7C2074397}" srcOrd="0" destOrd="0" presId="urn:microsoft.com/office/officeart/2005/8/layout/default"/>
    <dgm:cxn modelId="{64FE2A85-3C41-4D46-8388-86FE63ED4AB5}" srcId="{FF43F17B-2FF1-4907-B79F-CE1586F9DEDD}" destId="{C734707A-60BC-438C-AFF1-010785FEE31B}" srcOrd="3" destOrd="0" parTransId="{BA97E0FD-30E0-4141-823A-CA207CEBE284}" sibTransId="{61D4C55D-D6D7-4B9E-9D02-58331FF599DD}"/>
    <dgm:cxn modelId="{D67AF2A9-FC83-4CCD-B388-F6FAF7E2515D}" srcId="{FF43F17B-2FF1-4907-B79F-CE1586F9DEDD}" destId="{6B7E1AB0-251B-4927-A7BF-B029D840E925}" srcOrd="4" destOrd="0" parTransId="{074ECEB6-BF40-46BB-A8F8-4D3C53251C61}" sibTransId="{E4177524-E398-4CC2-80A9-2EC47912151D}"/>
    <dgm:cxn modelId="{BC14F8AD-F156-49CC-990E-18348215A7CF}" type="presOf" srcId="{869DE5E6-868F-4933-8806-A12C6D1B4C99}" destId="{D0BD1616-5C43-42F9-BC69-8C79742DB26E}" srcOrd="0" destOrd="0" presId="urn:microsoft.com/office/officeart/2005/8/layout/default"/>
    <dgm:cxn modelId="{A7B794ED-D82E-4667-B73C-9F34ABEB3F25}" srcId="{FF43F17B-2FF1-4907-B79F-CE1586F9DEDD}" destId="{869DE5E6-868F-4933-8806-A12C6D1B4C99}" srcOrd="1" destOrd="0" parTransId="{1469659E-4AD5-4C05-9564-329C59607D86}" sibTransId="{62C3205B-D845-4036-A0F8-5559C37E7CF4}"/>
    <dgm:cxn modelId="{F0BE9FF9-5F64-44FA-8CF6-2DE760918826}" srcId="{FF43F17B-2FF1-4907-B79F-CE1586F9DEDD}" destId="{19C30ACA-8504-4BE2-81FC-13B6E30980F7}" srcOrd="2" destOrd="0" parTransId="{33AFA4B8-E4CB-4B19-A420-F2BFCA3EA102}" sibTransId="{60BCA99A-CB44-42DF-B968-C4E322341B53}"/>
    <dgm:cxn modelId="{A763F7BE-E63F-49A7-87E6-120F8CC17962}" type="presParOf" srcId="{57D4D41A-49CB-4699-B0DA-E4637FA1CF50}" destId="{E9B1ACA8-1E55-4270-977D-55B411F7070C}" srcOrd="0" destOrd="0" presId="urn:microsoft.com/office/officeart/2005/8/layout/default"/>
    <dgm:cxn modelId="{76DA0C3B-1AE8-4DF4-B736-5ED586525629}" type="presParOf" srcId="{57D4D41A-49CB-4699-B0DA-E4637FA1CF50}" destId="{3FC3E945-EEFB-4068-A134-C7D3F7203CA1}" srcOrd="1" destOrd="0" presId="urn:microsoft.com/office/officeart/2005/8/layout/default"/>
    <dgm:cxn modelId="{9C845CF1-1404-4343-A624-E7F13386C295}" type="presParOf" srcId="{57D4D41A-49CB-4699-B0DA-E4637FA1CF50}" destId="{D0BD1616-5C43-42F9-BC69-8C79742DB26E}" srcOrd="2" destOrd="0" presId="urn:microsoft.com/office/officeart/2005/8/layout/default"/>
    <dgm:cxn modelId="{86C644E0-D21F-459B-8F64-802364303FDB}" type="presParOf" srcId="{57D4D41A-49CB-4699-B0DA-E4637FA1CF50}" destId="{8442BD8C-F2E9-4985-8ED0-A60BCF648152}" srcOrd="3" destOrd="0" presId="urn:microsoft.com/office/officeart/2005/8/layout/default"/>
    <dgm:cxn modelId="{A6F7670D-E52D-416C-94B9-CBCB1F78DE4B}" type="presParOf" srcId="{57D4D41A-49CB-4699-B0DA-E4637FA1CF50}" destId="{6CA7FE97-E8C7-4074-9B27-7346083677CA}" srcOrd="4" destOrd="0" presId="urn:microsoft.com/office/officeart/2005/8/layout/default"/>
    <dgm:cxn modelId="{D7E2372E-A108-4F95-B899-FF7295EC77B8}" type="presParOf" srcId="{57D4D41A-49CB-4699-B0DA-E4637FA1CF50}" destId="{D0AEA491-9A8A-44FC-BDAA-1A60D723B53F}" srcOrd="5" destOrd="0" presId="urn:microsoft.com/office/officeart/2005/8/layout/default"/>
    <dgm:cxn modelId="{C1BDCD29-D07E-408B-9C93-1B13222ECE27}" type="presParOf" srcId="{57D4D41A-49CB-4699-B0DA-E4637FA1CF50}" destId="{08BEC091-E583-4C47-AD9C-DAA32D7AD37D}" srcOrd="6" destOrd="0" presId="urn:microsoft.com/office/officeart/2005/8/layout/default"/>
    <dgm:cxn modelId="{09061195-704A-4A3A-AA3A-F05496A90F6F}" type="presParOf" srcId="{57D4D41A-49CB-4699-B0DA-E4637FA1CF50}" destId="{09CD9BF2-A8D0-4857-AE5C-B0E64C444E56}" srcOrd="7" destOrd="0" presId="urn:microsoft.com/office/officeart/2005/8/layout/default"/>
    <dgm:cxn modelId="{78224A55-C67B-4579-97A4-0DDE38E71C80}" type="presParOf" srcId="{57D4D41A-49CB-4699-B0DA-E4637FA1CF50}" destId="{8EB3755F-561F-4E34-9B52-E9A7C2074397}"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26ABC2-37E2-47B8-89FB-CF2870231B27}">
      <dsp:nvSpPr>
        <dsp:cNvPr id="0" name=""/>
        <dsp:cNvSpPr/>
      </dsp:nvSpPr>
      <dsp:spPr>
        <a:xfrm>
          <a:off x="1007868" y="727495"/>
          <a:ext cx="1080843" cy="10808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CE758C5-B336-4D61-B851-5DE116385868}">
      <dsp:nvSpPr>
        <dsp:cNvPr id="0" name=""/>
        <dsp:cNvSpPr/>
      </dsp:nvSpPr>
      <dsp:spPr>
        <a:xfrm>
          <a:off x="4228" y="1913404"/>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GB" sz="1800" kern="1200" dirty="0"/>
            <a:t>Remote Laser Welding (RLW)</a:t>
          </a:r>
          <a:endParaRPr lang="en-US" sz="1800" kern="1200" dirty="0"/>
        </a:p>
      </dsp:txBody>
      <dsp:txXfrm>
        <a:off x="4228" y="1913404"/>
        <a:ext cx="3088125" cy="463218"/>
      </dsp:txXfrm>
    </dsp:sp>
    <dsp:sp modelId="{F4A03AEA-C434-4D90-A54D-2BC3EFAC71AA}">
      <dsp:nvSpPr>
        <dsp:cNvPr id="0" name=""/>
        <dsp:cNvSpPr/>
      </dsp:nvSpPr>
      <dsp:spPr>
        <a:xfrm>
          <a:off x="4228" y="2425491"/>
          <a:ext cx="3088125" cy="745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GB" sz="1400" kern="1200"/>
            <a:t>RLW is a welding technique used in the assembly of battery packs for electric vehicles.</a:t>
          </a:r>
          <a:endParaRPr lang="en-US" sz="1400" kern="1200"/>
        </a:p>
      </dsp:txBody>
      <dsp:txXfrm>
        <a:off x="4228" y="2425491"/>
        <a:ext cx="3088125" cy="745382"/>
      </dsp:txXfrm>
    </dsp:sp>
    <dsp:sp modelId="{6C7D47B1-7444-40DD-96D9-8D2069C1FCD5}">
      <dsp:nvSpPr>
        <dsp:cNvPr id="0" name=""/>
        <dsp:cNvSpPr/>
      </dsp:nvSpPr>
      <dsp:spPr>
        <a:xfrm>
          <a:off x="4636415" y="727495"/>
          <a:ext cx="1080843" cy="10808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26F6A69-BAC2-4EEB-9F1D-26344AB405E8}">
      <dsp:nvSpPr>
        <dsp:cNvPr id="0" name=""/>
        <dsp:cNvSpPr/>
      </dsp:nvSpPr>
      <dsp:spPr>
        <a:xfrm>
          <a:off x="3632774" y="1913404"/>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GB" sz="1800" kern="1200"/>
            <a:t>Welding Defect Classification</a:t>
          </a:r>
          <a:endParaRPr lang="en-US" sz="1800" kern="1200"/>
        </a:p>
      </dsp:txBody>
      <dsp:txXfrm>
        <a:off x="3632774" y="1913404"/>
        <a:ext cx="3088125" cy="463218"/>
      </dsp:txXfrm>
    </dsp:sp>
    <dsp:sp modelId="{111F39EE-F0D4-439A-B5B3-D0CBCB69A29C}">
      <dsp:nvSpPr>
        <dsp:cNvPr id="0" name=""/>
        <dsp:cNvSpPr/>
      </dsp:nvSpPr>
      <dsp:spPr>
        <a:xfrm>
          <a:off x="3632774" y="2425491"/>
          <a:ext cx="3088125" cy="745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GB" sz="1400" kern="1200"/>
            <a:t>Supervised machine learning models can use welding process features to predict whether a weld will be defective or non-defective.</a:t>
          </a:r>
          <a:endParaRPr lang="en-US" sz="1400" kern="1200"/>
        </a:p>
      </dsp:txBody>
      <dsp:txXfrm>
        <a:off x="3632774" y="2425491"/>
        <a:ext cx="3088125" cy="745382"/>
      </dsp:txXfrm>
    </dsp:sp>
    <dsp:sp modelId="{856C5B14-9C4D-4EAA-87F1-EC893754B7CB}">
      <dsp:nvSpPr>
        <dsp:cNvPr id="0" name=""/>
        <dsp:cNvSpPr/>
      </dsp:nvSpPr>
      <dsp:spPr>
        <a:xfrm>
          <a:off x="8264962" y="727495"/>
          <a:ext cx="1080843" cy="10808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5E4251A-FDF5-4DC6-A163-1362EEA3A92A}">
      <dsp:nvSpPr>
        <dsp:cNvPr id="0" name=""/>
        <dsp:cNvSpPr/>
      </dsp:nvSpPr>
      <dsp:spPr>
        <a:xfrm>
          <a:off x="7261321" y="1913404"/>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GB" sz="1800" kern="1200"/>
            <a:t>Closed-Loop Quality Control</a:t>
          </a:r>
          <a:endParaRPr lang="en-US" sz="1800" kern="1200"/>
        </a:p>
      </dsp:txBody>
      <dsp:txXfrm>
        <a:off x="7261321" y="1913404"/>
        <a:ext cx="3088125" cy="463218"/>
      </dsp:txXfrm>
    </dsp:sp>
    <dsp:sp modelId="{EA064FC6-00AA-4393-80BF-02FDE8CF9540}">
      <dsp:nvSpPr>
        <dsp:cNvPr id="0" name=""/>
        <dsp:cNvSpPr/>
      </dsp:nvSpPr>
      <dsp:spPr>
        <a:xfrm>
          <a:off x="7261321" y="2425491"/>
          <a:ext cx="3088125" cy="745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GB" sz="1400" kern="1200"/>
            <a:t>If the model predicts a weld will be defective, process parameters can be adjusted to prevent the defect from occurring.</a:t>
          </a:r>
          <a:endParaRPr lang="en-US" sz="1400" kern="1200"/>
        </a:p>
      </dsp:txBody>
      <dsp:txXfrm>
        <a:off x="7261321" y="2425491"/>
        <a:ext cx="3088125" cy="7453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1DAEC-A560-44FC-8CFD-9F6B1FC50D58}">
      <dsp:nvSpPr>
        <dsp:cNvPr id="0" name=""/>
        <dsp:cNvSpPr/>
      </dsp:nvSpPr>
      <dsp:spPr>
        <a:xfrm>
          <a:off x="0" y="361426"/>
          <a:ext cx="6309300" cy="1419075"/>
        </a:xfrm>
        <a:prstGeom prst="rect">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9672" tIns="354076" rIns="489672" bIns="120904" numCol="1" spcCol="1270" anchor="t" anchorCtr="0">
          <a:noAutofit/>
        </a:bodyPr>
        <a:lstStyle/>
        <a:p>
          <a:pPr marL="171450" lvl="1" indent="-171450" algn="l" defTabSz="755650">
            <a:lnSpc>
              <a:spcPct val="90000"/>
            </a:lnSpc>
            <a:spcBef>
              <a:spcPct val="0"/>
            </a:spcBef>
            <a:spcAft>
              <a:spcPct val="15000"/>
            </a:spcAft>
            <a:buChar char="•"/>
          </a:pPr>
          <a:r>
            <a:rPr lang="en-GB" sz="1700" kern="1200" dirty="0"/>
            <a:t>RLW requires the use of sophisticated machinery and consumes raw materials; only a limited number of experiments can be performed.</a:t>
          </a:r>
          <a:endParaRPr lang="en-US" sz="1700" kern="1200" dirty="0"/>
        </a:p>
        <a:p>
          <a:pPr marL="171450" lvl="1" indent="-171450" algn="l" defTabSz="755650">
            <a:lnSpc>
              <a:spcPct val="90000"/>
            </a:lnSpc>
            <a:spcBef>
              <a:spcPct val="0"/>
            </a:spcBef>
            <a:spcAft>
              <a:spcPct val="15000"/>
            </a:spcAft>
            <a:buChar char="•"/>
          </a:pPr>
          <a:r>
            <a:rPr lang="en-GB" sz="1700" kern="1200"/>
            <a:t>No validation set for any experiments.</a:t>
          </a:r>
          <a:endParaRPr lang="en-US" sz="1700" kern="1200"/>
        </a:p>
      </dsp:txBody>
      <dsp:txXfrm>
        <a:off x="0" y="361426"/>
        <a:ext cx="6309300" cy="1419075"/>
      </dsp:txXfrm>
    </dsp:sp>
    <dsp:sp modelId="{8C0D1E16-FE69-4ED8-8436-C29943740859}">
      <dsp:nvSpPr>
        <dsp:cNvPr id="0" name=""/>
        <dsp:cNvSpPr/>
      </dsp:nvSpPr>
      <dsp:spPr>
        <a:xfrm>
          <a:off x="315465" y="110506"/>
          <a:ext cx="4416510" cy="501840"/>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6934" tIns="0" rIns="166934" bIns="0" numCol="1" spcCol="1270" anchor="ctr" anchorCtr="0">
          <a:noAutofit/>
        </a:bodyPr>
        <a:lstStyle/>
        <a:p>
          <a:pPr marL="0" lvl="0" indent="0" algn="l" defTabSz="755650">
            <a:lnSpc>
              <a:spcPct val="90000"/>
            </a:lnSpc>
            <a:spcBef>
              <a:spcPct val="0"/>
            </a:spcBef>
            <a:spcAft>
              <a:spcPct val="35000"/>
            </a:spcAft>
            <a:buNone/>
          </a:pPr>
          <a:r>
            <a:rPr lang="en-GB" sz="1700" kern="1200"/>
            <a:t>1) The datasets are very small. </a:t>
          </a:r>
          <a:endParaRPr lang="en-US" sz="1700" kern="1200"/>
        </a:p>
      </dsp:txBody>
      <dsp:txXfrm>
        <a:off x="339963" y="135004"/>
        <a:ext cx="4367514" cy="452844"/>
      </dsp:txXfrm>
    </dsp:sp>
    <dsp:sp modelId="{C501FA18-A659-46C2-9305-5EF852A50677}">
      <dsp:nvSpPr>
        <dsp:cNvPr id="0" name=""/>
        <dsp:cNvSpPr/>
      </dsp:nvSpPr>
      <dsp:spPr>
        <a:xfrm>
          <a:off x="0" y="2123221"/>
          <a:ext cx="6309300" cy="937125"/>
        </a:xfrm>
        <a:prstGeom prst="rect">
          <a:avLst/>
        </a:prstGeom>
        <a:solidFill>
          <a:schemeClr val="lt1">
            <a:alpha val="90000"/>
            <a:hueOff val="0"/>
            <a:satOff val="0"/>
            <a:lumOff val="0"/>
            <a:alphaOff val="0"/>
          </a:schemeClr>
        </a:solidFill>
        <a:ln w="15875" cap="rnd" cmpd="sng" algn="ctr">
          <a:solidFill>
            <a:schemeClr val="accent5">
              <a:hueOff val="801524"/>
              <a:satOff val="-9438"/>
              <a:lumOff val="62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9672" tIns="354076" rIns="489672" bIns="120904" numCol="1" spcCol="1270" anchor="t" anchorCtr="0">
          <a:noAutofit/>
        </a:bodyPr>
        <a:lstStyle/>
        <a:p>
          <a:pPr marL="171450" lvl="1" indent="-171450" algn="l" defTabSz="755650">
            <a:lnSpc>
              <a:spcPct val="90000"/>
            </a:lnSpc>
            <a:spcBef>
              <a:spcPct val="0"/>
            </a:spcBef>
            <a:spcAft>
              <a:spcPct val="15000"/>
            </a:spcAft>
            <a:buChar char="•"/>
          </a:pPr>
          <a:r>
            <a:rPr lang="en-GB" sz="1700" kern="1200"/>
            <a:t>Certain classes are underrepresented in training – harder to reliably predict.</a:t>
          </a:r>
          <a:endParaRPr lang="en-US" sz="1700" kern="1200"/>
        </a:p>
      </dsp:txBody>
      <dsp:txXfrm>
        <a:off x="0" y="2123221"/>
        <a:ext cx="6309300" cy="937125"/>
      </dsp:txXfrm>
    </dsp:sp>
    <dsp:sp modelId="{CFB2A0E9-4F63-485D-A323-50DE51404112}">
      <dsp:nvSpPr>
        <dsp:cNvPr id="0" name=""/>
        <dsp:cNvSpPr/>
      </dsp:nvSpPr>
      <dsp:spPr>
        <a:xfrm>
          <a:off x="315465" y="1872301"/>
          <a:ext cx="4416510" cy="501840"/>
        </a:xfrm>
        <a:prstGeom prst="roundRect">
          <a:avLst/>
        </a:prstGeom>
        <a:solidFill>
          <a:schemeClr val="accent5">
            <a:hueOff val="801524"/>
            <a:satOff val="-9438"/>
            <a:lumOff val="627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6934" tIns="0" rIns="166934" bIns="0" numCol="1" spcCol="1270" anchor="ctr" anchorCtr="0">
          <a:noAutofit/>
        </a:bodyPr>
        <a:lstStyle/>
        <a:p>
          <a:pPr marL="0" lvl="0" indent="0" algn="l" defTabSz="755650">
            <a:lnSpc>
              <a:spcPct val="90000"/>
            </a:lnSpc>
            <a:spcBef>
              <a:spcPct val="0"/>
            </a:spcBef>
            <a:spcAft>
              <a:spcPct val="35000"/>
            </a:spcAft>
            <a:buNone/>
          </a:pPr>
          <a:r>
            <a:rPr lang="en-GB" sz="1700" kern="1200" dirty="0"/>
            <a:t>2) The  datasets have imbalanced classes. </a:t>
          </a:r>
          <a:endParaRPr lang="en-US" sz="1700" kern="1200" dirty="0"/>
        </a:p>
      </dsp:txBody>
      <dsp:txXfrm>
        <a:off x="339963" y="1896799"/>
        <a:ext cx="4367514" cy="452844"/>
      </dsp:txXfrm>
    </dsp:sp>
    <dsp:sp modelId="{81C34677-57A2-4A87-BFA4-878C1807B99C}">
      <dsp:nvSpPr>
        <dsp:cNvPr id="0" name=""/>
        <dsp:cNvSpPr/>
      </dsp:nvSpPr>
      <dsp:spPr>
        <a:xfrm>
          <a:off x="0" y="3403066"/>
          <a:ext cx="6309300" cy="1204875"/>
        </a:xfrm>
        <a:prstGeom prst="rect">
          <a:avLst/>
        </a:prstGeom>
        <a:solidFill>
          <a:schemeClr val="lt1">
            <a:alpha val="90000"/>
            <a:hueOff val="0"/>
            <a:satOff val="0"/>
            <a:lumOff val="0"/>
            <a:alphaOff val="0"/>
          </a:schemeClr>
        </a:solidFill>
        <a:ln w="15875" cap="rnd" cmpd="sng" algn="ctr">
          <a:solidFill>
            <a:schemeClr val="accent5">
              <a:hueOff val="1603047"/>
              <a:satOff val="-18876"/>
              <a:lumOff val="125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9672" tIns="354076" rIns="489672" bIns="120904" numCol="1" spcCol="1270" anchor="t" anchorCtr="0">
          <a:noAutofit/>
        </a:bodyPr>
        <a:lstStyle/>
        <a:p>
          <a:pPr marL="171450" lvl="1" indent="-171450" algn="l" defTabSz="755650">
            <a:lnSpc>
              <a:spcPct val="90000"/>
            </a:lnSpc>
            <a:spcBef>
              <a:spcPct val="0"/>
            </a:spcBef>
            <a:spcAft>
              <a:spcPct val="15000"/>
            </a:spcAft>
            <a:buChar char="•"/>
          </a:pPr>
          <a:r>
            <a:rPr lang="en-GB" sz="1700" kern="1200" dirty="0"/>
            <a:t>Two types of welding features: statistical features and time-series features.</a:t>
          </a:r>
          <a:endParaRPr lang="en-US" sz="1700" kern="1200" dirty="0"/>
        </a:p>
        <a:p>
          <a:pPr marL="171450" lvl="1" indent="-171450" algn="l" defTabSz="755650">
            <a:lnSpc>
              <a:spcPct val="90000"/>
            </a:lnSpc>
            <a:spcBef>
              <a:spcPct val="0"/>
            </a:spcBef>
            <a:spcAft>
              <a:spcPct val="15000"/>
            </a:spcAft>
            <a:buChar char="•"/>
          </a:pPr>
          <a:r>
            <a:rPr lang="en-US" sz="1700" kern="1200" dirty="0"/>
            <a:t>Time-series data is high-dimensional.</a:t>
          </a:r>
        </a:p>
      </dsp:txBody>
      <dsp:txXfrm>
        <a:off x="0" y="3403066"/>
        <a:ext cx="6309300" cy="1204875"/>
      </dsp:txXfrm>
    </dsp:sp>
    <dsp:sp modelId="{D80FFB9E-B826-42AE-AF42-12D6BA4D6C60}">
      <dsp:nvSpPr>
        <dsp:cNvPr id="0" name=""/>
        <dsp:cNvSpPr/>
      </dsp:nvSpPr>
      <dsp:spPr>
        <a:xfrm>
          <a:off x="315465" y="3152146"/>
          <a:ext cx="4416510" cy="501840"/>
        </a:xfrm>
        <a:prstGeom prst="roundRect">
          <a:avLst/>
        </a:prstGeom>
        <a:solidFill>
          <a:schemeClr val="accent5">
            <a:hueOff val="1603047"/>
            <a:satOff val="-18876"/>
            <a:lumOff val="1254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6934" tIns="0" rIns="166934" bIns="0" numCol="1" spcCol="1270" anchor="ctr" anchorCtr="0">
          <a:noAutofit/>
        </a:bodyPr>
        <a:lstStyle/>
        <a:p>
          <a:pPr marL="0" lvl="0" indent="0" algn="l" defTabSz="755650">
            <a:lnSpc>
              <a:spcPct val="90000"/>
            </a:lnSpc>
            <a:spcBef>
              <a:spcPct val="0"/>
            </a:spcBef>
            <a:spcAft>
              <a:spcPct val="35000"/>
            </a:spcAft>
            <a:buNone/>
          </a:pPr>
          <a:r>
            <a:rPr lang="en-GB" sz="1700" kern="1200"/>
            <a:t>3) The signal data is time-series.</a:t>
          </a:r>
          <a:endParaRPr lang="en-US" sz="1700" kern="1200"/>
        </a:p>
      </dsp:txBody>
      <dsp:txXfrm>
        <a:off x="339963" y="3176644"/>
        <a:ext cx="4367514" cy="452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ACA23A-97F7-4BEB-800B-4E3C37EBDC17}">
      <dsp:nvSpPr>
        <dsp:cNvPr id="0" name=""/>
        <dsp:cNvSpPr/>
      </dsp:nvSpPr>
      <dsp:spPr>
        <a:xfrm rot="5400000">
          <a:off x="3822979" y="-1432361"/>
          <a:ext cx="936384" cy="4038749"/>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GB" sz="1900" kern="1200" dirty="0"/>
            <a:t>Ideal Weld</a:t>
          </a:r>
          <a:endParaRPr lang="en-US" sz="1900" kern="1200" dirty="0"/>
        </a:p>
      </dsp:txBody>
      <dsp:txXfrm rot="-5400000">
        <a:off x="2271797" y="164531"/>
        <a:ext cx="3993039" cy="844964"/>
      </dsp:txXfrm>
    </dsp:sp>
    <dsp:sp modelId="{BE2672E3-6565-4968-90E0-7B62FBF694BD}">
      <dsp:nvSpPr>
        <dsp:cNvPr id="0" name=""/>
        <dsp:cNvSpPr/>
      </dsp:nvSpPr>
      <dsp:spPr>
        <a:xfrm>
          <a:off x="0" y="1773"/>
          <a:ext cx="2271796" cy="11704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GB" sz="2500" kern="1200" dirty="0"/>
            <a:t>Class 1: Sound Weld</a:t>
          </a:r>
          <a:endParaRPr lang="en-US" sz="2500" kern="1200" dirty="0"/>
        </a:p>
      </dsp:txBody>
      <dsp:txXfrm>
        <a:off x="57138" y="58911"/>
        <a:ext cx="2157520" cy="1056204"/>
      </dsp:txXfrm>
    </dsp:sp>
    <dsp:sp modelId="{0C07040F-F862-4F9A-818C-7FE987B998D5}">
      <dsp:nvSpPr>
        <dsp:cNvPr id="0" name=""/>
        <dsp:cNvSpPr/>
      </dsp:nvSpPr>
      <dsp:spPr>
        <a:xfrm rot="5400000">
          <a:off x="3822979" y="-203357"/>
          <a:ext cx="936384" cy="4038749"/>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GB" sz="1900" kern="1200"/>
            <a:t>Results in voltage drops which can cause the entire battery pack to malfunction.</a:t>
          </a:r>
          <a:endParaRPr lang="en-US" sz="1900" kern="1200"/>
        </a:p>
      </dsp:txBody>
      <dsp:txXfrm rot="-5400000">
        <a:off x="2271797" y="1393535"/>
        <a:ext cx="3993039" cy="844964"/>
      </dsp:txXfrm>
    </dsp:sp>
    <dsp:sp modelId="{281E0B27-DEC4-4457-A63C-31C078D1C89B}">
      <dsp:nvSpPr>
        <dsp:cNvPr id="0" name=""/>
        <dsp:cNvSpPr/>
      </dsp:nvSpPr>
      <dsp:spPr>
        <a:xfrm>
          <a:off x="0" y="1230777"/>
          <a:ext cx="2271796" cy="11704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GB" sz="2500" kern="1200" dirty="0"/>
            <a:t>Class 2: Lack of Connection</a:t>
          </a:r>
          <a:endParaRPr lang="en-US" sz="2500" kern="1200" dirty="0"/>
        </a:p>
      </dsp:txBody>
      <dsp:txXfrm>
        <a:off x="57138" y="1287915"/>
        <a:ext cx="2157520" cy="1056204"/>
      </dsp:txXfrm>
    </dsp:sp>
    <dsp:sp modelId="{25213B59-0621-4806-A931-6E1BC6E25B29}">
      <dsp:nvSpPr>
        <dsp:cNvPr id="0" name=""/>
        <dsp:cNvSpPr/>
      </dsp:nvSpPr>
      <dsp:spPr>
        <a:xfrm rot="5400000">
          <a:off x="3822979" y="1025646"/>
          <a:ext cx="936384" cy="4038749"/>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GB" sz="1900" kern="1200"/>
            <a:t>Risks piercing adjacent components.</a:t>
          </a:r>
          <a:endParaRPr lang="en-US" sz="1900" kern="1200"/>
        </a:p>
      </dsp:txBody>
      <dsp:txXfrm rot="-5400000">
        <a:off x="2271797" y="2622538"/>
        <a:ext cx="3993039" cy="844964"/>
      </dsp:txXfrm>
    </dsp:sp>
    <dsp:sp modelId="{A93F2CC8-A68D-4A4E-B599-696D6980B79E}">
      <dsp:nvSpPr>
        <dsp:cNvPr id="0" name=""/>
        <dsp:cNvSpPr/>
      </dsp:nvSpPr>
      <dsp:spPr>
        <a:xfrm>
          <a:off x="0" y="2459781"/>
          <a:ext cx="2271796" cy="11704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GB" sz="2500" kern="1200" dirty="0"/>
            <a:t>Class 3: Over Penetration</a:t>
          </a:r>
          <a:endParaRPr lang="en-US" sz="2500" kern="1200" dirty="0"/>
        </a:p>
      </dsp:txBody>
      <dsp:txXfrm>
        <a:off x="57138" y="2516919"/>
        <a:ext cx="2157520" cy="10562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B9DEB7-0049-4A6E-9365-734256F862CD}">
      <dsp:nvSpPr>
        <dsp:cNvPr id="0" name=""/>
        <dsp:cNvSpPr/>
      </dsp:nvSpPr>
      <dsp:spPr>
        <a:xfrm rot="10800000">
          <a:off x="2017087" y="1417"/>
          <a:ext cx="6885251" cy="1131330"/>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8885" tIns="72390" rIns="135128" bIns="72390" numCol="1" spcCol="1270" anchor="t" anchorCtr="0">
          <a:noAutofit/>
        </a:bodyPr>
        <a:lstStyle/>
        <a:p>
          <a:pPr marL="0" lvl="0" indent="0" algn="l" defTabSz="844550">
            <a:lnSpc>
              <a:spcPct val="90000"/>
            </a:lnSpc>
            <a:spcBef>
              <a:spcPct val="0"/>
            </a:spcBef>
            <a:spcAft>
              <a:spcPct val="35000"/>
            </a:spcAft>
            <a:buNone/>
          </a:pPr>
          <a:r>
            <a:rPr lang="en-GB" sz="1900" kern="1200" dirty="0"/>
            <a:t>K-Nearest Neighbours</a:t>
          </a:r>
        </a:p>
        <a:p>
          <a:pPr marL="114300" lvl="1" indent="-114300" algn="l" defTabSz="666750">
            <a:lnSpc>
              <a:spcPct val="90000"/>
            </a:lnSpc>
            <a:spcBef>
              <a:spcPct val="0"/>
            </a:spcBef>
            <a:spcAft>
              <a:spcPct val="15000"/>
            </a:spcAft>
            <a:buChar char="•"/>
          </a:pPr>
          <a:r>
            <a:rPr lang="en-GB" sz="1500" kern="1200" dirty="0"/>
            <a:t>KNN classifies a data point based on the majority class of its K-nearest neighbours in the feature space.</a:t>
          </a:r>
        </a:p>
      </dsp:txBody>
      <dsp:txXfrm rot="10800000">
        <a:off x="2299919" y="1417"/>
        <a:ext cx="6602419" cy="1131330"/>
      </dsp:txXfrm>
    </dsp:sp>
    <dsp:sp modelId="{011F6F97-6941-40E3-B5E2-D767ED4CACFC}">
      <dsp:nvSpPr>
        <dsp:cNvPr id="0" name=""/>
        <dsp:cNvSpPr/>
      </dsp:nvSpPr>
      <dsp:spPr>
        <a:xfrm>
          <a:off x="1451422" y="1417"/>
          <a:ext cx="1131330" cy="113133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8E3147-3DDC-43CE-84D8-47318DE959BE}">
      <dsp:nvSpPr>
        <dsp:cNvPr id="0" name=""/>
        <dsp:cNvSpPr/>
      </dsp:nvSpPr>
      <dsp:spPr>
        <a:xfrm rot="10800000">
          <a:off x="2017087" y="1463710"/>
          <a:ext cx="6885251" cy="1131330"/>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8885" tIns="72390" rIns="135128" bIns="72390" numCol="1" spcCol="1270" anchor="t" anchorCtr="0">
          <a:noAutofit/>
        </a:bodyPr>
        <a:lstStyle/>
        <a:p>
          <a:pPr marL="0" lvl="0" indent="0" algn="l" defTabSz="844550">
            <a:lnSpc>
              <a:spcPct val="90000"/>
            </a:lnSpc>
            <a:spcBef>
              <a:spcPct val="0"/>
            </a:spcBef>
            <a:spcAft>
              <a:spcPct val="35000"/>
            </a:spcAft>
            <a:buNone/>
          </a:pPr>
          <a:r>
            <a:rPr lang="en-GB" sz="1900" kern="1200"/>
            <a:t>Decision Trees</a:t>
          </a:r>
        </a:p>
        <a:p>
          <a:pPr marL="114300" lvl="1" indent="-114300" algn="l" defTabSz="666750">
            <a:lnSpc>
              <a:spcPct val="90000"/>
            </a:lnSpc>
            <a:spcBef>
              <a:spcPct val="0"/>
            </a:spcBef>
            <a:spcAft>
              <a:spcPct val="15000"/>
            </a:spcAft>
            <a:buChar char="•"/>
          </a:pPr>
          <a:r>
            <a:rPr lang="en-GB" sz="1500" kern="1200"/>
            <a:t>Decision Trees perform classification by recursively partitioning the features space into smaller regions based on the most informative features.</a:t>
          </a:r>
        </a:p>
      </dsp:txBody>
      <dsp:txXfrm rot="10800000">
        <a:off x="2299919" y="1463710"/>
        <a:ext cx="6602419" cy="1131330"/>
      </dsp:txXfrm>
    </dsp:sp>
    <dsp:sp modelId="{7F91024E-0028-438E-ACEE-FD0EEFC399AB}">
      <dsp:nvSpPr>
        <dsp:cNvPr id="0" name=""/>
        <dsp:cNvSpPr/>
      </dsp:nvSpPr>
      <dsp:spPr>
        <a:xfrm>
          <a:off x="1451422" y="1463710"/>
          <a:ext cx="1131330" cy="1131330"/>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9000" r="-39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C7EFEE-1621-42DE-A9D2-8714917372FC}">
      <dsp:nvSpPr>
        <dsp:cNvPr id="0" name=""/>
        <dsp:cNvSpPr/>
      </dsp:nvSpPr>
      <dsp:spPr>
        <a:xfrm rot="10800000">
          <a:off x="2017087" y="2926003"/>
          <a:ext cx="6885251" cy="1131330"/>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8885" tIns="72390" rIns="135128" bIns="72390" numCol="1" spcCol="1270" anchor="t" anchorCtr="0">
          <a:noAutofit/>
        </a:bodyPr>
        <a:lstStyle/>
        <a:p>
          <a:pPr marL="0" lvl="0" indent="0" algn="l" defTabSz="844550">
            <a:lnSpc>
              <a:spcPct val="90000"/>
            </a:lnSpc>
            <a:spcBef>
              <a:spcPct val="0"/>
            </a:spcBef>
            <a:spcAft>
              <a:spcPct val="35000"/>
            </a:spcAft>
            <a:buNone/>
          </a:pPr>
          <a:r>
            <a:rPr lang="en-GB" sz="1900" kern="1200"/>
            <a:t>Support Vector Machines</a:t>
          </a:r>
        </a:p>
        <a:p>
          <a:pPr marL="114300" lvl="1" indent="-114300" algn="l" defTabSz="666750">
            <a:lnSpc>
              <a:spcPct val="90000"/>
            </a:lnSpc>
            <a:spcBef>
              <a:spcPct val="0"/>
            </a:spcBef>
            <a:spcAft>
              <a:spcPct val="15000"/>
            </a:spcAft>
            <a:buChar char="•"/>
          </a:pPr>
          <a:r>
            <a:rPr lang="en-GB" sz="1500" kern="1200"/>
            <a:t>SVMs find hyperplanes that maximally separate the classes in the feature space, classifying new data points based on which side of the hyperplane they fall on.</a:t>
          </a:r>
        </a:p>
      </dsp:txBody>
      <dsp:txXfrm rot="10800000">
        <a:off x="2299919" y="2926003"/>
        <a:ext cx="6602419" cy="1131330"/>
      </dsp:txXfrm>
    </dsp:sp>
    <dsp:sp modelId="{D6DB3EF8-CD21-403F-911F-EE7CF1F183BF}">
      <dsp:nvSpPr>
        <dsp:cNvPr id="0" name=""/>
        <dsp:cNvSpPr/>
      </dsp:nvSpPr>
      <dsp:spPr>
        <a:xfrm>
          <a:off x="1451422" y="2926003"/>
          <a:ext cx="1131330" cy="1131330"/>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000" r="-1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A847A8-FC92-48F1-8FF8-85E24A7FD042}">
      <dsp:nvSpPr>
        <dsp:cNvPr id="0" name=""/>
        <dsp:cNvSpPr/>
      </dsp:nvSpPr>
      <dsp:spPr>
        <a:xfrm>
          <a:off x="0" y="0"/>
          <a:ext cx="4603115" cy="64210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A fully-connected neural network consists of multiple layers of neurons.</a:t>
          </a:r>
        </a:p>
      </dsp:txBody>
      <dsp:txXfrm>
        <a:off x="18806" y="18806"/>
        <a:ext cx="3835114" cy="604488"/>
      </dsp:txXfrm>
    </dsp:sp>
    <dsp:sp modelId="{EBB35C7A-4A0C-4D1B-A8E7-D04610CF0882}">
      <dsp:nvSpPr>
        <dsp:cNvPr id="0" name=""/>
        <dsp:cNvSpPr/>
      </dsp:nvSpPr>
      <dsp:spPr>
        <a:xfrm>
          <a:off x="343739" y="731281"/>
          <a:ext cx="4603115" cy="64210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Each neuron computes a weighted  sum of inputs from all neurons in the previous layer.</a:t>
          </a:r>
        </a:p>
      </dsp:txBody>
      <dsp:txXfrm>
        <a:off x="362545" y="750087"/>
        <a:ext cx="3804398" cy="604488"/>
      </dsp:txXfrm>
    </dsp:sp>
    <dsp:sp modelId="{A2873561-9DA6-410B-B091-89A96DCD6374}">
      <dsp:nvSpPr>
        <dsp:cNvPr id="0" name=""/>
        <dsp:cNvSpPr/>
      </dsp:nvSpPr>
      <dsp:spPr>
        <a:xfrm>
          <a:off x="687478" y="1462562"/>
          <a:ext cx="4603115" cy="64210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 weighted sum is combined with a bias term, and an activation function to produce the neuron’s output.</a:t>
          </a:r>
        </a:p>
      </dsp:txBody>
      <dsp:txXfrm>
        <a:off x="706284" y="1481368"/>
        <a:ext cx="3804398" cy="604488"/>
      </dsp:txXfrm>
    </dsp:sp>
    <dsp:sp modelId="{E2EAB6F4-1C6E-4987-BE51-18D8EA23EA69}">
      <dsp:nvSpPr>
        <dsp:cNvPr id="0" name=""/>
        <dsp:cNvSpPr/>
      </dsp:nvSpPr>
      <dsp:spPr>
        <a:xfrm>
          <a:off x="1031217" y="2193843"/>
          <a:ext cx="4603115" cy="64210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 final layer contains three neurons, one for each class.</a:t>
          </a:r>
        </a:p>
      </dsp:txBody>
      <dsp:txXfrm>
        <a:off x="1050023" y="2212649"/>
        <a:ext cx="3804398" cy="604488"/>
      </dsp:txXfrm>
    </dsp:sp>
    <dsp:sp modelId="{B198C31E-32F3-484D-8CEE-E830FB08F199}">
      <dsp:nvSpPr>
        <dsp:cNvPr id="0" name=""/>
        <dsp:cNvSpPr/>
      </dsp:nvSpPr>
      <dsp:spPr>
        <a:xfrm>
          <a:off x="1374956" y="2925124"/>
          <a:ext cx="4603115" cy="64210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During training, a loss function is used to optimise the weights and biases.</a:t>
          </a:r>
        </a:p>
      </dsp:txBody>
      <dsp:txXfrm>
        <a:off x="1393762" y="2943930"/>
        <a:ext cx="3804398" cy="604488"/>
      </dsp:txXfrm>
    </dsp:sp>
    <dsp:sp modelId="{61361911-B256-4A78-880B-1AC9358D96FA}">
      <dsp:nvSpPr>
        <dsp:cNvPr id="0" name=""/>
        <dsp:cNvSpPr/>
      </dsp:nvSpPr>
      <dsp:spPr>
        <a:xfrm>
          <a:off x="4185750" y="469090"/>
          <a:ext cx="417365" cy="417365"/>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4279657" y="469090"/>
        <a:ext cx="229551" cy="314067"/>
      </dsp:txXfrm>
    </dsp:sp>
    <dsp:sp modelId="{1E68754C-288A-4936-93B7-2B39FFEF2C12}">
      <dsp:nvSpPr>
        <dsp:cNvPr id="0" name=""/>
        <dsp:cNvSpPr/>
      </dsp:nvSpPr>
      <dsp:spPr>
        <a:xfrm>
          <a:off x="4529489" y="1200371"/>
          <a:ext cx="417365" cy="417365"/>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4623396" y="1200371"/>
        <a:ext cx="229551" cy="314067"/>
      </dsp:txXfrm>
    </dsp:sp>
    <dsp:sp modelId="{2E09192A-31A7-4AE2-9C2E-66D5E2C5B95B}">
      <dsp:nvSpPr>
        <dsp:cNvPr id="0" name=""/>
        <dsp:cNvSpPr/>
      </dsp:nvSpPr>
      <dsp:spPr>
        <a:xfrm>
          <a:off x="4873228" y="1920950"/>
          <a:ext cx="417365" cy="417365"/>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4967135" y="1920950"/>
        <a:ext cx="229551" cy="314067"/>
      </dsp:txXfrm>
    </dsp:sp>
    <dsp:sp modelId="{3CB6F195-8D3B-40FA-8528-FA19AEBF39BF}">
      <dsp:nvSpPr>
        <dsp:cNvPr id="0" name=""/>
        <dsp:cNvSpPr/>
      </dsp:nvSpPr>
      <dsp:spPr>
        <a:xfrm>
          <a:off x="5216967" y="2659366"/>
          <a:ext cx="417365" cy="417365"/>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5310874" y="2659366"/>
        <a:ext cx="229551" cy="31406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F60FF-24A6-4749-9B13-33B4986444F0}">
      <dsp:nvSpPr>
        <dsp:cNvPr id="0" name=""/>
        <dsp:cNvSpPr/>
      </dsp:nvSpPr>
      <dsp:spPr>
        <a:xfrm>
          <a:off x="0" y="0"/>
          <a:ext cx="4782457" cy="78478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a:t>Long Short-Term Memory networks are specifically designed for working with sequences of data.</a:t>
          </a:r>
          <a:endParaRPr lang="en-US" sz="1500" kern="1200"/>
        </a:p>
      </dsp:txBody>
      <dsp:txXfrm>
        <a:off x="22986" y="22986"/>
        <a:ext cx="3869293" cy="738817"/>
      </dsp:txXfrm>
    </dsp:sp>
    <dsp:sp modelId="{8005B763-3562-46AB-A51E-8D1515899D6F}">
      <dsp:nvSpPr>
        <dsp:cNvPr id="0" name=""/>
        <dsp:cNvSpPr/>
      </dsp:nvSpPr>
      <dsp:spPr>
        <a:xfrm>
          <a:off x="400530" y="927478"/>
          <a:ext cx="4782457" cy="78478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a:t>Each neuron has a memory cell that allows the network to remember information from previous time steps.</a:t>
          </a:r>
          <a:endParaRPr lang="en-US" sz="1500" kern="1200"/>
        </a:p>
      </dsp:txBody>
      <dsp:txXfrm>
        <a:off x="423516" y="950464"/>
        <a:ext cx="3825841" cy="738817"/>
      </dsp:txXfrm>
    </dsp:sp>
    <dsp:sp modelId="{28CD4265-A24D-40B7-9093-379534660616}">
      <dsp:nvSpPr>
        <dsp:cNvPr id="0" name=""/>
        <dsp:cNvSpPr/>
      </dsp:nvSpPr>
      <dsp:spPr>
        <a:xfrm>
          <a:off x="795083" y="1854957"/>
          <a:ext cx="4782457" cy="78478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a:t>LSTM networks process input data one time step at a time, updating its memory cell each time.</a:t>
          </a:r>
          <a:endParaRPr lang="en-US" sz="1500" kern="1200"/>
        </a:p>
      </dsp:txBody>
      <dsp:txXfrm>
        <a:off x="818069" y="1877943"/>
        <a:ext cx="3831819" cy="738817"/>
      </dsp:txXfrm>
    </dsp:sp>
    <dsp:sp modelId="{F1AA9473-26C9-4713-8E4F-D5987D604FC8}">
      <dsp:nvSpPr>
        <dsp:cNvPr id="0" name=""/>
        <dsp:cNvSpPr/>
      </dsp:nvSpPr>
      <dsp:spPr>
        <a:xfrm>
          <a:off x="1195614" y="2782435"/>
          <a:ext cx="4782457" cy="78478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a:t>The outputs in the final time step are passed to a fully-connected layer, which is used to determine the predicted class.</a:t>
          </a:r>
          <a:endParaRPr lang="en-US" sz="1500" kern="1200"/>
        </a:p>
      </dsp:txBody>
      <dsp:txXfrm>
        <a:off x="1218600" y="2805421"/>
        <a:ext cx="3825841" cy="738817"/>
      </dsp:txXfrm>
    </dsp:sp>
    <dsp:sp modelId="{C162A555-D24E-4A0F-B088-824236100F4B}">
      <dsp:nvSpPr>
        <dsp:cNvPr id="0" name=""/>
        <dsp:cNvSpPr/>
      </dsp:nvSpPr>
      <dsp:spPr>
        <a:xfrm>
          <a:off x="4272344" y="601077"/>
          <a:ext cx="510113" cy="510113"/>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4387119" y="601077"/>
        <a:ext cx="280563" cy="383860"/>
      </dsp:txXfrm>
    </dsp:sp>
    <dsp:sp modelId="{33351CFB-B7FB-4CA3-AF30-8B5BF4B153D4}">
      <dsp:nvSpPr>
        <dsp:cNvPr id="0" name=""/>
        <dsp:cNvSpPr/>
      </dsp:nvSpPr>
      <dsp:spPr>
        <a:xfrm>
          <a:off x="4672875" y="1528555"/>
          <a:ext cx="510113" cy="510113"/>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4787650" y="1528555"/>
        <a:ext cx="280563" cy="383860"/>
      </dsp:txXfrm>
    </dsp:sp>
    <dsp:sp modelId="{4383E0A1-D683-4632-B896-0F75E80F2521}">
      <dsp:nvSpPr>
        <dsp:cNvPr id="0" name=""/>
        <dsp:cNvSpPr/>
      </dsp:nvSpPr>
      <dsp:spPr>
        <a:xfrm>
          <a:off x="5067428" y="2456034"/>
          <a:ext cx="510113" cy="510113"/>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5182203" y="2456034"/>
        <a:ext cx="280563" cy="3838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4D2E26-82B5-4CCA-A9A8-972659557E07}">
      <dsp:nvSpPr>
        <dsp:cNvPr id="0" name=""/>
        <dsp:cNvSpPr/>
      </dsp:nvSpPr>
      <dsp:spPr>
        <a:xfrm>
          <a:off x="0" y="0"/>
          <a:ext cx="4782457" cy="78478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input data has shape 2500x3: 2500 timesteps and 3 signals.</a:t>
          </a:r>
        </a:p>
      </dsp:txBody>
      <dsp:txXfrm>
        <a:off x="22986" y="22986"/>
        <a:ext cx="3869293" cy="738817"/>
      </dsp:txXfrm>
    </dsp:sp>
    <dsp:sp modelId="{B5EECD65-BAF8-4559-98FD-6B280F0EFF73}">
      <dsp:nvSpPr>
        <dsp:cNvPr id="0" name=""/>
        <dsp:cNvSpPr/>
      </dsp:nvSpPr>
      <dsp:spPr>
        <a:xfrm>
          <a:off x="400530" y="927478"/>
          <a:ext cx="4782457" cy="78478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CNN model uses 3x3 filters to generate new features from the input data.</a:t>
          </a:r>
        </a:p>
      </dsp:txBody>
      <dsp:txXfrm>
        <a:off x="423516" y="950464"/>
        <a:ext cx="3825841" cy="738817"/>
      </dsp:txXfrm>
    </dsp:sp>
    <dsp:sp modelId="{C8D61A35-3A96-4ED6-8641-94012939F19E}">
      <dsp:nvSpPr>
        <dsp:cNvPr id="0" name=""/>
        <dsp:cNvSpPr/>
      </dsp:nvSpPr>
      <dsp:spPr>
        <a:xfrm>
          <a:off x="795083" y="1854957"/>
          <a:ext cx="4782457" cy="78478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max pooling layer reduces the size of the new features by half to reduce computational load.</a:t>
          </a:r>
        </a:p>
      </dsp:txBody>
      <dsp:txXfrm>
        <a:off x="818069" y="1877943"/>
        <a:ext cx="3831819" cy="738817"/>
      </dsp:txXfrm>
    </dsp:sp>
    <dsp:sp modelId="{ADB98E4C-62D0-4909-9142-126498B75A40}">
      <dsp:nvSpPr>
        <dsp:cNvPr id="0" name=""/>
        <dsp:cNvSpPr/>
      </dsp:nvSpPr>
      <dsp:spPr>
        <a:xfrm>
          <a:off x="1195614" y="2782435"/>
          <a:ext cx="4782457" cy="78478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newly learned features are then passed into a FCNN for classification.</a:t>
          </a:r>
        </a:p>
      </dsp:txBody>
      <dsp:txXfrm>
        <a:off x="1218600" y="2805421"/>
        <a:ext cx="3825841" cy="738817"/>
      </dsp:txXfrm>
    </dsp:sp>
    <dsp:sp modelId="{B4EE6D11-D070-4914-835E-E5E739C350AB}">
      <dsp:nvSpPr>
        <dsp:cNvPr id="0" name=""/>
        <dsp:cNvSpPr/>
      </dsp:nvSpPr>
      <dsp:spPr>
        <a:xfrm>
          <a:off x="4272344" y="601077"/>
          <a:ext cx="510113" cy="510113"/>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4387119" y="601077"/>
        <a:ext cx="280563" cy="383860"/>
      </dsp:txXfrm>
    </dsp:sp>
    <dsp:sp modelId="{3F41EB4F-BDBE-499D-B4E8-5391B11A1EEC}">
      <dsp:nvSpPr>
        <dsp:cNvPr id="0" name=""/>
        <dsp:cNvSpPr/>
      </dsp:nvSpPr>
      <dsp:spPr>
        <a:xfrm>
          <a:off x="4672875" y="1528555"/>
          <a:ext cx="510113" cy="510113"/>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4787650" y="1528555"/>
        <a:ext cx="280563" cy="383860"/>
      </dsp:txXfrm>
    </dsp:sp>
    <dsp:sp modelId="{7A16CF9B-31A6-4813-9AC4-21EFB9092D4D}">
      <dsp:nvSpPr>
        <dsp:cNvPr id="0" name=""/>
        <dsp:cNvSpPr/>
      </dsp:nvSpPr>
      <dsp:spPr>
        <a:xfrm>
          <a:off x="5067428" y="2456034"/>
          <a:ext cx="510113" cy="510113"/>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5182203" y="2456034"/>
        <a:ext cx="280563" cy="3838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B1ACA8-1E55-4270-977D-55B411F7070C}">
      <dsp:nvSpPr>
        <dsp:cNvPr id="0" name=""/>
        <dsp:cNvSpPr/>
      </dsp:nvSpPr>
      <dsp:spPr>
        <a:xfrm>
          <a:off x="186044" y="1848"/>
          <a:ext cx="3119273" cy="187156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a:t>Voting models show potential to improve accuracy but results are heavily dependent on the constituent models. </a:t>
          </a:r>
          <a:endParaRPr lang="en-US" sz="1800" kern="1200"/>
        </a:p>
      </dsp:txBody>
      <dsp:txXfrm>
        <a:off x="186044" y="1848"/>
        <a:ext cx="3119273" cy="1871563"/>
      </dsp:txXfrm>
    </dsp:sp>
    <dsp:sp modelId="{D0BD1616-5C43-42F9-BC69-8C79742DB26E}">
      <dsp:nvSpPr>
        <dsp:cNvPr id="0" name=""/>
        <dsp:cNvSpPr/>
      </dsp:nvSpPr>
      <dsp:spPr>
        <a:xfrm>
          <a:off x="3617244" y="1848"/>
          <a:ext cx="3119273" cy="187156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a:t>The decision tree strongly influences the soft-voting model since it has absolute confidence in its predictions, regardless of accuracy. </a:t>
          </a:r>
          <a:endParaRPr lang="en-US" sz="1800" kern="1200"/>
        </a:p>
      </dsp:txBody>
      <dsp:txXfrm>
        <a:off x="3617244" y="1848"/>
        <a:ext cx="3119273" cy="1871563"/>
      </dsp:txXfrm>
    </dsp:sp>
    <dsp:sp modelId="{6CA7FE97-E8C7-4074-9B27-7346083677CA}">
      <dsp:nvSpPr>
        <dsp:cNvPr id="0" name=""/>
        <dsp:cNvSpPr/>
      </dsp:nvSpPr>
      <dsp:spPr>
        <a:xfrm>
          <a:off x="7048444" y="1848"/>
          <a:ext cx="3119273" cy="187156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Deep learning models produce the best performance on the generalised dataset – this could mitigate the problem of RLW datasets being expensive to generate.</a:t>
          </a:r>
          <a:endParaRPr lang="en-US" sz="1800" kern="1200" dirty="0"/>
        </a:p>
      </dsp:txBody>
      <dsp:txXfrm>
        <a:off x="7048444" y="1848"/>
        <a:ext cx="3119273" cy="1871563"/>
      </dsp:txXfrm>
    </dsp:sp>
    <dsp:sp modelId="{08BEC091-E583-4C47-AD9C-DAA32D7AD37D}">
      <dsp:nvSpPr>
        <dsp:cNvPr id="0" name=""/>
        <dsp:cNvSpPr/>
      </dsp:nvSpPr>
      <dsp:spPr>
        <a:xfrm>
          <a:off x="1901644" y="2185339"/>
          <a:ext cx="3119273" cy="187156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Scaling the feature data has a significant impact on the model performance. SVMs  and neural networks perform poorly without scaling.</a:t>
          </a:r>
          <a:endParaRPr lang="en-US" sz="1800" kern="1200" dirty="0"/>
        </a:p>
      </dsp:txBody>
      <dsp:txXfrm>
        <a:off x="1901644" y="2185339"/>
        <a:ext cx="3119273" cy="1871563"/>
      </dsp:txXfrm>
    </dsp:sp>
    <dsp:sp modelId="{8EB3755F-561F-4E34-9B52-E9A7C2074397}">
      <dsp:nvSpPr>
        <dsp:cNvPr id="0" name=""/>
        <dsp:cNvSpPr/>
      </dsp:nvSpPr>
      <dsp:spPr>
        <a:xfrm>
          <a:off x="5332844" y="2185339"/>
          <a:ext cx="3119273" cy="187156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Certain datapoints are almost always misclassified by every model.</a:t>
          </a:r>
          <a:endParaRPr lang="en-US" sz="1800" kern="1200" dirty="0"/>
        </a:p>
      </dsp:txBody>
      <dsp:txXfrm>
        <a:off x="5332844" y="2185339"/>
        <a:ext cx="3119273" cy="1871563"/>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CE63A1-61EE-465E-BF33-92F3286538E4}" type="datetimeFigureOut">
              <a:rPr lang="en-GB" smtClean="0"/>
              <a:t>01/05/2023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1DEC3A-C4B6-4D99-844E-96CD1370FD85}" type="slidenum">
              <a:rPr lang="en-GB" smtClean="0"/>
              <a:t>‹#›</a:t>
            </a:fld>
            <a:endParaRPr lang="en-GB"/>
          </a:p>
        </p:txBody>
      </p:sp>
    </p:spTree>
    <p:extLst>
      <p:ext uri="{BB962C8B-B14F-4D97-AF65-F5344CB8AC3E}">
        <p14:creationId xmlns:p14="http://schemas.microsoft.com/office/powerpoint/2010/main" val="4038539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ahoma" panose="020B0604030504040204" pitchFamily="34" charset="0"/>
                <a:ea typeface="Calibri" panose="020F0502020204030204" pitchFamily="34" charset="0"/>
                <a:cs typeface="Times New Roman" panose="02020603050405020304" pitchFamily="18" charset="0"/>
              </a:rPr>
              <a:t>Welcome everyone. My project  revolves around building machine learning classifiers to classify defects produced during remote laser welding.</a:t>
            </a:r>
          </a:p>
          <a:p>
            <a:endParaRPr lang="en-GB" dirty="0"/>
          </a:p>
        </p:txBody>
      </p:sp>
      <p:sp>
        <p:nvSpPr>
          <p:cNvPr id="4" name="Slide Number Placeholder 3"/>
          <p:cNvSpPr>
            <a:spLocks noGrp="1"/>
          </p:cNvSpPr>
          <p:nvPr>
            <p:ph type="sldNum" sz="quarter" idx="5"/>
          </p:nvPr>
        </p:nvSpPr>
        <p:spPr/>
        <p:txBody>
          <a:bodyPr/>
          <a:lstStyle/>
          <a:p>
            <a:fld id="{F71DEC3A-C4B6-4D99-844E-96CD1370FD85}" type="slidenum">
              <a:rPr lang="en-GB" smtClean="0"/>
              <a:t>1</a:t>
            </a:fld>
            <a:endParaRPr lang="en-GB"/>
          </a:p>
        </p:txBody>
      </p:sp>
    </p:spTree>
    <p:extLst>
      <p:ext uri="{BB962C8B-B14F-4D97-AF65-F5344CB8AC3E}">
        <p14:creationId xmlns:p14="http://schemas.microsoft.com/office/powerpoint/2010/main" val="1205136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I’ll move on to the methodology.</a:t>
            </a:r>
          </a:p>
        </p:txBody>
      </p:sp>
      <p:sp>
        <p:nvSpPr>
          <p:cNvPr id="4" name="Slide Number Placeholder 3"/>
          <p:cNvSpPr>
            <a:spLocks noGrp="1"/>
          </p:cNvSpPr>
          <p:nvPr>
            <p:ph type="sldNum" sz="quarter" idx="5"/>
          </p:nvPr>
        </p:nvSpPr>
        <p:spPr/>
        <p:txBody>
          <a:bodyPr/>
          <a:lstStyle/>
          <a:p>
            <a:fld id="{F71DEC3A-C4B6-4D99-844E-96CD1370FD85}" type="slidenum">
              <a:rPr lang="en-GB" smtClean="0"/>
              <a:t>10</a:t>
            </a:fld>
            <a:endParaRPr lang="en-GB"/>
          </a:p>
        </p:txBody>
      </p:sp>
    </p:spTree>
    <p:extLst>
      <p:ext uri="{BB962C8B-B14F-4D97-AF65-F5344CB8AC3E}">
        <p14:creationId xmlns:p14="http://schemas.microsoft.com/office/powerpoint/2010/main" val="2008244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Why is automatic classification so useful?</a:t>
            </a:r>
          </a:p>
        </p:txBody>
      </p:sp>
      <p:sp>
        <p:nvSpPr>
          <p:cNvPr id="4" name="Slide Number Placeholder 3"/>
          <p:cNvSpPr>
            <a:spLocks noGrp="1"/>
          </p:cNvSpPr>
          <p:nvPr>
            <p:ph type="sldNum" sz="quarter" idx="5"/>
          </p:nvPr>
        </p:nvSpPr>
        <p:spPr/>
        <p:txBody>
          <a:bodyPr/>
          <a:lstStyle/>
          <a:p>
            <a:fld id="{F71DEC3A-C4B6-4D99-844E-96CD1370FD85}" type="slidenum">
              <a:rPr lang="en-GB" smtClean="0"/>
              <a:t>11</a:t>
            </a:fld>
            <a:endParaRPr lang="en-GB"/>
          </a:p>
        </p:txBody>
      </p:sp>
    </p:spTree>
    <p:extLst>
      <p:ext uri="{BB962C8B-B14F-4D97-AF65-F5344CB8AC3E}">
        <p14:creationId xmlns:p14="http://schemas.microsoft.com/office/powerpoint/2010/main" val="2533700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ahoma" panose="020B0604030504040204" pitchFamily="34" charset="0"/>
                <a:ea typeface="Calibri" panose="020F0502020204030204" pitchFamily="34" charset="0"/>
                <a:cs typeface="Times New Roman" panose="02020603050405020304" pitchFamily="18" charset="0"/>
              </a:rPr>
              <a:t>So here we have three different classical machine learning models: K-Nearest Neighbours, Decision Trees and Support Vector Machines. They’re essentially the main protagonists when it comes to building the ensemble classifiers.</a:t>
            </a:r>
          </a:p>
          <a:p>
            <a:endParaRPr lang="en-GB" dirty="0"/>
          </a:p>
          <a:p>
            <a:endParaRPr lang="en-GB" dirty="0"/>
          </a:p>
          <a:p>
            <a:r>
              <a:rPr lang="en-GB" dirty="0"/>
              <a:t>--------------------------------------------------------------------------------------------------------</a:t>
            </a:r>
          </a:p>
          <a:p>
            <a:r>
              <a:rPr lang="en-GB" dirty="0"/>
              <a:t>Why is automatic classification so useful?</a:t>
            </a:r>
          </a:p>
          <a:p>
            <a:r>
              <a:rPr lang="en-GB" dirty="0"/>
              <a:t>Introduce classical models with a picture</a:t>
            </a:r>
          </a:p>
        </p:txBody>
      </p:sp>
      <p:sp>
        <p:nvSpPr>
          <p:cNvPr id="4" name="Slide Number Placeholder 3"/>
          <p:cNvSpPr>
            <a:spLocks noGrp="1"/>
          </p:cNvSpPr>
          <p:nvPr>
            <p:ph type="sldNum" sz="quarter" idx="5"/>
          </p:nvPr>
        </p:nvSpPr>
        <p:spPr/>
        <p:txBody>
          <a:bodyPr/>
          <a:lstStyle/>
          <a:p>
            <a:fld id="{F71DEC3A-C4B6-4D99-844E-96CD1370FD85}" type="slidenum">
              <a:rPr lang="en-GB" smtClean="0"/>
              <a:t>12</a:t>
            </a:fld>
            <a:endParaRPr lang="en-GB"/>
          </a:p>
        </p:txBody>
      </p:sp>
    </p:spTree>
    <p:extLst>
      <p:ext uri="{BB962C8B-B14F-4D97-AF65-F5344CB8AC3E}">
        <p14:creationId xmlns:p14="http://schemas.microsoft.com/office/powerpoint/2010/main" val="1464409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GB" sz="1800" dirty="0">
                <a:effectLst/>
                <a:latin typeface="Tahoma" panose="020B0604030504040204" pitchFamily="34" charset="0"/>
                <a:ea typeface="Calibri" panose="020F0502020204030204" pitchFamily="34" charset="0"/>
                <a:cs typeface="Times New Roman" panose="02020603050405020304" pitchFamily="18" charset="0"/>
              </a:rPr>
              <a:t>So, I showed a simple voting framework a few slides back, but there are two different types of voting strategies.</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GB" sz="1800" dirty="0">
                <a:effectLst/>
                <a:latin typeface="Tahoma" panose="020B0604030504040204" pitchFamily="34" charset="0"/>
                <a:ea typeface="Calibri" panose="020F0502020204030204" pitchFamily="34" charset="0"/>
                <a:cs typeface="Times New Roman" panose="02020603050405020304" pitchFamily="18" charset="0"/>
              </a:rPr>
              <a:t>On the left, we have hard-voting, in which the ensemble classifier simply outputs the majority class predicted by its constituent classifiers.</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GB" sz="1800" dirty="0">
                <a:effectLst/>
                <a:latin typeface="Tahoma" panose="020B0604030504040204" pitchFamily="34" charset="0"/>
                <a:ea typeface="Calibri" panose="020F0502020204030204" pitchFamily="34" charset="0"/>
                <a:cs typeface="Times New Roman" panose="02020603050405020304" pitchFamily="18" charset="0"/>
              </a:rPr>
              <a:t>On the other hand, the soft-voting classifier asks its constituent models to produce predicted probabilities for each class, and then it outputs the class that has the highest predicted probability summed over all constituent models.</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endParaRPr lang="en-GB" sz="1800" dirty="0">
              <a:effectLst/>
              <a:latin typeface="Tahoma" panose="020B0604030504040204" pitchFamily="34" charset="0"/>
              <a:ea typeface="Calibri" panose="020F0502020204030204" pitchFamily="34" charset="0"/>
              <a:cs typeface="Times New Roman" panose="02020603050405020304" pitchFamily="18" charset="0"/>
            </a:endParaRPr>
          </a:p>
          <a:p>
            <a:endParaRPr lang="en-GB" dirty="0"/>
          </a:p>
          <a:p>
            <a:endParaRPr lang="en-GB" dirty="0"/>
          </a:p>
          <a:p>
            <a:endParaRPr lang="en-GB" dirty="0"/>
          </a:p>
          <a:p>
            <a:r>
              <a:rPr lang="en-GB" dirty="0"/>
              <a:t>--------------------------------------------------------------------------------------------------------</a:t>
            </a:r>
          </a:p>
          <a:p>
            <a:r>
              <a:rPr lang="en-GB" dirty="0"/>
              <a:t>So I’ve discussed the motivation behind supervised machine learning</a:t>
            </a:r>
          </a:p>
          <a:p>
            <a:r>
              <a:rPr lang="en-GB" dirty="0"/>
              <a:t>Contribution – originally only classical models used.</a:t>
            </a:r>
          </a:p>
          <a:p>
            <a:endParaRPr lang="en-GB" dirty="0"/>
          </a:p>
          <a:p>
            <a:r>
              <a:rPr lang="en-GB" dirty="0"/>
              <a:t>Q)</a:t>
            </a:r>
          </a:p>
          <a:p>
            <a:r>
              <a:rPr lang="en-GB" dirty="0"/>
              <a:t>What happens if there is a tie?</a:t>
            </a:r>
          </a:p>
          <a:p>
            <a:pPr marL="171450" indent="-171450">
              <a:buFont typeface="Arial" panose="020B0604020202020204" pitchFamily="34" charset="0"/>
              <a:buChar char="•"/>
            </a:pPr>
            <a:r>
              <a:rPr lang="en-GB" dirty="0"/>
              <a:t>    The voting model selects the class based on ascending sort order: e.g., class 0 before class 1.</a:t>
            </a:r>
          </a:p>
          <a:p>
            <a:r>
              <a:rPr lang="en-GB" dirty="0"/>
              <a:t>Why three classifiers?</a:t>
            </a:r>
          </a:p>
          <a:p>
            <a:r>
              <a:rPr lang="en-GB" dirty="0"/>
              <a:t>How does each algorithm predict probabilities?</a:t>
            </a:r>
          </a:p>
        </p:txBody>
      </p:sp>
      <p:sp>
        <p:nvSpPr>
          <p:cNvPr id="4" name="Slide Number Placeholder 3"/>
          <p:cNvSpPr>
            <a:spLocks noGrp="1"/>
          </p:cNvSpPr>
          <p:nvPr>
            <p:ph type="sldNum" sz="quarter" idx="5"/>
          </p:nvPr>
        </p:nvSpPr>
        <p:spPr/>
        <p:txBody>
          <a:bodyPr/>
          <a:lstStyle/>
          <a:p>
            <a:fld id="{F71DEC3A-C4B6-4D99-844E-96CD1370FD85}" type="slidenum">
              <a:rPr lang="en-GB" smtClean="0"/>
              <a:t>13</a:t>
            </a:fld>
            <a:endParaRPr lang="en-GB"/>
          </a:p>
        </p:txBody>
      </p:sp>
    </p:spTree>
    <p:extLst>
      <p:ext uri="{BB962C8B-B14F-4D97-AF65-F5344CB8AC3E}">
        <p14:creationId xmlns:p14="http://schemas.microsoft.com/office/powerpoint/2010/main" val="2441186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GB" sz="1800" dirty="0">
                <a:effectLst/>
                <a:latin typeface="Tahoma" panose="020B0604030504040204" pitchFamily="34" charset="0"/>
                <a:ea typeface="Calibri" panose="020F0502020204030204" pitchFamily="34" charset="0"/>
                <a:cs typeface="Times New Roman" panose="02020603050405020304" pitchFamily="18" charset="0"/>
              </a:rPr>
              <a:t>I mentioned previously that the classical models operate on statistical welding features where each datapoint is represented as a six-tuple.</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GB" sz="1800" dirty="0">
                <a:effectLst/>
                <a:latin typeface="Tahoma" panose="020B0604030504040204" pitchFamily="34" charset="0"/>
                <a:ea typeface="Calibri" panose="020F0502020204030204" pitchFamily="34" charset="0"/>
                <a:cs typeface="Times New Roman" panose="02020603050405020304" pitchFamily="18" charset="0"/>
              </a:rPr>
              <a:t>But each datapoint can also alternatively be represented using time-series features. Again, the details aren’t too important, but we essentially have the same 3 signals and each signal can be represented with a value across 2500 time steps.</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endParaRPr lang="en-GB" sz="1800" dirty="0">
              <a:effectLst/>
              <a:latin typeface="Tahoma" panose="020B060403050404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endParaRPr lang="en-GB" sz="1800" dirty="0">
              <a:effectLst/>
              <a:latin typeface="Tahoma" panose="020B060403050404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F71DEC3A-C4B6-4D99-844E-96CD1370FD85}" type="slidenum">
              <a:rPr lang="en-GB" smtClean="0"/>
              <a:t>14</a:t>
            </a:fld>
            <a:endParaRPr lang="en-GB"/>
          </a:p>
        </p:txBody>
      </p:sp>
    </p:spTree>
    <p:extLst>
      <p:ext uri="{BB962C8B-B14F-4D97-AF65-F5344CB8AC3E}">
        <p14:creationId xmlns:p14="http://schemas.microsoft.com/office/powerpoint/2010/main" val="1138606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a:t>
            </a:r>
            <a:r>
              <a:rPr lang="en-GB" sz="1800" dirty="0">
                <a:effectLst/>
                <a:latin typeface="Tahoma" panose="020B0604030504040204" pitchFamily="34" charset="0"/>
                <a:ea typeface="Calibri" panose="020F0502020204030204" pitchFamily="34" charset="0"/>
                <a:cs typeface="Times New Roman" panose="02020603050405020304" pitchFamily="18" charset="0"/>
              </a:rPr>
              <a:t>As hinted before, the classical models are unable to process high-dimensional time-series data, which is why deep learning was introduced.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GB" sz="1800" dirty="0">
                <a:effectLst/>
                <a:latin typeface="Tahoma" panose="020B0604030504040204" pitchFamily="34" charset="0"/>
                <a:ea typeface="Calibri" panose="020F0502020204030204" pitchFamily="34" charset="0"/>
                <a:cs typeface="Times New Roman" panose="02020603050405020304" pitchFamily="18" charset="0"/>
              </a:rPr>
              <a:t>In total, three deep models were implemented, I’ll give a brief overview of their architectures and I’m happy to go into further detail on how they’re trained at the end of the presentation.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a:t>
            </a:r>
            <a:r>
              <a:rPr lang="en-GB" sz="1800" dirty="0">
                <a:effectLst/>
                <a:latin typeface="Tahoma" panose="020B0604030504040204" pitchFamily="34" charset="0"/>
                <a:ea typeface="Calibri" panose="020F0502020204030204" pitchFamily="34" charset="0"/>
                <a:cs typeface="Times New Roman" panose="02020603050405020304" pitchFamily="18" charset="0"/>
              </a:rPr>
              <a:t>The first deep learning model was the fully-connected neural network, or FCNN. A simplified diagram of the FCNN architecture is shown on the right here; the main idea is that the time-series data is passed through the input layer in green, then to a hidden layer in blue, and finally an output layer in red.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a:t>
            </a:r>
            <a:r>
              <a:rPr lang="en-GB" sz="1800" dirty="0">
                <a:effectLst/>
                <a:latin typeface="Tahoma" panose="020B0604030504040204" pitchFamily="34" charset="0"/>
                <a:ea typeface="Calibri" panose="020F0502020204030204" pitchFamily="34" charset="0"/>
                <a:cs typeface="Times New Roman" panose="02020603050405020304" pitchFamily="18" charset="0"/>
              </a:rPr>
              <a:t>There are three output neurons; each one corresponding to a predicted class probability.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ahoma" panose="020B0604030504040204" pitchFamily="34" charset="0"/>
                <a:ea typeface="Calibri" panose="020F0502020204030204" pitchFamily="34" charset="0"/>
                <a:cs typeface="Times New Roman" panose="02020603050405020304" pitchFamily="18" charset="0"/>
              </a:rPr>
              <a:t>5) And since the network is fully connected, every neuron contains a weighted connection to every neuron in an adjacent layer. The network aims to learn suitable weight parameters such that the output neuron corresponding to the correct class will produce the highest predicted probability.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Tahoma" panose="020B060403050404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output neuron essentially produces a predicted probability for its corresponding class.</a:t>
            </a:r>
          </a:p>
          <a:p>
            <a:endParaRPr lang="en-GB" dirty="0"/>
          </a:p>
          <a:p>
            <a:r>
              <a:rPr lang="en-GB" dirty="0"/>
              <a:t>Naturally, the loss is high when the network predicts the wrong class.</a:t>
            </a:r>
          </a:p>
        </p:txBody>
      </p:sp>
      <p:sp>
        <p:nvSpPr>
          <p:cNvPr id="4" name="Slide Number Placeholder 3"/>
          <p:cNvSpPr>
            <a:spLocks noGrp="1"/>
          </p:cNvSpPr>
          <p:nvPr>
            <p:ph type="sldNum" sz="quarter" idx="5"/>
          </p:nvPr>
        </p:nvSpPr>
        <p:spPr/>
        <p:txBody>
          <a:bodyPr/>
          <a:lstStyle/>
          <a:p>
            <a:fld id="{F71DEC3A-C4B6-4D99-844E-96CD1370FD85}" type="slidenum">
              <a:rPr lang="en-GB" smtClean="0"/>
              <a:t>15</a:t>
            </a:fld>
            <a:endParaRPr lang="en-GB"/>
          </a:p>
        </p:txBody>
      </p:sp>
    </p:spTree>
    <p:extLst>
      <p:ext uri="{BB962C8B-B14F-4D97-AF65-F5344CB8AC3E}">
        <p14:creationId xmlns:p14="http://schemas.microsoft.com/office/powerpoint/2010/main" val="1669637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1) </a:t>
            </a:r>
            <a:r>
              <a:rPr lang="en-GB" sz="1800" dirty="0">
                <a:effectLst/>
                <a:latin typeface="Tahoma" panose="020B0604030504040204" pitchFamily="34" charset="0"/>
                <a:ea typeface="Calibri" panose="020F0502020204030204" pitchFamily="34" charset="0"/>
                <a:cs typeface="Times New Roman" panose="02020603050405020304" pitchFamily="18" charset="0"/>
              </a:rPr>
              <a:t>The second deep learning model was the LSTM. And the motivation behind the LSTM is that is specially designed for processing sequences, including time-series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 </a:t>
            </a:r>
            <a:r>
              <a:rPr lang="en-GB" sz="1800" dirty="0">
                <a:effectLst/>
                <a:latin typeface="Tahoma" panose="020B0604030504040204" pitchFamily="34" charset="0"/>
                <a:ea typeface="Calibri" panose="020F0502020204030204" pitchFamily="34" charset="0"/>
                <a:cs typeface="Times New Roman" panose="02020603050405020304" pitchFamily="18" charset="0"/>
              </a:rPr>
              <a:t>It differs from the FCNN model in that it has a memory cell which can remember information from previous time-steps.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3) </a:t>
            </a:r>
            <a:r>
              <a:rPr lang="en-GB" sz="1800" dirty="0">
                <a:effectLst/>
                <a:latin typeface="Tahoma" panose="020B0604030504040204" pitchFamily="34" charset="0"/>
                <a:ea typeface="Calibri" panose="020F0502020204030204" pitchFamily="34" charset="0"/>
                <a:cs typeface="Times New Roman" panose="02020603050405020304" pitchFamily="18" charset="0"/>
              </a:rPr>
              <a:t>So, it processes the input at every time step, updates its memory and then produces an output. And then its final output is fed to a fully-connected layer to produce predictions as before.</a:t>
            </a:r>
          </a:p>
          <a:p>
            <a:endParaRPr lang="en-GB" dirty="0"/>
          </a:p>
        </p:txBody>
      </p:sp>
      <p:sp>
        <p:nvSpPr>
          <p:cNvPr id="4" name="Slide Number Placeholder 3"/>
          <p:cNvSpPr>
            <a:spLocks noGrp="1"/>
          </p:cNvSpPr>
          <p:nvPr>
            <p:ph type="sldNum" sz="quarter" idx="5"/>
          </p:nvPr>
        </p:nvSpPr>
        <p:spPr/>
        <p:txBody>
          <a:bodyPr/>
          <a:lstStyle/>
          <a:p>
            <a:fld id="{F71DEC3A-C4B6-4D99-844E-96CD1370FD85}" type="slidenum">
              <a:rPr lang="en-GB" smtClean="0"/>
              <a:t>16</a:t>
            </a:fld>
            <a:endParaRPr lang="en-GB"/>
          </a:p>
        </p:txBody>
      </p:sp>
    </p:spTree>
    <p:extLst>
      <p:ext uri="{BB962C8B-B14F-4D97-AF65-F5344CB8AC3E}">
        <p14:creationId xmlns:p14="http://schemas.microsoft.com/office/powerpoint/2010/main" val="3867266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 </a:t>
            </a:r>
            <a:r>
              <a:rPr lang="en-GB" sz="1800" dirty="0">
                <a:effectLst/>
                <a:latin typeface="Tahoma" panose="020B0604030504040204" pitchFamily="34" charset="0"/>
                <a:ea typeface="Calibri" panose="020F0502020204030204" pitchFamily="34" charset="0"/>
                <a:cs typeface="Times New Roman" panose="02020603050405020304" pitchFamily="18" charset="0"/>
              </a:rPr>
              <a:t>Lastly, we have the convolutional neural network architecture or CNN. And the CNN model operates by sliding filters over the input data to generate new feature values. And these new feature values are passed into a fully connected layer to produce predictions.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2) </a:t>
            </a:r>
            <a:r>
              <a:rPr lang="en-GB" sz="1800" dirty="0">
                <a:effectLst/>
                <a:latin typeface="Tahoma" panose="020B0604030504040204" pitchFamily="34" charset="0"/>
                <a:ea typeface="Calibri" panose="020F0502020204030204" pitchFamily="34" charset="0"/>
                <a:cs typeface="Times New Roman" panose="02020603050405020304" pitchFamily="18" charset="0"/>
              </a:rPr>
              <a:t>The main idea behind the CNN model is that it uses these filters to learn something about the shape of the signal data across multiple time steps</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model slides filters down the signal data, producing a 1D feature map of size approximately 2500 for each filter. </a:t>
            </a:r>
          </a:p>
          <a:p>
            <a:endParaRPr lang="en-GB" dirty="0"/>
          </a:p>
        </p:txBody>
      </p:sp>
      <p:sp>
        <p:nvSpPr>
          <p:cNvPr id="4" name="Slide Number Placeholder 3"/>
          <p:cNvSpPr>
            <a:spLocks noGrp="1"/>
          </p:cNvSpPr>
          <p:nvPr>
            <p:ph type="sldNum" sz="quarter" idx="5"/>
          </p:nvPr>
        </p:nvSpPr>
        <p:spPr/>
        <p:txBody>
          <a:bodyPr/>
          <a:lstStyle/>
          <a:p>
            <a:fld id="{F71DEC3A-C4B6-4D99-844E-96CD1370FD85}" type="slidenum">
              <a:rPr lang="en-GB" smtClean="0"/>
              <a:t>17</a:t>
            </a:fld>
            <a:endParaRPr lang="en-GB"/>
          </a:p>
        </p:txBody>
      </p:sp>
    </p:spTree>
    <p:extLst>
      <p:ext uri="{BB962C8B-B14F-4D97-AF65-F5344CB8AC3E}">
        <p14:creationId xmlns:p14="http://schemas.microsoft.com/office/powerpoint/2010/main" val="32989580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1) </a:t>
            </a:r>
            <a:r>
              <a:rPr lang="en-GB" sz="1800" dirty="0">
                <a:effectLst/>
                <a:latin typeface="Tahoma" panose="020B0604030504040204" pitchFamily="34" charset="0"/>
                <a:ea typeface="Calibri" panose="020F0502020204030204" pitchFamily="34" charset="0"/>
                <a:cs typeface="Times New Roman" panose="02020603050405020304" pitchFamily="18" charset="0"/>
              </a:rPr>
              <a:t>5-fold cross validation was used to compare the performance of all models.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 </a:t>
            </a:r>
            <a:r>
              <a:rPr lang="en-GB" sz="1800" dirty="0">
                <a:effectLst/>
                <a:latin typeface="Tahoma" panose="020B0604030504040204" pitchFamily="34" charset="0"/>
                <a:ea typeface="Calibri" panose="020F0502020204030204" pitchFamily="34" charset="0"/>
                <a:cs typeface="Times New Roman" panose="02020603050405020304" pitchFamily="18" charset="0"/>
              </a:rPr>
              <a:t>So, the main idea is the dataset is split into 5 folds of roughly equal size. 4 folds are selected for training and a fifth fold is held out for testing.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3) </a:t>
            </a:r>
            <a:r>
              <a:rPr lang="en-GB" sz="1800" dirty="0">
                <a:effectLst/>
                <a:latin typeface="Tahoma" panose="020B0604030504040204" pitchFamily="34" charset="0"/>
                <a:ea typeface="Calibri" panose="020F0502020204030204" pitchFamily="34" charset="0"/>
                <a:cs typeface="Times New Roman" panose="02020603050405020304" pitchFamily="18" charset="0"/>
              </a:rPr>
              <a:t>And this process is repeated such that every fold is used as a test set exactly once.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4) </a:t>
            </a:r>
            <a:r>
              <a:rPr lang="en-GB" sz="1800" dirty="0">
                <a:effectLst/>
                <a:latin typeface="Tahoma" panose="020B0604030504040204" pitchFamily="34" charset="0"/>
                <a:ea typeface="Calibri" panose="020F0502020204030204" pitchFamily="34" charset="0"/>
                <a:cs typeface="Times New Roman" panose="02020603050405020304" pitchFamily="18" charset="0"/>
              </a:rPr>
              <a:t>Also of note, in order to tackle the imbalanced problem, the test folds were stratified such that test folds preserved the class proportions of the wider dataset.</a:t>
            </a:r>
          </a:p>
          <a:p>
            <a:endParaRPr lang="en-GB" dirty="0"/>
          </a:p>
          <a:p>
            <a:endParaRPr lang="en-GB" dirty="0"/>
          </a:p>
          <a:p>
            <a:r>
              <a:rPr lang="en-GB" dirty="0"/>
              <a:t>--------------------------------------------------------------------------------------------------------</a:t>
            </a:r>
          </a:p>
          <a:p>
            <a:r>
              <a:rPr lang="en-GB" dirty="0"/>
              <a:t>Discuss 10CV and 5CV</a:t>
            </a:r>
          </a:p>
          <a:p>
            <a:r>
              <a:rPr lang="en-GB" dirty="0"/>
              <a:t>Stratified and standard CV – unbalanced datasets problem</a:t>
            </a:r>
          </a:p>
        </p:txBody>
      </p:sp>
      <p:sp>
        <p:nvSpPr>
          <p:cNvPr id="4" name="Slide Number Placeholder 3"/>
          <p:cNvSpPr>
            <a:spLocks noGrp="1"/>
          </p:cNvSpPr>
          <p:nvPr>
            <p:ph type="sldNum" sz="quarter" idx="5"/>
          </p:nvPr>
        </p:nvSpPr>
        <p:spPr/>
        <p:txBody>
          <a:bodyPr/>
          <a:lstStyle/>
          <a:p>
            <a:fld id="{F71DEC3A-C4B6-4D99-844E-96CD1370FD85}" type="slidenum">
              <a:rPr lang="en-GB" smtClean="0"/>
              <a:t>18</a:t>
            </a:fld>
            <a:endParaRPr lang="en-GB"/>
          </a:p>
        </p:txBody>
      </p:sp>
    </p:spTree>
    <p:extLst>
      <p:ext uri="{BB962C8B-B14F-4D97-AF65-F5344CB8AC3E}">
        <p14:creationId xmlns:p14="http://schemas.microsoft.com/office/powerpoint/2010/main" val="25952499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1DEC3A-C4B6-4D99-844E-96CD1370FD85}" type="slidenum">
              <a:rPr lang="en-GB" smtClean="0"/>
              <a:t>19</a:t>
            </a:fld>
            <a:endParaRPr lang="en-GB"/>
          </a:p>
        </p:txBody>
      </p:sp>
    </p:spTree>
    <p:extLst>
      <p:ext uri="{BB962C8B-B14F-4D97-AF65-F5344CB8AC3E}">
        <p14:creationId xmlns:p14="http://schemas.microsoft.com/office/powerpoint/2010/main" val="914020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ahoma" panose="020B0604030504040204" pitchFamily="34" charset="0"/>
                <a:ea typeface="Calibri" panose="020F0502020204030204" pitchFamily="34" charset="0"/>
                <a:cs typeface="Times New Roman" panose="02020603050405020304" pitchFamily="18" charset="0"/>
              </a:rPr>
              <a:t>I’ll start with a brief introduction on the welding process:</a:t>
            </a:r>
          </a:p>
          <a:p>
            <a:endParaRPr lang="en-GB" dirty="0"/>
          </a:p>
        </p:txBody>
      </p:sp>
      <p:sp>
        <p:nvSpPr>
          <p:cNvPr id="4" name="Slide Number Placeholder 3"/>
          <p:cNvSpPr>
            <a:spLocks noGrp="1"/>
          </p:cNvSpPr>
          <p:nvPr>
            <p:ph type="sldNum" sz="quarter" idx="5"/>
          </p:nvPr>
        </p:nvSpPr>
        <p:spPr/>
        <p:txBody>
          <a:bodyPr/>
          <a:lstStyle/>
          <a:p>
            <a:fld id="{F71DEC3A-C4B6-4D99-844E-96CD1370FD85}" type="slidenum">
              <a:rPr lang="en-GB" smtClean="0"/>
              <a:t>2</a:t>
            </a:fld>
            <a:endParaRPr lang="en-GB"/>
          </a:p>
        </p:txBody>
      </p:sp>
    </p:spTree>
    <p:extLst>
      <p:ext uri="{BB962C8B-B14F-4D97-AF65-F5344CB8AC3E}">
        <p14:creationId xmlns:p14="http://schemas.microsoft.com/office/powerpoint/2010/main" val="1206900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1) </a:t>
            </a:r>
            <a:r>
              <a:rPr lang="en-GB" sz="1800" dirty="0">
                <a:effectLst/>
                <a:latin typeface="Tahoma" panose="020B0604030504040204" pitchFamily="34" charset="0"/>
                <a:ea typeface="Calibri" panose="020F0502020204030204" pitchFamily="34" charset="0"/>
                <a:cs typeface="Times New Roman" panose="02020603050405020304" pitchFamily="18" charset="0"/>
              </a:rPr>
              <a:t>Looking at the results of the classical and voting models, for dataset 1, on the statistical data, we can see that the soft-voting model produces the highest average accuracy. The fact that one of the voting models produces the best result suggests that, on some level, different machine learning algorithms do make different misclassifications. This is emphasised by looking at the results for fold 1 in which none of the individual models correctly classified every point but the soft voting model was able to use their predicted probabilities to achieve 100% accuracy on the first fold.</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 </a:t>
            </a:r>
            <a:r>
              <a:rPr lang="en-GB" sz="1800" dirty="0">
                <a:effectLst/>
                <a:latin typeface="Tahoma" panose="020B0604030504040204" pitchFamily="34" charset="0"/>
                <a:ea typeface="Calibri" panose="020F0502020204030204" pitchFamily="34" charset="0"/>
                <a:cs typeface="Times New Roman" panose="02020603050405020304" pitchFamily="18" charset="0"/>
              </a:rPr>
              <a:t>Further analysis of the dataset 1 results suggests that the soft-voting model is heavily influenced by the decision tree model. When the decision tree model makes predictions, it almost always predicts classes with a probability of 1, irrespective of whether it is correct or not. So this means that when the decision tree performs relatively well, the soft-voting model is also likely to perform well, whereas when the decision tree performs less well, it will also drag down the performance of the soft-voting classifier.</a:t>
            </a:r>
          </a:p>
          <a:p>
            <a:endParaRPr lang="en-GB" dirty="0"/>
          </a:p>
          <a:p>
            <a:endParaRPr lang="en-GB" dirty="0"/>
          </a:p>
          <a:p>
            <a:r>
              <a:rPr lang="en-GB" dirty="0"/>
              <a:t>--------------------------------------------------------------------------------------------------------</a:t>
            </a:r>
          </a:p>
          <a:p>
            <a:r>
              <a:rPr lang="en-GB" dirty="0"/>
              <a:t>SV correctly classifies every data point in fold 1 despite no individual classifier achieving 100% accuracy. This generally reinforces the idea that voting models have the potential to improve the results of individual classifiers in this problem domain, even if the dataset is very small.</a:t>
            </a:r>
          </a:p>
        </p:txBody>
      </p:sp>
      <p:sp>
        <p:nvSpPr>
          <p:cNvPr id="4" name="Slide Number Placeholder 3"/>
          <p:cNvSpPr>
            <a:spLocks noGrp="1"/>
          </p:cNvSpPr>
          <p:nvPr>
            <p:ph type="sldNum" sz="quarter" idx="5"/>
          </p:nvPr>
        </p:nvSpPr>
        <p:spPr/>
        <p:txBody>
          <a:bodyPr/>
          <a:lstStyle/>
          <a:p>
            <a:fld id="{F71DEC3A-C4B6-4D99-844E-96CD1370FD85}" type="slidenum">
              <a:rPr lang="en-GB" smtClean="0"/>
              <a:t>20</a:t>
            </a:fld>
            <a:endParaRPr lang="en-GB"/>
          </a:p>
        </p:txBody>
      </p:sp>
    </p:spTree>
    <p:extLst>
      <p:ext uri="{BB962C8B-B14F-4D97-AF65-F5344CB8AC3E}">
        <p14:creationId xmlns:p14="http://schemas.microsoft.com/office/powerpoint/2010/main" val="37042043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a:t>
            </a:r>
            <a:r>
              <a:rPr lang="en-GB" sz="1800" dirty="0">
                <a:effectLst/>
                <a:latin typeface="Tahoma" panose="020B0604030504040204" pitchFamily="34" charset="0"/>
                <a:ea typeface="Calibri" panose="020F0502020204030204" pitchFamily="34" charset="0"/>
                <a:cs typeface="Times New Roman" panose="02020603050405020304" pitchFamily="18" charset="0"/>
              </a:rPr>
              <a:t>This observation is reinforced by the results on dataset 2 where the KNN model produces the best performance. Here, the hard-voting classifier outperforms the soft-voting classifier as the hard-voting classifier can completely ignore the decision tree output as long as the SVM and KNN models are correct.</a:t>
            </a:r>
            <a:endParaRPr lang="en-GB" dirty="0"/>
          </a:p>
          <a:p>
            <a:endParaRPr lang="en-GB" dirty="0"/>
          </a:p>
          <a:p>
            <a:r>
              <a:rPr lang="en-GB" dirty="0"/>
              <a:t>--------------------------------------------------------------------------------------------------------</a:t>
            </a:r>
          </a:p>
          <a:p>
            <a:r>
              <a:rPr lang="en-GB" dirty="0"/>
              <a:t>SV correctly classifies every data point in fold 1 despite no individual classifier achieving 100% accuracy. This generally reinforces the idea that voting models have the potential to improve the results of individual classifiers in this problem domain, even if the dataset is very small.</a:t>
            </a:r>
          </a:p>
        </p:txBody>
      </p:sp>
      <p:sp>
        <p:nvSpPr>
          <p:cNvPr id="4" name="Slide Number Placeholder 3"/>
          <p:cNvSpPr>
            <a:spLocks noGrp="1"/>
          </p:cNvSpPr>
          <p:nvPr>
            <p:ph type="sldNum" sz="quarter" idx="5"/>
          </p:nvPr>
        </p:nvSpPr>
        <p:spPr/>
        <p:txBody>
          <a:bodyPr/>
          <a:lstStyle/>
          <a:p>
            <a:fld id="{F71DEC3A-C4B6-4D99-844E-96CD1370FD85}" type="slidenum">
              <a:rPr lang="en-GB" smtClean="0"/>
              <a:t>21</a:t>
            </a:fld>
            <a:endParaRPr lang="en-GB"/>
          </a:p>
        </p:txBody>
      </p:sp>
    </p:spTree>
    <p:extLst>
      <p:ext uri="{BB962C8B-B14F-4D97-AF65-F5344CB8AC3E}">
        <p14:creationId xmlns:p14="http://schemas.microsoft.com/office/powerpoint/2010/main" val="463492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1) </a:t>
            </a:r>
            <a:r>
              <a:rPr lang="en-GB" sz="1800" dirty="0">
                <a:effectLst/>
                <a:latin typeface="Tahoma" panose="020B0604030504040204" pitchFamily="34" charset="0"/>
                <a:ea typeface="Calibri" panose="020F0502020204030204" pitchFamily="34" charset="0"/>
                <a:cs typeface="Times New Roman" panose="02020603050405020304" pitchFamily="18" charset="0"/>
              </a:rPr>
              <a:t>So now if we move on to some of the results produced by the deep learning models on the time-series data, we can see that the LSTM model performs significantly worse than the FCNN and CNN models. And not only does it produce a lower accuracy, we can see from the pie chart that it also takes significantly longer to train than the other two models.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 </a:t>
            </a:r>
            <a:r>
              <a:rPr lang="en-GB" sz="1800" dirty="0">
                <a:effectLst/>
                <a:latin typeface="Tahoma" panose="020B0604030504040204" pitchFamily="34" charset="0"/>
                <a:ea typeface="Calibri" panose="020F0502020204030204" pitchFamily="34" charset="0"/>
                <a:cs typeface="Times New Roman" panose="02020603050405020304" pitchFamily="18" charset="0"/>
              </a:rPr>
              <a:t>Digging a bit deeper into the LSTM training results, it was found that the LSTM actually doesn’t always fully fit the training data so that suggests that the model isn’t complex enough to fully process up to 2500 time steps, despite requiring the longest training time.</a:t>
            </a:r>
          </a:p>
          <a:p>
            <a:endParaRPr lang="en-GB" dirty="0"/>
          </a:p>
          <a:p>
            <a:endParaRPr lang="en-GB" dirty="0"/>
          </a:p>
          <a:p>
            <a:r>
              <a:rPr lang="en-GB" dirty="0"/>
              <a:t>--------------------------------------------------------------------------------------------------------</a:t>
            </a:r>
          </a:p>
          <a:p>
            <a:r>
              <a:rPr lang="en-GB" dirty="0"/>
              <a:t>Accuracy</a:t>
            </a:r>
          </a:p>
          <a:p>
            <a:r>
              <a:rPr lang="en-GB" dirty="0"/>
              <a:t>Running Time</a:t>
            </a:r>
          </a:p>
          <a:p>
            <a:r>
              <a:rPr lang="en-GB" dirty="0"/>
              <a:t>Model size/complexity</a:t>
            </a:r>
          </a:p>
          <a:p>
            <a:endParaRPr lang="en-GB" dirty="0"/>
          </a:p>
          <a:p>
            <a:r>
              <a:rPr lang="en-GB" dirty="0"/>
              <a:t>The LSTM model struggles to fit the training data, despite requiring highest training time by a significant margin. So, the LSTM is not even able to predict the classes of datapoints that it has trained on.</a:t>
            </a:r>
          </a:p>
        </p:txBody>
      </p:sp>
      <p:sp>
        <p:nvSpPr>
          <p:cNvPr id="4" name="Slide Number Placeholder 3"/>
          <p:cNvSpPr>
            <a:spLocks noGrp="1"/>
          </p:cNvSpPr>
          <p:nvPr>
            <p:ph type="sldNum" sz="quarter" idx="5"/>
          </p:nvPr>
        </p:nvSpPr>
        <p:spPr/>
        <p:txBody>
          <a:bodyPr/>
          <a:lstStyle/>
          <a:p>
            <a:fld id="{F71DEC3A-C4B6-4D99-844E-96CD1370FD85}" type="slidenum">
              <a:rPr lang="en-GB" smtClean="0"/>
              <a:t>22</a:t>
            </a:fld>
            <a:endParaRPr lang="en-GB"/>
          </a:p>
        </p:txBody>
      </p:sp>
    </p:spTree>
    <p:extLst>
      <p:ext uri="{BB962C8B-B14F-4D97-AF65-F5344CB8AC3E}">
        <p14:creationId xmlns:p14="http://schemas.microsoft.com/office/powerpoint/2010/main" val="36043442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1) </a:t>
            </a:r>
            <a:r>
              <a:rPr lang="en-GB" sz="1800" dirty="0">
                <a:effectLst/>
                <a:latin typeface="Tahoma" panose="020B0604030504040204" pitchFamily="34" charset="0"/>
                <a:ea typeface="Calibri" panose="020F0502020204030204" pitchFamily="34" charset="0"/>
                <a:cs typeface="Times New Roman" panose="02020603050405020304" pitchFamily="18" charset="0"/>
              </a:rPr>
              <a:t>If we now compare the performance of the classical models against the deep learning models, we can see that there isn’t necessarily a significant different in performance on the first two datasets. However, on the third dataset, which contains the most generalised data, the neural networks perform significantly better than all of the classical and voting models.</a:t>
            </a:r>
          </a:p>
          <a:p>
            <a:endParaRPr lang="en-GB" dirty="0"/>
          </a:p>
          <a:p>
            <a:r>
              <a:rPr lang="en-GB" dirty="0"/>
              <a:t>2) </a:t>
            </a:r>
            <a:r>
              <a:rPr lang="en-GB" sz="1800" dirty="0">
                <a:effectLst/>
                <a:latin typeface="Tahoma" panose="020B0604030504040204" pitchFamily="34" charset="0"/>
                <a:ea typeface="Calibri" panose="020F0502020204030204" pitchFamily="34" charset="0"/>
                <a:cs typeface="Times New Roman" panose="02020603050405020304" pitchFamily="18" charset="0"/>
              </a:rPr>
              <a:t>This has interesting applications for building larger welding datasets because welding datasets can be expensive to compile but here there is some evidence it is possible to combine data from different experiments and the neural networks can still learn the pattern between the welding features and classes</a:t>
            </a:r>
            <a:endParaRPr lang="en-GB" dirty="0"/>
          </a:p>
          <a:p>
            <a:endParaRPr lang="en-GB" dirty="0"/>
          </a:p>
          <a:p>
            <a:r>
              <a:rPr lang="en-GB" dirty="0"/>
              <a:t>--------------------------------------------------------------------------------------------------------</a:t>
            </a:r>
          </a:p>
          <a:p>
            <a:r>
              <a:rPr lang="en-GB" dirty="0"/>
              <a:t>Dataset 3 contains samples with various different welding configurations.</a:t>
            </a:r>
          </a:p>
        </p:txBody>
      </p:sp>
      <p:sp>
        <p:nvSpPr>
          <p:cNvPr id="4" name="Slide Number Placeholder 3"/>
          <p:cNvSpPr>
            <a:spLocks noGrp="1"/>
          </p:cNvSpPr>
          <p:nvPr>
            <p:ph type="sldNum" sz="quarter" idx="5"/>
          </p:nvPr>
        </p:nvSpPr>
        <p:spPr/>
        <p:txBody>
          <a:bodyPr/>
          <a:lstStyle/>
          <a:p>
            <a:fld id="{F71DEC3A-C4B6-4D99-844E-96CD1370FD85}" type="slidenum">
              <a:rPr lang="en-GB" smtClean="0"/>
              <a:t>23</a:t>
            </a:fld>
            <a:endParaRPr lang="en-GB"/>
          </a:p>
        </p:txBody>
      </p:sp>
    </p:spTree>
    <p:extLst>
      <p:ext uri="{BB962C8B-B14F-4D97-AF65-F5344CB8AC3E}">
        <p14:creationId xmlns:p14="http://schemas.microsoft.com/office/powerpoint/2010/main" val="18380096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1DEC3A-C4B6-4D99-844E-96CD1370FD85}" type="slidenum">
              <a:rPr lang="en-GB" smtClean="0"/>
              <a:t>24</a:t>
            </a:fld>
            <a:endParaRPr lang="en-GB"/>
          </a:p>
        </p:txBody>
      </p:sp>
    </p:spTree>
    <p:extLst>
      <p:ext uri="{BB962C8B-B14F-4D97-AF65-F5344CB8AC3E}">
        <p14:creationId xmlns:p14="http://schemas.microsoft.com/office/powerpoint/2010/main" val="9891260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ahoma" panose="020B0604030504040204" pitchFamily="34" charset="0"/>
                <a:ea typeface="Calibri" panose="020F0502020204030204" pitchFamily="34" charset="0"/>
                <a:cs typeface="Times New Roman" panose="02020603050405020304" pitchFamily="18" charset="0"/>
              </a:rPr>
              <a:t>I’ll give an overview of some of the main conclusions:</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GB" sz="1800" dirty="0">
                <a:effectLst/>
                <a:latin typeface="Tahoma" panose="020B0604030504040204" pitchFamily="34" charset="0"/>
                <a:ea typeface="Calibri" panose="020F0502020204030204" pitchFamily="34" charset="0"/>
                <a:cs typeface="Times New Roman" panose="02020603050405020304" pitchFamily="18" charset="0"/>
              </a:rPr>
              <a:t>We have seen </a:t>
            </a:r>
            <a:r>
              <a:rPr lang="en-GB" sz="1800" dirty="0" err="1">
                <a:effectLst/>
                <a:latin typeface="Tahoma" panose="020B0604030504040204" pitchFamily="34" charset="0"/>
                <a:ea typeface="Calibri" panose="020F0502020204030204" pitchFamily="34" charset="0"/>
                <a:cs typeface="Times New Roman" panose="02020603050405020304" pitchFamily="18" charset="0"/>
              </a:rPr>
              <a:t>tht</a:t>
            </a:r>
            <a:r>
              <a:rPr lang="en-GB" sz="1800" dirty="0">
                <a:effectLst/>
                <a:latin typeface="Tahoma" panose="020B0604030504040204" pitchFamily="34" charset="0"/>
                <a:ea typeface="Calibri" panose="020F0502020204030204" pitchFamily="34" charset="0"/>
                <a:cs typeface="Times New Roman" panose="02020603050405020304" pitchFamily="18" charset="0"/>
              </a:rPr>
              <a:t> the voting model results do support the hypothesis that different machine learning algorithms make different classification errors, and hence it is possible to aggregate multiple individual models and produce a higher overall accuracy.</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GB" sz="1800" dirty="0">
                <a:effectLst/>
                <a:latin typeface="Tahoma" panose="020B0604030504040204" pitchFamily="34" charset="0"/>
                <a:ea typeface="Calibri" panose="020F0502020204030204" pitchFamily="34" charset="0"/>
                <a:cs typeface="Times New Roman" panose="02020603050405020304" pitchFamily="18" charset="0"/>
              </a:rPr>
              <a:t>However, the performance of the ensemble models can be heavily dependent on the selection of constituent models. For example, to produce an optimal soft-voting model, it may be a good idea to select constituent models that don’t typically produce absolute probabilities like the decision tree model.  </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GB" sz="1800" dirty="0">
                <a:effectLst/>
                <a:latin typeface="Tahoma" panose="020B0604030504040204" pitchFamily="34" charset="0"/>
                <a:ea typeface="Calibri" panose="020F0502020204030204" pitchFamily="34" charset="0"/>
                <a:cs typeface="Times New Roman" panose="02020603050405020304" pitchFamily="18" charset="0"/>
              </a:rPr>
              <a:t>We also saw that the deep learning models should the greatest ability to generalise when applied to time-series data, as opposed to the statistical welding features. </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GB" sz="1800" dirty="0">
                <a:effectLst/>
                <a:latin typeface="Tahoma" panose="020B0604030504040204" pitchFamily="34" charset="0"/>
                <a:ea typeface="Calibri" panose="020F0502020204030204" pitchFamily="34" charset="0"/>
                <a:cs typeface="Times New Roman" panose="02020603050405020304" pitchFamily="18" charset="0"/>
              </a:rPr>
              <a:t>Another point that I haven’t mentioned yet is that some models performed significantly better when the features were scaled to have a mean of zero and a standard deviation of 1, whereas others performed worse under scaling. So it could be worth scaling features selectively, depending on whether it suits the machine learning algorithm itself.</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GB" sz="1800" dirty="0">
                <a:effectLst/>
                <a:latin typeface="Tahoma" panose="020B0604030504040204" pitchFamily="34" charset="0"/>
                <a:ea typeface="Calibri" panose="020F0502020204030204" pitchFamily="34" charset="0"/>
                <a:cs typeface="Times New Roman" panose="02020603050405020304" pitchFamily="18" charset="0"/>
              </a:rPr>
              <a:t>And one final observation was that there were certain datapoints that no model was able to successfully classify, so it could be that these points were either outliers, or there just wasn’t enough training data to be able classify them correctly, or the sensors aren’t able to fully capture the variance of the welding process. But either way, these datapoints suggest that 100% accuracy may not be achievable without improving the sensor technology or increasing the size of the datasets.</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endParaRPr lang="en-GB" sz="1800" dirty="0">
              <a:effectLst/>
              <a:latin typeface="Tahoma" panose="020B060403050404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Tahoma" panose="020B0604030504040204" pitchFamily="34" charset="0"/>
              <a:ea typeface="Calibri" panose="020F0502020204030204" pitchFamily="34" charset="0"/>
              <a:cs typeface="Times New Roman" panose="02020603050405020304" pitchFamily="18" charset="0"/>
            </a:endParaRPr>
          </a:p>
          <a:p>
            <a:endParaRPr lang="en-GB" dirty="0"/>
          </a:p>
          <a:p>
            <a:r>
              <a:rPr lang="en-GB" dirty="0"/>
              <a:t>--------------------------------------------------------------------------------------------------------</a:t>
            </a:r>
          </a:p>
          <a:p>
            <a:r>
              <a:rPr lang="en-GB" dirty="0"/>
              <a:t>It’s difficult to perform a large number of welding experiments under the exact same welding configuration, but larger welding datasets could be compiled using experiments performed by multiple different people with multiple different welding configurations, and the deep learning models may still be able to learn the general pattern of what constitutes a sound weld.</a:t>
            </a:r>
          </a:p>
          <a:p>
            <a:endParaRPr lang="en-GB" dirty="0"/>
          </a:p>
          <a:p>
            <a:r>
              <a:rPr lang="en-GB" b="0" i="0" dirty="0" err="1">
                <a:solidFill>
                  <a:srgbClr val="202124"/>
                </a:solidFill>
                <a:effectLst/>
                <a:latin typeface="Google Sans"/>
              </a:rPr>
              <a:t>StandardScaler</a:t>
            </a:r>
            <a:r>
              <a:rPr lang="en-GB" b="0" i="0" dirty="0">
                <a:solidFill>
                  <a:srgbClr val="202124"/>
                </a:solidFill>
                <a:effectLst/>
                <a:latin typeface="Google Sans"/>
              </a:rPr>
              <a:t> </a:t>
            </a:r>
            <a:r>
              <a:rPr lang="en-GB" b="0" i="0" dirty="0">
                <a:solidFill>
                  <a:srgbClr val="040C28"/>
                </a:solidFill>
                <a:effectLst/>
                <a:latin typeface="Google Sans"/>
              </a:rPr>
              <a:t>transforms data such that its distribution will have a mean value 0 and standard deviation of 1.</a:t>
            </a:r>
            <a:endParaRPr lang="en-GB" dirty="0"/>
          </a:p>
        </p:txBody>
      </p:sp>
      <p:sp>
        <p:nvSpPr>
          <p:cNvPr id="4" name="Slide Number Placeholder 3"/>
          <p:cNvSpPr>
            <a:spLocks noGrp="1"/>
          </p:cNvSpPr>
          <p:nvPr>
            <p:ph type="sldNum" sz="quarter" idx="5"/>
          </p:nvPr>
        </p:nvSpPr>
        <p:spPr/>
        <p:txBody>
          <a:bodyPr/>
          <a:lstStyle/>
          <a:p>
            <a:fld id="{F71DEC3A-C4B6-4D99-844E-96CD1370FD85}" type="slidenum">
              <a:rPr lang="en-GB" smtClean="0"/>
              <a:t>25</a:t>
            </a:fld>
            <a:endParaRPr lang="en-GB"/>
          </a:p>
        </p:txBody>
      </p:sp>
    </p:spTree>
    <p:extLst>
      <p:ext uri="{BB962C8B-B14F-4D97-AF65-F5344CB8AC3E}">
        <p14:creationId xmlns:p14="http://schemas.microsoft.com/office/powerpoint/2010/main" val="2020312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1DEC3A-C4B6-4D99-844E-96CD1370FD85}" type="slidenum">
              <a:rPr lang="en-GB" smtClean="0"/>
              <a:t>26</a:t>
            </a:fld>
            <a:endParaRPr lang="en-GB"/>
          </a:p>
        </p:txBody>
      </p:sp>
    </p:spTree>
    <p:extLst>
      <p:ext uri="{BB962C8B-B14F-4D97-AF65-F5344CB8AC3E}">
        <p14:creationId xmlns:p14="http://schemas.microsoft.com/office/powerpoint/2010/main" val="2192235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GB" sz="1800" dirty="0">
                <a:effectLst/>
                <a:latin typeface="Tahoma" panose="020B0604030504040204" pitchFamily="34" charset="0"/>
                <a:ea typeface="Calibri" panose="020F0502020204030204" pitchFamily="34" charset="0"/>
                <a:cs typeface="Times New Roman" panose="02020603050405020304" pitchFamily="18" charset="0"/>
              </a:rPr>
              <a:t>I’ve just got a brief slide on project management. The original plan was to construct the three classical machine learning models, and then use them to produce the voting models. And originally, only the FCNN and LSTM models were planned for deep learning, but the relatively poor performance of the LSTM motivated the implementation of the CNN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Tahoma" panose="020B060403050404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ahoma" panose="020B0604030504040204" pitchFamily="34" charset="0"/>
                <a:ea typeface="Calibri" panose="020F0502020204030204" pitchFamily="34" charset="0"/>
                <a:cs typeface="Times New Roman" panose="02020603050405020304" pitchFamily="18" charset="0"/>
              </a:rPr>
              <a:t>2) So generally, there was no specific design paradigm required – the plans were largely adaptive depending on how different models performed.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Tahoma" panose="020B060403050404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ahoma" panose="020B0604030504040204" pitchFamily="34" charset="0"/>
                <a:ea typeface="Calibri" panose="020F0502020204030204" pitchFamily="34" charset="0"/>
                <a:cs typeface="Times New Roman" panose="02020603050405020304" pitchFamily="18" charset="0"/>
              </a:rPr>
              <a:t>3) All models were completed in line with the original schedule, and buffer time was scheduled to handle some of the unexpected challenges, such as making sure the statistical and time-series data loggers worked correctly and produced identical test folds. And also figuring out that some models needed to have scaled feature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Tahoma" panose="020B0604030504040204" pitchFamily="34" charset="0"/>
              <a:ea typeface="Calibri" panose="020F0502020204030204" pitchFamily="34" charset="0"/>
              <a:cs typeface="Times New Roman" panose="02020603050405020304" pitchFamily="18" charset="0"/>
            </a:endParaRPr>
          </a:p>
          <a:p>
            <a:endParaRPr lang="en-GB" dirty="0"/>
          </a:p>
          <a:p>
            <a:endParaRPr lang="en-GB" dirty="0"/>
          </a:p>
          <a:p>
            <a:r>
              <a:rPr lang="en-GB" dirty="0"/>
              <a:t>--------------------------------------------------------------------------------------------------------</a:t>
            </a:r>
          </a:p>
          <a:p>
            <a:r>
              <a:rPr lang="en-GB" dirty="0"/>
              <a:t>Talk about the buffer time left to try new models.</a:t>
            </a:r>
          </a:p>
          <a:p>
            <a:r>
              <a:rPr lang="en-GB" dirty="0"/>
              <a:t>Scaling strategy and the need to produce stratified test folds were unpredictable but managed using the buffer time </a:t>
            </a:r>
          </a:p>
        </p:txBody>
      </p:sp>
      <p:sp>
        <p:nvSpPr>
          <p:cNvPr id="4" name="Slide Number Placeholder 3"/>
          <p:cNvSpPr>
            <a:spLocks noGrp="1"/>
          </p:cNvSpPr>
          <p:nvPr>
            <p:ph type="sldNum" sz="quarter" idx="5"/>
          </p:nvPr>
        </p:nvSpPr>
        <p:spPr/>
        <p:txBody>
          <a:bodyPr/>
          <a:lstStyle/>
          <a:p>
            <a:fld id="{F71DEC3A-C4B6-4D99-844E-96CD1370FD85}" type="slidenum">
              <a:rPr lang="en-GB" smtClean="0"/>
              <a:t>27</a:t>
            </a:fld>
            <a:endParaRPr lang="en-GB"/>
          </a:p>
        </p:txBody>
      </p:sp>
    </p:spTree>
    <p:extLst>
      <p:ext uri="{BB962C8B-B14F-4D97-AF65-F5344CB8AC3E}">
        <p14:creationId xmlns:p14="http://schemas.microsoft.com/office/powerpoint/2010/main" val="19468351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1DEC3A-C4B6-4D99-844E-96CD1370FD85}" type="slidenum">
              <a:rPr lang="en-GB" smtClean="0"/>
              <a:t>28</a:t>
            </a:fld>
            <a:endParaRPr lang="en-GB"/>
          </a:p>
        </p:txBody>
      </p:sp>
    </p:spTree>
    <p:extLst>
      <p:ext uri="{BB962C8B-B14F-4D97-AF65-F5344CB8AC3E}">
        <p14:creationId xmlns:p14="http://schemas.microsoft.com/office/powerpoint/2010/main" val="25652482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1) </a:t>
            </a:r>
            <a:r>
              <a:rPr lang="en-GB" sz="1800" dirty="0">
                <a:effectLst/>
                <a:latin typeface="Tahoma" panose="020B0604030504040204" pitchFamily="34" charset="0"/>
                <a:ea typeface="Calibri" panose="020F0502020204030204" pitchFamily="34" charset="0"/>
                <a:cs typeface="Times New Roman" panose="02020603050405020304" pitchFamily="18" charset="0"/>
              </a:rPr>
              <a:t>So, I’ll conclude by talking about opportunities for future work. I’ve focused on three main classical machine learning models, but there are several other machine learning algorithms that have the potential to improve the voting models.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 </a:t>
            </a:r>
            <a:r>
              <a:rPr lang="en-GB" sz="1800" dirty="0">
                <a:effectLst/>
                <a:latin typeface="Tahoma" panose="020B0604030504040204" pitchFamily="34" charset="0"/>
                <a:ea typeface="Calibri" panose="020F0502020204030204" pitchFamily="34" charset="0"/>
                <a:cs typeface="Times New Roman" panose="02020603050405020304" pitchFamily="18" charset="0"/>
              </a:rPr>
              <a:t>In particular, because the classical models run so quickly, it may be possible to enumerate all of the 3-way combinations of classical models to see which triple is best suited for ensemble classification.</a:t>
            </a:r>
          </a:p>
          <a:p>
            <a:endParaRPr lang="en-GB" dirty="0"/>
          </a:p>
          <a:p>
            <a:r>
              <a:rPr lang="en-GB" dirty="0"/>
              <a:t>--------------------------------------------------------------------------------------------------------</a:t>
            </a:r>
          </a:p>
          <a:p>
            <a:r>
              <a:rPr lang="en-GB" dirty="0"/>
              <a:t>These results use standard scaling.</a:t>
            </a:r>
          </a:p>
        </p:txBody>
      </p:sp>
      <p:sp>
        <p:nvSpPr>
          <p:cNvPr id="4" name="Slide Number Placeholder 3"/>
          <p:cNvSpPr>
            <a:spLocks noGrp="1"/>
          </p:cNvSpPr>
          <p:nvPr>
            <p:ph type="sldNum" sz="quarter" idx="5"/>
          </p:nvPr>
        </p:nvSpPr>
        <p:spPr/>
        <p:txBody>
          <a:bodyPr/>
          <a:lstStyle/>
          <a:p>
            <a:fld id="{F71DEC3A-C4B6-4D99-844E-96CD1370FD85}" type="slidenum">
              <a:rPr lang="en-GB" smtClean="0"/>
              <a:t>29</a:t>
            </a:fld>
            <a:endParaRPr lang="en-GB"/>
          </a:p>
        </p:txBody>
      </p:sp>
    </p:spTree>
    <p:extLst>
      <p:ext uri="{BB962C8B-B14F-4D97-AF65-F5344CB8AC3E}">
        <p14:creationId xmlns:p14="http://schemas.microsoft.com/office/powerpoint/2010/main" val="3378585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ahoma" panose="020B0604030504040204" pitchFamily="34" charset="0"/>
                <a:ea typeface="Calibri" panose="020F0502020204030204" pitchFamily="34" charset="0"/>
                <a:cs typeface="Times New Roman" panose="02020603050405020304" pitchFamily="18" charset="0"/>
              </a:rPr>
              <a:t>1)Remote laser welding, or RLW, is a welding technique used in the assembly of battery packs for electric vehicles. The aim of this project is to classify welding defects produced </a:t>
            </a:r>
            <a:r>
              <a:rPr lang="en-GB" sz="1800">
                <a:effectLst/>
                <a:latin typeface="Tahoma" panose="020B0604030504040204" pitchFamily="34" charset="0"/>
                <a:ea typeface="Calibri" panose="020F0502020204030204" pitchFamily="34" charset="0"/>
                <a:cs typeface="Times New Roman" panose="02020603050405020304" pitchFamily="18" charset="0"/>
              </a:rPr>
              <a:t>via the </a:t>
            </a:r>
            <a:r>
              <a:rPr lang="en-GB" sz="1800" dirty="0">
                <a:effectLst/>
                <a:latin typeface="Tahoma" panose="020B0604030504040204" pitchFamily="34" charset="0"/>
                <a:ea typeface="Calibri" panose="020F0502020204030204" pitchFamily="34" charset="0"/>
                <a:cs typeface="Times New Roman" panose="02020603050405020304" pitchFamily="18" charset="0"/>
              </a:rPr>
              <a:t>welding of copper-to-steel battery tab connectors.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Tahoma" panose="020B060403050404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ahoma" panose="020B0604030504040204" pitchFamily="34" charset="0"/>
                <a:ea typeface="Calibri" panose="020F0502020204030204" pitchFamily="34" charset="0"/>
                <a:cs typeface="Times New Roman" panose="02020603050405020304" pitchFamily="18" charset="0"/>
              </a:rPr>
              <a:t>2) The main idea is that machine learning algorithms can use features from the welding process to predict whether or not a weld will contain a defect.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Tahoma" panose="020B060403050404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ahoma" panose="020B0604030504040204" pitchFamily="34" charset="0"/>
                <a:ea typeface="Calibri" panose="020F0502020204030204" pitchFamily="34" charset="0"/>
                <a:cs typeface="Times New Roman" panose="02020603050405020304" pitchFamily="18" charset="0"/>
              </a:rPr>
              <a:t> And the overall goal of this is to produce a closed-loop system in which welds can be automatically classified in real-time, and adjustments can be made if the model predicts that a weld will be defective.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Tahoma" panose="020B060403050404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ahoma" panose="020B0604030504040204" pitchFamily="34" charset="0"/>
                <a:ea typeface="Calibri" panose="020F0502020204030204" pitchFamily="34" charset="0"/>
                <a:cs typeface="Times New Roman" panose="02020603050405020304" pitchFamily="18" charset="0"/>
              </a:rPr>
              <a:t>3) So, in a wider context, this is especially exciting with the projected boom in electric vehicle usage; instead of someone having to manually check for defects, we can have a system that not only automatically detects defects but makes the necessary adjustments to prevent the defect in the first place.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Tahoma" panose="020B0604030504040204" pitchFamily="34" charset="0"/>
              <a:ea typeface="Calibri" panose="020F0502020204030204" pitchFamily="34" charset="0"/>
              <a:cs typeface="Times New Roman" panose="02020603050405020304" pitchFamily="18" charset="0"/>
            </a:endParaRPr>
          </a:p>
          <a:p>
            <a:endParaRPr lang="en-GB" dirty="0"/>
          </a:p>
          <a:p>
            <a:endParaRPr lang="en-GB" dirty="0"/>
          </a:p>
          <a:p>
            <a:endParaRPr lang="en-GB" dirty="0"/>
          </a:p>
          <a:p>
            <a:endParaRPr lang="en-GB" dirty="0"/>
          </a:p>
          <a:p>
            <a:endParaRPr lang="en-GB" dirty="0"/>
          </a:p>
          <a:p>
            <a:r>
              <a:rPr lang="en-GB" dirty="0"/>
              <a:t>--------------------------------------------------------</a:t>
            </a:r>
          </a:p>
          <a:p>
            <a:endParaRPr lang="en-GB" dirty="0"/>
          </a:p>
          <a:p>
            <a:r>
              <a:rPr lang="en-GB" dirty="0"/>
              <a:t>Summarise main points all in one slide </a:t>
            </a:r>
          </a:p>
          <a:p>
            <a:r>
              <a:rPr lang="en-GB" dirty="0"/>
              <a:t>Add picture + reference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Constructing a single battery pack requires about 20,000 cell-to-tab welds.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Cell-to-tab welding involves joining various dissimilar thin metal foils. This project considers copper-to-steel battery tab connectors.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Due to the rapid increase in the usage of electric car vehicles, tighter and more reliable quality control mechanisms are required to meet the demand.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5"/>
          </p:nvPr>
        </p:nvSpPr>
        <p:spPr/>
        <p:txBody>
          <a:bodyPr/>
          <a:lstStyle/>
          <a:p>
            <a:fld id="{F71DEC3A-C4B6-4D99-844E-96CD1370FD85}" type="slidenum">
              <a:rPr lang="en-GB" smtClean="0"/>
              <a:t>3</a:t>
            </a:fld>
            <a:endParaRPr lang="en-GB"/>
          </a:p>
        </p:txBody>
      </p:sp>
    </p:spTree>
    <p:extLst>
      <p:ext uri="{BB962C8B-B14F-4D97-AF65-F5344CB8AC3E}">
        <p14:creationId xmlns:p14="http://schemas.microsoft.com/office/powerpoint/2010/main" val="32199588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1)</a:t>
            </a:r>
            <a:r>
              <a:rPr lang="en-GB" sz="1800" dirty="0">
                <a:effectLst/>
                <a:latin typeface="Tahoma" panose="020B0604030504040204" pitchFamily="34" charset="0"/>
                <a:ea typeface="Calibri" panose="020F0502020204030204" pitchFamily="34" charset="0"/>
                <a:cs typeface="Times New Roman" panose="02020603050405020304" pitchFamily="18" charset="0"/>
              </a:rPr>
              <a:t> And there are a few other ideas that can explored. So data augmentation is one strategy that can be used to tackle the imbalanced classes problem. We could essentially create new data by taking the average of every pair of signals in a given class.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 </a:t>
            </a:r>
            <a:r>
              <a:rPr lang="en-GB" sz="1800" dirty="0">
                <a:effectLst/>
                <a:latin typeface="Tahoma" panose="020B0604030504040204" pitchFamily="34" charset="0"/>
                <a:ea typeface="Calibri" panose="020F0502020204030204" pitchFamily="34" charset="0"/>
                <a:cs typeface="Times New Roman" panose="02020603050405020304" pitchFamily="18" charset="0"/>
              </a:rPr>
              <a:t>We could also try combining the deep models and the classical models into an ensemble classifier, or try other deep learning architectures that are well-suited for time-series classification such as the autoencoder.</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3) </a:t>
            </a:r>
            <a:r>
              <a:rPr lang="en-GB" sz="1800" dirty="0">
                <a:effectLst/>
                <a:latin typeface="Tahoma" panose="020B0604030504040204" pitchFamily="34" charset="0"/>
                <a:ea typeface="Calibri" panose="020F0502020204030204" pitchFamily="34" charset="0"/>
                <a:cs typeface="Times New Roman" panose="02020603050405020304" pitchFamily="18" charset="0"/>
              </a:rPr>
              <a:t>And lastly, many of the machine learning hyperparameters that having to be manually set weren’t optimised due to the small size of the datasets, but there are tools such as </a:t>
            </a:r>
            <a:r>
              <a:rPr lang="en-GB" sz="1800" dirty="0" err="1">
                <a:effectLst/>
                <a:latin typeface="Tahoma" panose="020B0604030504040204" pitchFamily="34" charset="0"/>
                <a:ea typeface="Calibri" panose="020F0502020204030204" pitchFamily="34" charset="0"/>
                <a:cs typeface="Times New Roman" panose="02020603050405020304" pitchFamily="18" charset="0"/>
              </a:rPr>
              <a:t>KerasTuner</a:t>
            </a:r>
            <a:r>
              <a:rPr lang="en-GB" sz="1800" dirty="0">
                <a:effectLst/>
                <a:latin typeface="Tahoma" panose="020B0604030504040204" pitchFamily="34" charset="0"/>
                <a:ea typeface="Calibri" panose="020F0502020204030204" pitchFamily="34" charset="0"/>
                <a:cs typeface="Times New Roman" panose="02020603050405020304" pitchFamily="18" charset="0"/>
              </a:rPr>
              <a:t> which can use cross validation to optimise these hyperparameters and potentially improve the models.</a:t>
            </a:r>
          </a:p>
          <a:p>
            <a:endParaRPr lang="en-GB" dirty="0"/>
          </a:p>
          <a:p>
            <a:r>
              <a:rPr lang="en-GB" dirty="0"/>
              <a:t>--------------------------------------------------------------------------------------------------------</a:t>
            </a:r>
          </a:p>
          <a:p>
            <a:r>
              <a:rPr lang="en-GB" dirty="0" err="1"/>
              <a:t>SeLU</a:t>
            </a:r>
            <a:r>
              <a:rPr lang="en-GB" dirty="0"/>
              <a:t> Activation</a:t>
            </a:r>
          </a:p>
        </p:txBody>
      </p:sp>
      <p:sp>
        <p:nvSpPr>
          <p:cNvPr id="4" name="Slide Number Placeholder 3"/>
          <p:cNvSpPr>
            <a:spLocks noGrp="1"/>
          </p:cNvSpPr>
          <p:nvPr>
            <p:ph type="sldNum" sz="quarter" idx="5"/>
          </p:nvPr>
        </p:nvSpPr>
        <p:spPr/>
        <p:txBody>
          <a:bodyPr/>
          <a:lstStyle/>
          <a:p>
            <a:fld id="{F71DEC3A-C4B6-4D99-844E-96CD1370FD85}" type="slidenum">
              <a:rPr lang="en-GB" smtClean="0"/>
              <a:t>30</a:t>
            </a:fld>
            <a:endParaRPr lang="en-GB"/>
          </a:p>
        </p:txBody>
      </p:sp>
    </p:spTree>
    <p:extLst>
      <p:ext uri="{BB962C8B-B14F-4D97-AF65-F5344CB8AC3E}">
        <p14:creationId xmlns:p14="http://schemas.microsoft.com/office/powerpoint/2010/main" val="1688435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ahoma" panose="020B0604030504040204" pitchFamily="34" charset="0"/>
                <a:ea typeface="Calibri" panose="020F0502020204030204" pitchFamily="34" charset="0"/>
                <a:cs typeface="Times New Roman" panose="02020603050405020304" pitchFamily="18" charset="0"/>
              </a:rPr>
              <a:t>So, there are three major challenges in this project:</a:t>
            </a:r>
          </a:p>
          <a:p>
            <a:pPr marL="0" indent="0">
              <a:buNone/>
            </a:pPr>
            <a:endParaRPr lang="en-GB" dirty="0"/>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GB" sz="1800" dirty="0">
                <a:effectLst/>
                <a:latin typeface="Tahoma" panose="020B0604030504040204" pitchFamily="34" charset="0"/>
                <a:ea typeface="Calibri" panose="020F0502020204030204" pitchFamily="34" charset="0"/>
                <a:cs typeface="Times New Roman" panose="02020603050405020304" pitchFamily="18" charset="0"/>
              </a:rPr>
              <a:t>The </a:t>
            </a:r>
            <a:r>
              <a:rPr lang="en-GB" sz="1800" b="1" dirty="0">
                <a:effectLst/>
                <a:latin typeface="Tahoma" panose="020B0604030504040204" pitchFamily="34" charset="0"/>
                <a:ea typeface="Calibri" panose="020F0502020204030204" pitchFamily="34" charset="0"/>
                <a:cs typeface="Times New Roman" panose="02020603050405020304" pitchFamily="18" charset="0"/>
              </a:rPr>
              <a:t>first</a:t>
            </a:r>
            <a:r>
              <a:rPr lang="en-GB" sz="1800" dirty="0">
                <a:effectLst/>
                <a:latin typeface="Tahoma" panose="020B0604030504040204" pitchFamily="34" charset="0"/>
                <a:ea typeface="Calibri" panose="020F0502020204030204" pitchFamily="34" charset="0"/>
                <a:cs typeface="Times New Roman" panose="02020603050405020304" pitchFamily="18" charset="0"/>
              </a:rPr>
              <a:t> is that the datasets are very small – somewhere in the range of 40-140 datapoints; as a marker, many of the standard machine learning datasets often have tens of thousands of samples.  </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endParaRPr lang="en-GB" sz="1800" dirty="0">
              <a:effectLst/>
              <a:latin typeface="Tahoma" panose="020B060403050404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GB" sz="1800" dirty="0">
                <a:effectLst/>
                <a:latin typeface="Tahoma" panose="020B0604030504040204" pitchFamily="34" charset="0"/>
                <a:ea typeface="Calibri" panose="020F0502020204030204" pitchFamily="34" charset="0"/>
                <a:cs typeface="Times New Roman" panose="02020603050405020304" pitchFamily="18" charset="0"/>
              </a:rPr>
              <a:t>Additionally, the welding classes that the models are trying to predict aren’t equally represented; some classes occur more frequently than others and the underrepresented classes can be especially hard to classify.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ahoma" panose="020B0604030504040204" pitchFamily="34" charset="0"/>
                <a:ea typeface="Calibri" panose="020F0502020204030204" pitchFamily="34" charset="0"/>
                <a:cs typeface="Times New Roman" panose="02020603050405020304" pitchFamily="18" charset="0"/>
              </a:rPr>
              <a:t>	So, these first two challenges are really what separate this project from a standard machine learning project where you can just import a few models, optimise them on a validation set, and then magically achieve a high accuracy during testing.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Tahoma" panose="020B060403050404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ahoma" panose="020B0604030504040204" pitchFamily="34" charset="0"/>
                <a:ea typeface="Calibri" panose="020F0502020204030204" pitchFamily="34" charset="0"/>
                <a:cs typeface="Times New Roman" panose="02020603050405020304" pitchFamily="18" charset="0"/>
              </a:rPr>
              <a:t>3) The third challenge is slightly different. Since the welding features are extracted from sensors that monitor the process over time, the signals produced are naturally a function of time.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ahoma" panose="020B0604030504040204" pitchFamily="34" charset="0"/>
                <a:ea typeface="Calibri" panose="020F0502020204030204" pitchFamily="34" charset="0"/>
                <a:cs typeface="Times New Roman" panose="02020603050405020304" pitchFamily="18" charset="0"/>
              </a:rPr>
              <a:t>Because classical models are unable to process high-dimensional time series data, a set of statistical welding features have been produced from the time-series data which summarise the raw signal data.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ahoma" panose="020B0604030504040204" pitchFamily="34" charset="0"/>
                <a:ea typeface="Calibri" panose="020F0502020204030204" pitchFamily="34" charset="0"/>
                <a:cs typeface="Times New Roman" panose="02020603050405020304" pitchFamily="18" charset="0"/>
              </a:rPr>
              <a:t>However, this naturally destroys a lot of the signal information so I’ll explain later on how deep learning models have been implemented to operate directly on the time-series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Tahoma" panose="020B0604030504040204" pitchFamily="34" charset="0"/>
              <a:ea typeface="Calibri" panose="020F0502020204030204" pitchFamily="34" charset="0"/>
              <a:cs typeface="Times New Roman" panose="02020603050405020304" pitchFamily="18" charset="0"/>
            </a:endParaRPr>
          </a:p>
          <a:p>
            <a:pPr marL="0" indent="0">
              <a:buNone/>
            </a:pPr>
            <a:endParaRPr lang="en-GB" dirty="0"/>
          </a:p>
          <a:p>
            <a:pPr marL="0" indent="0">
              <a:buNone/>
            </a:pPr>
            <a:r>
              <a:rPr lang="en-GB" dirty="0"/>
              <a:t>--------------------------------------------------------------------------------------------------------</a:t>
            </a:r>
          </a:p>
          <a:p>
            <a:pPr marL="228600" indent="-228600">
              <a:buAutoNum type="arabicParenR"/>
            </a:pPr>
            <a:endParaRPr lang="en-GB" dirty="0"/>
          </a:p>
          <a:p>
            <a:pPr marL="228600" indent="-228600">
              <a:buAutoNum type="arabicParenR"/>
            </a:pPr>
            <a:r>
              <a:rPr lang="en-GB" dirty="0"/>
              <a:t>I’ll explain the structure of the datasets in more detail in a few slides, but for context the dataset sizes range from approximately 40 to 120 examples. Many of the standard datasets used to test machine learning algorithms will be in the order of tens of the thousands of examples.</a:t>
            </a:r>
          </a:p>
          <a:p>
            <a:pPr marL="0" indent="0">
              <a:buNone/>
            </a:pPr>
            <a:r>
              <a:rPr lang="en-GB" dirty="0"/>
              <a:t>      No validation set – this is what prevents this project from being a simple task of importing a model, and optimising it on a validation set.</a:t>
            </a:r>
          </a:p>
          <a:p>
            <a:pPr marL="0" indent="0">
              <a:buNone/>
            </a:pPr>
            <a:endParaRPr lang="en-GB" dirty="0"/>
          </a:p>
          <a:p>
            <a:pPr marL="0" indent="0">
              <a:buNone/>
            </a:pPr>
            <a:r>
              <a:rPr lang="en-GB" dirty="0"/>
              <a:t>2) The datasets were not originally composed for the purpose of supervised learning.</a:t>
            </a:r>
          </a:p>
          <a:p>
            <a:pPr marL="0" indent="0">
              <a:buNone/>
            </a:pPr>
            <a:r>
              <a:rPr lang="en-GB" dirty="0"/>
              <a:t>[Show the actual tabular breakdown].</a:t>
            </a:r>
          </a:p>
          <a:p>
            <a:pPr marL="0" indent="0">
              <a:buNone/>
            </a:pPr>
            <a:endParaRPr lang="en-GB" dirty="0"/>
          </a:p>
          <a:p>
            <a:pPr marL="0" indent="0">
              <a:buNone/>
            </a:pPr>
            <a:r>
              <a:rPr lang="en-GB" dirty="0"/>
              <a:t>3) Much of the key information is lost in this summary.</a:t>
            </a:r>
          </a:p>
        </p:txBody>
      </p:sp>
      <p:sp>
        <p:nvSpPr>
          <p:cNvPr id="4" name="Slide Number Placeholder 3"/>
          <p:cNvSpPr>
            <a:spLocks noGrp="1"/>
          </p:cNvSpPr>
          <p:nvPr>
            <p:ph type="sldNum" sz="quarter" idx="5"/>
          </p:nvPr>
        </p:nvSpPr>
        <p:spPr/>
        <p:txBody>
          <a:bodyPr/>
          <a:lstStyle/>
          <a:p>
            <a:fld id="{F71DEC3A-C4B6-4D99-844E-96CD1370FD85}" type="slidenum">
              <a:rPr lang="en-GB" smtClean="0"/>
              <a:t>4</a:t>
            </a:fld>
            <a:endParaRPr lang="en-GB"/>
          </a:p>
        </p:txBody>
      </p:sp>
    </p:spTree>
    <p:extLst>
      <p:ext uri="{BB962C8B-B14F-4D97-AF65-F5344CB8AC3E}">
        <p14:creationId xmlns:p14="http://schemas.microsoft.com/office/powerpoint/2010/main" val="3052867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1DEC3A-C4B6-4D99-844E-96CD1370FD85}" type="slidenum">
              <a:rPr lang="en-GB" smtClean="0"/>
              <a:t>5</a:t>
            </a:fld>
            <a:endParaRPr lang="en-GB"/>
          </a:p>
        </p:txBody>
      </p:sp>
    </p:spTree>
    <p:extLst>
      <p:ext uri="{BB962C8B-B14F-4D97-AF65-F5344CB8AC3E}">
        <p14:creationId xmlns:p14="http://schemas.microsoft.com/office/powerpoint/2010/main" val="1379563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GB" sz="1800" dirty="0">
                <a:effectLst/>
                <a:latin typeface="Tahoma" panose="020B0604030504040204" pitchFamily="34" charset="0"/>
                <a:ea typeface="Calibri" panose="020F0502020204030204" pitchFamily="34" charset="0"/>
                <a:cs typeface="Times New Roman" panose="02020603050405020304" pitchFamily="18" charset="0"/>
              </a:rPr>
              <a:t>So, I’ve hinted at deep learning being a major contribution in this project, but the other major contribution is ensemble learning. And Ensemble Learning is essentially a technique in which multiple machine learning models are combined to make a final prediction.</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GB" sz="1800" dirty="0">
                <a:effectLst/>
                <a:latin typeface="Tahoma" panose="020B0604030504040204" pitchFamily="34" charset="0"/>
                <a:ea typeface="Calibri" panose="020F0502020204030204" pitchFamily="34" charset="0"/>
                <a:cs typeface="Times New Roman" panose="02020603050405020304" pitchFamily="18" charset="0"/>
              </a:rPr>
              <a:t>On the left here, we’ve got a classical machine learning framework in which we provide welding features as input and it predicts whether the corresponding weld is defective or non-defective.</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GB" sz="1800" dirty="0">
                <a:effectLst/>
                <a:latin typeface="Tahoma" panose="020B0604030504040204" pitchFamily="34" charset="0"/>
                <a:ea typeface="Calibri" panose="020F0502020204030204" pitchFamily="34" charset="0"/>
                <a:cs typeface="Times New Roman" panose="02020603050405020304" pitchFamily="18" charset="0"/>
              </a:rPr>
              <a:t>On the right, it’s a similar process but we’re using three different models to get three different class predictions. And then we apply an additional voting model to aggregate the predictions of the of the three constituent models.</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GB" sz="1800" dirty="0">
                <a:effectLst/>
                <a:latin typeface="Tahoma" panose="020B0604030504040204" pitchFamily="34" charset="0"/>
                <a:ea typeface="Calibri" panose="020F0502020204030204" pitchFamily="34" charset="0"/>
                <a:cs typeface="Times New Roman" panose="02020603050405020304" pitchFamily="18" charset="0"/>
              </a:rPr>
              <a:t>And the primary motivation behind ensemble learning directly links back to the first challenge I mentioned on the previous slide; since the datasets are so small, there is no easy way to optimise a single algorithm to learn the patterns between the welding features and the welding classes. So instead, the idea is to combine multiple different algorithms; if one model produces an incorrect prediction, then there is a chance that the other two models can mitigate this incorrect prediction. So voting adds an element of redundancy in this case. </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endParaRPr lang="en-GB" sz="1800" dirty="0">
              <a:effectLst/>
              <a:latin typeface="Tahoma" panose="020B0604030504040204" pitchFamily="34" charset="0"/>
              <a:ea typeface="Calibri" panose="020F0502020204030204" pitchFamily="34" charset="0"/>
              <a:cs typeface="Times New Roman" panose="02020603050405020304" pitchFamily="18" charset="0"/>
            </a:endParaRPr>
          </a:p>
          <a:p>
            <a:endParaRPr lang="en-GB" dirty="0"/>
          </a:p>
          <a:p>
            <a:endParaRPr lang="en-GB" dirty="0"/>
          </a:p>
          <a:p>
            <a:r>
              <a:rPr lang="en-GB" dirty="0"/>
              <a:t>--------------------------------------------------------------------------------------------------------</a:t>
            </a:r>
          </a:p>
          <a:p>
            <a:r>
              <a:rPr lang="en-GB" dirty="0"/>
              <a:t>Discuss how classical machine learning models have already been applied.</a:t>
            </a:r>
          </a:p>
        </p:txBody>
      </p:sp>
      <p:sp>
        <p:nvSpPr>
          <p:cNvPr id="4" name="Slide Number Placeholder 3"/>
          <p:cNvSpPr>
            <a:spLocks noGrp="1"/>
          </p:cNvSpPr>
          <p:nvPr>
            <p:ph type="sldNum" sz="quarter" idx="5"/>
          </p:nvPr>
        </p:nvSpPr>
        <p:spPr/>
        <p:txBody>
          <a:bodyPr/>
          <a:lstStyle/>
          <a:p>
            <a:fld id="{F71DEC3A-C4B6-4D99-844E-96CD1370FD85}" type="slidenum">
              <a:rPr lang="en-GB" smtClean="0"/>
              <a:t>6</a:t>
            </a:fld>
            <a:endParaRPr lang="en-GB"/>
          </a:p>
        </p:txBody>
      </p:sp>
    </p:spTree>
    <p:extLst>
      <p:ext uri="{BB962C8B-B14F-4D97-AF65-F5344CB8AC3E}">
        <p14:creationId xmlns:p14="http://schemas.microsoft.com/office/powerpoint/2010/main" val="2804024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1) </a:t>
            </a:r>
            <a:r>
              <a:rPr lang="en-GB" sz="1800" dirty="0">
                <a:effectLst/>
                <a:latin typeface="Tahoma" panose="020B0604030504040204" pitchFamily="34" charset="0"/>
                <a:ea typeface="Calibri" panose="020F0502020204030204" pitchFamily="34" charset="0"/>
                <a:cs typeface="Times New Roman" panose="02020603050405020304" pitchFamily="18" charset="0"/>
              </a:rPr>
              <a:t>I’ve mentioned welds can be defective or non-defective, but the classes aren’t binary; there are two types of defective welds. We can have a case where the metal foils aren’t sufficiently connected, and also a case where the laser goes through both foils completely and risks damaging components underneath.</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a:t>
            </a:r>
            <a:r>
              <a:rPr lang="en-GB" sz="1800" dirty="0">
                <a:effectLst/>
                <a:latin typeface="Tahoma" panose="020B0604030504040204" pitchFamily="34" charset="0"/>
                <a:ea typeface="Calibri" panose="020F0502020204030204" pitchFamily="34" charset="0"/>
                <a:cs typeface="Times New Roman" panose="02020603050405020304" pitchFamily="18" charset="0"/>
              </a:rPr>
              <a:t> So, we have three classes in total; two defective and one non-defective.</a:t>
            </a:r>
          </a:p>
          <a:p>
            <a:endParaRPr lang="en-GB" dirty="0"/>
          </a:p>
          <a:p>
            <a:endParaRPr lang="en-GB" dirty="0"/>
          </a:p>
          <a:p>
            <a:r>
              <a:rPr lang="en-GB" dirty="0"/>
              <a:t>--------------------------------------------------------------------------------------------------------</a:t>
            </a:r>
          </a:p>
          <a:p>
            <a:r>
              <a:rPr lang="en-GB" dirty="0"/>
              <a:t>Add figures.</a:t>
            </a:r>
          </a:p>
          <a:p>
            <a:endParaRPr lang="en-GB" dirty="0"/>
          </a:p>
          <a:p>
            <a:r>
              <a:rPr lang="en-GB" dirty="0"/>
              <a:t>Discuss the two types of defects.</a:t>
            </a:r>
          </a:p>
        </p:txBody>
      </p:sp>
      <p:sp>
        <p:nvSpPr>
          <p:cNvPr id="4" name="Slide Number Placeholder 3"/>
          <p:cNvSpPr>
            <a:spLocks noGrp="1"/>
          </p:cNvSpPr>
          <p:nvPr>
            <p:ph type="sldNum" sz="quarter" idx="5"/>
          </p:nvPr>
        </p:nvSpPr>
        <p:spPr/>
        <p:txBody>
          <a:bodyPr/>
          <a:lstStyle/>
          <a:p>
            <a:fld id="{F71DEC3A-C4B6-4D99-844E-96CD1370FD85}" type="slidenum">
              <a:rPr lang="en-GB" smtClean="0"/>
              <a:t>7</a:t>
            </a:fld>
            <a:endParaRPr lang="en-GB"/>
          </a:p>
        </p:txBody>
      </p:sp>
    </p:spTree>
    <p:extLst>
      <p:ext uri="{BB962C8B-B14F-4D97-AF65-F5344CB8AC3E}">
        <p14:creationId xmlns:p14="http://schemas.microsoft.com/office/powerpoint/2010/main" val="2995238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1) </a:t>
            </a:r>
            <a:r>
              <a:rPr lang="en-GB" sz="1800" dirty="0">
                <a:effectLst/>
                <a:latin typeface="Tahoma" panose="020B0604030504040204" pitchFamily="34" charset="0"/>
                <a:ea typeface="Calibri" panose="020F0502020204030204" pitchFamily="34" charset="0"/>
                <a:cs typeface="Times New Roman" panose="02020603050405020304" pitchFamily="18" charset="0"/>
              </a:rPr>
              <a:t>I’ve mentioned that we have small, unbalanced datasets. Here’s a closer look at the actual class breakdowns.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 </a:t>
            </a:r>
            <a:r>
              <a:rPr lang="en-GB" sz="1800" dirty="0">
                <a:effectLst/>
                <a:latin typeface="Tahoma" panose="020B0604030504040204" pitchFamily="34" charset="0"/>
                <a:ea typeface="Calibri" panose="020F0502020204030204" pitchFamily="34" charset="0"/>
                <a:cs typeface="Times New Roman" panose="02020603050405020304" pitchFamily="18" charset="0"/>
              </a:rPr>
              <a:t>Linking back to the three main challenges, dataset 1 is relatively balanced but also the smallest dataset.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3) </a:t>
            </a:r>
            <a:r>
              <a:rPr lang="en-GB" sz="1800" dirty="0">
                <a:effectLst/>
                <a:latin typeface="Tahoma" panose="020B0604030504040204" pitchFamily="34" charset="0"/>
                <a:ea typeface="Calibri" panose="020F0502020204030204" pitchFamily="34" charset="0"/>
                <a:cs typeface="Times New Roman" panose="02020603050405020304" pitchFamily="18" charset="0"/>
              </a:rPr>
              <a:t>Dataset 2 has a huge imbalance: just 9 sound weld examples in total.</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4) </a:t>
            </a:r>
            <a:r>
              <a:rPr lang="en-GB" sz="1800" dirty="0">
                <a:effectLst/>
                <a:latin typeface="Tahoma" panose="020B0604030504040204" pitchFamily="34" charset="0"/>
                <a:ea typeface="Calibri" panose="020F0502020204030204" pitchFamily="34" charset="0"/>
                <a:cs typeface="Times New Roman" panose="02020603050405020304" pitchFamily="18" charset="0"/>
              </a:rPr>
              <a:t>Dataset 3 at first glance seems to be the least interesting, but it actually contains every datapoint from the first two datasets, as well as some new datapoints. So Dataset 3 actually contains data from multiple different experiments which each had different welding configurations. And the main idea is that we can use it as a pseudo-validation set since models that generalise well should in theory perform well  on dataset 3.</a:t>
            </a:r>
          </a:p>
          <a:p>
            <a:endParaRPr lang="en-GB" dirty="0"/>
          </a:p>
        </p:txBody>
      </p:sp>
      <p:sp>
        <p:nvSpPr>
          <p:cNvPr id="4" name="Slide Number Placeholder 3"/>
          <p:cNvSpPr>
            <a:spLocks noGrp="1"/>
          </p:cNvSpPr>
          <p:nvPr>
            <p:ph type="sldNum" sz="quarter" idx="5"/>
          </p:nvPr>
        </p:nvSpPr>
        <p:spPr/>
        <p:txBody>
          <a:bodyPr/>
          <a:lstStyle/>
          <a:p>
            <a:fld id="{F71DEC3A-C4B6-4D99-844E-96CD1370FD85}" type="slidenum">
              <a:rPr lang="en-GB" smtClean="0"/>
              <a:t>8</a:t>
            </a:fld>
            <a:endParaRPr lang="en-GB"/>
          </a:p>
        </p:txBody>
      </p:sp>
    </p:spTree>
    <p:extLst>
      <p:ext uri="{BB962C8B-B14F-4D97-AF65-F5344CB8AC3E}">
        <p14:creationId xmlns:p14="http://schemas.microsoft.com/office/powerpoint/2010/main" val="1770576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1) </a:t>
            </a:r>
            <a:r>
              <a:rPr lang="en-GB" sz="1800" dirty="0">
                <a:effectLst/>
                <a:latin typeface="Tahoma" panose="020B0604030504040204" pitchFamily="34" charset="0"/>
                <a:ea typeface="Calibri" panose="020F0502020204030204" pitchFamily="34" charset="0"/>
                <a:cs typeface="Times New Roman" panose="02020603050405020304" pitchFamily="18" charset="0"/>
              </a:rPr>
              <a:t>So, recall I mentioned that the time-series signal data was summarised into simpler statistical features. I won’t go too much into the details but essentially, during the welding process, sensors collect three types of signals. From each signal, two key features are extracted, energy intensity and scatter level, and hence every datapoint can be represented by a six-tuple; these six-tuples are the model inputs.</a:t>
            </a:r>
          </a:p>
          <a:p>
            <a:endParaRPr lang="en-GB" dirty="0"/>
          </a:p>
          <a:p>
            <a:endParaRPr lang="en-GB" dirty="0"/>
          </a:p>
          <a:p>
            <a:r>
              <a:rPr lang="en-GB" dirty="0"/>
              <a:t>--------------------------------------------------------------------------------------------------------</a:t>
            </a:r>
          </a:p>
          <a:p>
            <a:r>
              <a:rPr lang="en-GB" dirty="0"/>
              <a:t>Classification needs to be performed automatically, so welding features need to be extracted in </a:t>
            </a:r>
            <a:r>
              <a:rPr lang="en-GB" dirty="0" err="1"/>
              <a:t>realtime</a:t>
            </a:r>
            <a:r>
              <a:rPr lang="en-GB" dirty="0"/>
              <a:t>.</a:t>
            </a:r>
          </a:p>
          <a:p>
            <a:endParaRPr lang="en-GB" dirty="0"/>
          </a:p>
          <a:p>
            <a:r>
              <a:rPr lang="en-GB" dirty="0"/>
              <a:t>Essentially, the three signals correspond to radiation detected in three different bandwidths, during the RLW process. For this project, the details of the signals aren’t too important; the main idea is that these signals have been shown to capture a significant amount of information about the RLW process.</a:t>
            </a:r>
          </a:p>
          <a:p>
            <a:endParaRPr lang="en-GB" dirty="0"/>
          </a:p>
          <a:p>
            <a:r>
              <a:rPr lang="en-GB" dirty="0"/>
              <a:t>So to summarise, every time a welding experiment is performed, we can extract these 6 values which correspond to a data point. And each data point will be associated with one of the three welding classes mentioned previously. The main goal of the project is to construct a model that can learn the relationship between the welding features and welding classes, and then be able to, given a data point it wasn’t trained on, accurately predict its welding class.</a:t>
            </a:r>
          </a:p>
          <a:p>
            <a:endParaRPr lang="en-GB" dirty="0"/>
          </a:p>
        </p:txBody>
      </p:sp>
      <p:sp>
        <p:nvSpPr>
          <p:cNvPr id="4" name="Slide Number Placeholder 3"/>
          <p:cNvSpPr>
            <a:spLocks noGrp="1"/>
          </p:cNvSpPr>
          <p:nvPr>
            <p:ph type="sldNum" sz="quarter" idx="5"/>
          </p:nvPr>
        </p:nvSpPr>
        <p:spPr/>
        <p:txBody>
          <a:bodyPr/>
          <a:lstStyle/>
          <a:p>
            <a:fld id="{F71DEC3A-C4B6-4D99-844E-96CD1370FD85}" type="slidenum">
              <a:rPr lang="en-GB" smtClean="0"/>
              <a:t>9</a:t>
            </a:fld>
            <a:endParaRPr lang="en-GB"/>
          </a:p>
        </p:txBody>
      </p:sp>
    </p:spTree>
    <p:extLst>
      <p:ext uri="{BB962C8B-B14F-4D97-AF65-F5344CB8AC3E}">
        <p14:creationId xmlns:p14="http://schemas.microsoft.com/office/powerpoint/2010/main" val="36071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62D944-B877-4F7B-A5C5-132FB7F5CE25}" type="datetime1">
              <a:rPr lang="en-GB" smtClean="0"/>
              <a:t>01/05/2023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6C7255-600E-4E5C-9BFB-BE580E0EF5DA}" type="slidenum">
              <a:rPr lang="en-GB" smtClean="0"/>
              <a:t>‹#›</a:t>
            </a:fld>
            <a:endParaRPr lang="en-GB"/>
          </a:p>
        </p:txBody>
      </p:sp>
    </p:spTree>
    <p:extLst>
      <p:ext uri="{BB962C8B-B14F-4D97-AF65-F5344CB8AC3E}">
        <p14:creationId xmlns:p14="http://schemas.microsoft.com/office/powerpoint/2010/main" val="3911968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9A6D70-79F6-4F39-9E4F-284B9B3A901D}" type="datetime1">
              <a:rPr lang="en-GB" smtClean="0"/>
              <a:t>01/05/2023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6C7255-600E-4E5C-9BFB-BE580E0EF5DA}" type="slidenum">
              <a:rPr lang="en-GB" smtClean="0"/>
              <a:t>‹#›</a:t>
            </a:fld>
            <a:endParaRPr lang="en-GB"/>
          </a:p>
        </p:txBody>
      </p:sp>
    </p:spTree>
    <p:extLst>
      <p:ext uri="{BB962C8B-B14F-4D97-AF65-F5344CB8AC3E}">
        <p14:creationId xmlns:p14="http://schemas.microsoft.com/office/powerpoint/2010/main" val="3718434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A01257-427A-46CB-BD4F-5EF9467C6EA8}" type="datetime1">
              <a:rPr lang="en-GB" smtClean="0"/>
              <a:t>01/05/2023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6C7255-600E-4E5C-9BFB-BE580E0EF5DA}" type="slidenum">
              <a:rPr lang="en-GB" smtClean="0"/>
              <a:t>‹#›</a:t>
            </a:fld>
            <a:endParaRPr lang="en-GB"/>
          </a:p>
        </p:txBody>
      </p:sp>
    </p:spTree>
    <p:extLst>
      <p:ext uri="{BB962C8B-B14F-4D97-AF65-F5344CB8AC3E}">
        <p14:creationId xmlns:p14="http://schemas.microsoft.com/office/powerpoint/2010/main" val="320421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17F701-66B8-4A7E-87C9-17F068EAA0A8}" type="datetime1">
              <a:rPr lang="en-GB" smtClean="0"/>
              <a:t>01/05/2023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6C7255-600E-4E5C-9BFB-BE580E0EF5DA}" type="slidenum">
              <a:rPr lang="en-GB" smtClean="0"/>
              <a:t>‹#›</a:t>
            </a:fld>
            <a:endParaRPr lang="en-GB"/>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79564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A398CA-51E8-40A5-99DA-27350B5A4822}" type="datetime1">
              <a:rPr lang="en-GB" smtClean="0"/>
              <a:t>01/05/2023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6C7255-600E-4E5C-9BFB-BE580E0EF5DA}" type="slidenum">
              <a:rPr lang="en-GB" smtClean="0"/>
              <a:t>‹#›</a:t>
            </a:fld>
            <a:endParaRPr lang="en-GB"/>
          </a:p>
        </p:txBody>
      </p:sp>
    </p:spTree>
    <p:extLst>
      <p:ext uri="{BB962C8B-B14F-4D97-AF65-F5344CB8AC3E}">
        <p14:creationId xmlns:p14="http://schemas.microsoft.com/office/powerpoint/2010/main" val="1319333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1EE4B9F-FC4E-42C3-AC59-14F42782595C}" type="datetime1">
              <a:rPr lang="en-GB" smtClean="0"/>
              <a:t>01/05/2023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56C7255-600E-4E5C-9BFB-BE580E0EF5DA}" type="slidenum">
              <a:rPr lang="en-GB" smtClean="0"/>
              <a:t>‹#›</a:t>
            </a:fld>
            <a:endParaRPr lang="en-GB"/>
          </a:p>
        </p:txBody>
      </p:sp>
    </p:spTree>
    <p:extLst>
      <p:ext uri="{BB962C8B-B14F-4D97-AF65-F5344CB8AC3E}">
        <p14:creationId xmlns:p14="http://schemas.microsoft.com/office/powerpoint/2010/main" val="610075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B277427-4D67-4C7D-BD9C-C131BBE1A0D0}" type="datetime1">
              <a:rPr lang="en-GB" smtClean="0"/>
              <a:t>01/05/2023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56C7255-600E-4E5C-9BFB-BE580E0EF5DA}" type="slidenum">
              <a:rPr lang="en-GB" smtClean="0"/>
              <a:t>‹#›</a:t>
            </a:fld>
            <a:endParaRPr lang="en-GB"/>
          </a:p>
        </p:txBody>
      </p:sp>
    </p:spTree>
    <p:extLst>
      <p:ext uri="{BB962C8B-B14F-4D97-AF65-F5344CB8AC3E}">
        <p14:creationId xmlns:p14="http://schemas.microsoft.com/office/powerpoint/2010/main" val="22150026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1FFB42-0815-40E8-A239-FB8C8A45AE46}" type="datetime1">
              <a:rPr lang="en-GB" smtClean="0"/>
              <a:t>01/05/2023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6C7255-600E-4E5C-9BFB-BE580E0EF5DA}" type="slidenum">
              <a:rPr lang="en-GB" smtClean="0"/>
              <a:t>‹#›</a:t>
            </a:fld>
            <a:endParaRPr lang="en-GB"/>
          </a:p>
        </p:txBody>
      </p:sp>
    </p:spTree>
    <p:extLst>
      <p:ext uri="{BB962C8B-B14F-4D97-AF65-F5344CB8AC3E}">
        <p14:creationId xmlns:p14="http://schemas.microsoft.com/office/powerpoint/2010/main" val="37984068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D656A4-C378-47AF-AF2B-443CA18BA2A8}" type="datetime1">
              <a:rPr lang="en-GB" smtClean="0"/>
              <a:t>01/05/2023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6C7255-600E-4E5C-9BFB-BE580E0EF5DA}" type="slidenum">
              <a:rPr lang="en-GB" smtClean="0"/>
              <a:t>‹#›</a:t>
            </a:fld>
            <a:endParaRPr lang="en-GB"/>
          </a:p>
        </p:txBody>
      </p:sp>
    </p:spTree>
    <p:extLst>
      <p:ext uri="{BB962C8B-B14F-4D97-AF65-F5344CB8AC3E}">
        <p14:creationId xmlns:p14="http://schemas.microsoft.com/office/powerpoint/2010/main" val="283474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698961-9DA8-4932-B877-AF77D8670DD0}" type="datetime1">
              <a:rPr lang="en-GB" smtClean="0"/>
              <a:t>01/05/2023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6C7255-600E-4E5C-9BFB-BE580E0EF5DA}" type="slidenum">
              <a:rPr lang="en-GB" smtClean="0"/>
              <a:t>‹#›</a:t>
            </a:fld>
            <a:endParaRPr lang="en-GB"/>
          </a:p>
        </p:txBody>
      </p:sp>
    </p:spTree>
    <p:extLst>
      <p:ext uri="{BB962C8B-B14F-4D97-AF65-F5344CB8AC3E}">
        <p14:creationId xmlns:p14="http://schemas.microsoft.com/office/powerpoint/2010/main" val="2436358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3B33D7-B030-472A-8C5A-DE7494D1AE54}" type="datetime1">
              <a:rPr lang="en-GB" smtClean="0"/>
              <a:t>01/05/2023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6C7255-600E-4E5C-9BFB-BE580E0EF5DA}" type="slidenum">
              <a:rPr lang="en-GB" smtClean="0"/>
              <a:t>‹#›</a:t>
            </a:fld>
            <a:endParaRPr lang="en-GB"/>
          </a:p>
        </p:txBody>
      </p:sp>
    </p:spTree>
    <p:extLst>
      <p:ext uri="{BB962C8B-B14F-4D97-AF65-F5344CB8AC3E}">
        <p14:creationId xmlns:p14="http://schemas.microsoft.com/office/powerpoint/2010/main" val="1582304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71FDBB-30B4-49C7-B567-5DF2FDDD6128}" type="datetime1">
              <a:rPr lang="en-GB" smtClean="0"/>
              <a:t>01/05/2023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6C7255-600E-4E5C-9BFB-BE580E0EF5DA}" type="slidenum">
              <a:rPr lang="en-GB" smtClean="0"/>
              <a:t>‹#›</a:t>
            </a:fld>
            <a:endParaRPr lang="en-GB"/>
          </a:p>
        </p:txBody>
      </p:sp>
    </p:spTree>
    <p:extLst>
      <p:ext uri="{BB962C8B-B14F-4D97-AF65-F5344CB8AC3E}">
        <p14:creationId xmlns:p14="http://schemas.microsoft.com/office/powerpoint/2010/main" val="2745338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B9141E-F78B-47CA-B887-2486E65FF16D}" type="datetime1">
              <a:rPr lang="en-GB" smtClean="0"/>
              <a:t>01/05/2023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56C7255-600E-4E5C-9BFB-BE580E0EF5DA}" type="slidenum">
              <a:rPr lang="en-GB" smtClean="0"/>
              <a:t>‹#›</a:t>
            </a:fld>
            <a:endParaRPr lang="en-GB"/>
          </a:p>
        </p:txBody>
      </p:sp>
    </p:spTree>
    <p:extLst>
      <p:ext uri="{BB962C8B-B14F-4D97-AF65-F5344CB8AC3E}">
        <p14:creationId xmlns:p14="http://schemas.microsoft.com/office/powerpoint/2010/main" val="1494238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0E5A8E-FA5C-4690-A2B3-84C1639ABB8E}" type="datetime1">
              <a:rPr lang="en-GB" smtClean="0"/>
              <a:t>01/05/2023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56C7255-600E-4E5C-9BFB-BE580E0EF5DA}" type="slidenum">
              <a:rPr lang="en-GB" smtClean="0"/>
              <a:t>‹#›</a:t>
            </a:fld>
            <a:endParaRPr lang="en-GB"/>
          </a:p>
        </p:txBody>
      </p:sp>
    </p:spTree>
    <p:extLst>
      <p:ext uri="{BB962C8B-B14F-4D97-AF65-F5344CB8AC3E}">
        <p14:creationId xmlns:p14="http://schemas.microsoft.com/office/powerpoint/2010/main" val="900340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4A0EF8-685D-4214-98AB-D6A0175F000A}" type="datetime1">
              <a:rPr lang="en-GB" smtClean="0"/>
              <a:t>01/05/2023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56C7255-600E-4E5C-9BFB-BE580E0EF5DA}" type="slidenum">
              <a:rPr lang="en-GB" smtClean="0"/>
              <a:t>‹#›</a:t>
            </a:fld>
            <a:endParaRPr lang="en-GB"/>
          </a:p>
        </p:txBody>
      </p:sp>
    </p:spTree>
    <p:extLst>
      <p:ext uri="{BB962C8B-B14F-4D97-AF65-F5344CB8AC3E}">
        <p14:creationId xmlns:p14="http://schemas.microsoft.com/office/powerpoint/2010/main" val="2619260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30EE21-6355-4BE4-B504-891B45AA17BF}" type="datetime1">
              <a:rPr lang="en-GB" smtClean="0"/>
              <a:t>01/05/2023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6C7255-600E-4E5C-9BFB-BE580E0EF5DA}" type="slidenum">
              <a:rPr lang="en-GB" smtClean="0"/>
              <a:t>‹#›</a:t>
            </a:fld>
            <a:endParaRPr lang="en-GB"/>
          </a:p>
        </p:txBody>
      </p:sp>
    </p:spTree>
    <p:extLst>
      <p:ext uri="{BB962C8B-B14F-4D97-AF65-F5344CB8AC3E}">
        <p14:creationId xmlns:p14="http://schemas.microsoft.com/office/powerpoint/2010/main" val="1462066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0A4D77-BDE5-4AAC-BE73-BA66889776EF}" type="datetime1">
              <a:rPr lang="en-GB" smtClean="0"/>
              <a:t>01/05/2023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6C7255-600E-4E5C-9BFB-BE580E0EF5DA}" type="slidenum">
              <a:rPr lang="en-GB" smtClean="0"/>
              <a:t>‹#›</a:t>
            </a:fld>
            <a:endParaRPr lang="en-GB"/>
          </a:p>
        </p:txBody>
      </p:sp>
    </p:spTree>
    <p:extLst>
      <p:ext uri="{BB962C8B-B14F-4D97-AF65-F5344CB8AC3E}">
        <p14:creationId xmlns:p14="http://schemas.microsoft.com/office/powerpoint/2010/main" val="3001122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638865A-9999-45FE-B06B-8825CE069840}" type="datetime1">
              <a:rPr lang="en-GB" smtClean="0"/>
              <a:t>01/05/2023</a:t>
            </a:fld>
            <a:endParaRPr lang="en-GB"/>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GB"/>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56C7255-600E-4E5C-9BFB-BE580E0EF5DA}" type="slidenum">
              <a:rPr lang="en-GB" smtClean="0"/>
              <a:t>‹#›</a:t>
            </a:fld>
            <a:endParaRPr lang="en-GB"/>
          </a:p>
        </p:txBody>
      </p:sp>
    </p:spTree>
    <p:extLst>
      <p:ext uri="{BB962C8B-B14F-4D97-AF65-F5344CB8AC3E}">
        <p14:creationId xmlns:p14="http://schemas.microsoft.com/office/powerpoint/2010/main" val="3297850851"/>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hf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jpeg"/><Relationship Id="rId7" Type="http://schemas.openxmlformats.org/officeDocument/2006/relationships/diagramColors" Target="../diagrams/colors5.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diagramQuickStyle" Target="../diagrams/quickStyle5.xml"/><Relationship Id="rId5" Type="http://schemas.openxmlformats.org/officeDocument/2006/relationships/diagramLayout" Target="../diagrams/layout5.xml"/><Relationship Id="rId10" Type="http://schemas.openxmlformats.org/officeDocument/2006/relationships/image" Target="../media/image20.png"/><Relationship Id="rId4" Type="http://schemas.openxmlformats.org/officeDocument/2006/relationships/diagramData" Target="../diagrams/data5.xml"/><Relationship Id="rId9"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jpeg"/><Relationship Id="rId7" Type="http://schemas.openxmlformats.org/officeDocument/2006/relationships/diagramColors" Target="../diagrams/colors6.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10" Type="http://schemas.openxmlformats.org/officeDocument/2006/relationships/image" Target="../media/image21.png"/><Relationship Id="rId4" Type="http://schemas.openxmlformats.org/officeDocument/2006/relationships/diagramData" Target="../diagrams/data6.xml"/><Relationship Id="rId9"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jpeg"/><Relationship Id="rId7" Type="http://schemas.openxmlformats.org/officeDocument/2006/relationships/diagramColors" Target="../diagrams/colors7.xm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diagramQuickStyle" Target="../diagrams/quickStyle7.xml"/><Relationship Id="rId5" Type="http://schemas.openxmlformats.org/officeDocument/2006/relationships/diagramLayout" Target="../diagrams/layout7.xml"/><Relationship Id="rId10" Type="http://schemas.openxmlformats.org/officeDocument/2006/relationships/image" Target="../media/image22.png"/><Relationship Id="rId4" Type="http://schemas.openxmlformats.org/officeDocument/2006/relationships/diagramData" Target="../diagrams/data7.xml"/><Relationship Id="rId9"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png"/><Relationship Id="rId9" Type="http://schemas.microsoft.com/office/2007/relationships/diagramDrawing" Target="../diagrams/drawing1.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jpeg"/><Relationship Id="rId7" Type="http://schemas.openxmlformats.org/officeDocument/2006/relationships/diagramQuickStyle" Target="../diagrams/quickStyle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3.png"/><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1.jpeg"/><Relationship Id="rId7" Type="http://schemas.openxmlformats.org/officeDocument/2006/relationships/diagramLayout" Target="../diagrams/layout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Data" Target="../diagrams/data3.xml"/><Relationship Id="rId5" Type="http://schemas.openxmlformats.org/officeDocument/2006/relationships/image" Target="../media/image14.tmp"/><Relationship Id="rId10" Type="http://schemas.microsoft.com/office/2007/relationships/diagramDrawing" Target="../diagrams/drawing3.xml"/><Relationship Id="rId4" Type="http://schemas.openxmlformats.org/officeDocument/2006/relationships/image" Target="../media/image3.png"/><Relationship Id="rId9" Type="http://schemas.openxmlformats.org/officeDocument/2006/relationships/diagramColors" Target="../diagrams/colors3.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57790-DD0B-AED9-54B0-19A73EC81597}"/>
              </a:ext>
            </a:extLst>
          </p:cNvPr>
          <p:cNvSpPr>
            <a:spLocks noGrp="1"/>
          </p:cNvSpPr>
          <p:nvPr>
            <p:ph type="ctrTitle"/>
          </p:nvPr>
        </p:nvSpPr>
        <p:spPr/>
        <p:txBody>
          <a:bodyPr/>
          <a:lstStyle/>
          <a:p>
            <a:r>
              <a:rPr lang="en-GB" dirty="0"/>
              <a:t>Remote Laser Welding Defect Classification</a:t>
            </a:r>
          </a:p>
        </p:txBody>
      </p:sp>
      <p:sp>
        <p:nvSpPr>
          <p:cNvPr id="3" name="Subtitle 2">
            <a:extLst>
              <a:ext uri="{FF2B5EF4-FFF2-40B4-BE49-F238E27FC236}">
                <a16:creationId xmlns:a16="http://schemas.microsoft.com/office/drawing/2014/main" id="{FA9A8C8F-05C3-F36D-A959-05374CAAC779}"/>
              </a:ext>
            </a:extLst>
          </p:cNvPr>
          <p:cNvSpPr>
            <a:spLocks noGrp="1"/>
          </p:cNvSpPr>
          <p:nvPr>
            <p:ph type="subTitle" idx="1"/>
          </p:nvPr>
        </p:nvSpPr>
        <p:spPr/>
        <p:txBody>
          <a:bodyPr/>
          <a:lstStyle/>
          <a:p>
            <a:endParaRPr lang="en-GB"/>
          </a:p>
        </p:txBody>
      </p:sp>
      <p:sp>
        <p:nvSpPr>
          <p:cNvPr id="4" name="Slide Number Placeholder 3">
            <a:extLst>
              <a:ext uri="{FF2B5EF4-FFF2-40B4-BE49-F238E27FC236}">
                <a16:creationId xmlns:a16="http://schemas.microsoft.com/office/drawing/2014/main" id="{9E22870E-AFD5-A088-0CC5-EF7300257FE0}"/>
              </a:ext>
            </a:extLst>
          </p:cNvPr>
          <p:cNvSpPr>
            <a:spLocks noGrp="1"/>
          </p:cNvSpPr>
          <p:nvPr>
            <p:ph type="sldNum" sz="quarter" idx="12"/>
          </p:nvPr>
        </p:nvSpPr>
        <p:spPr/>
        <p:txBody>
          <a:bodyPr/>
          <a:lstStyle/>
          <a:p>
            <a:fld id="{456C7255-600E-4E5C-9BFB-BE580E0EF5DA}" type="slidenum">
              <a:rPr lang="en-GB" smtClean="0"/>
              <a:t>1</a:t>
            </a:fld>
            <a:endParaRPr lang="en-GB"/>
          </a:p>
        </p:txBody>
      </p:sp>
    </p:spTree>
    <p:extLst>
      <p:ext uri="{BB962C8B-B14F-4D97-AF65-F5344CB8AC3E}">
        <p14:creationId xmlns:p14="http://schemas.microsoft.com/office/powerpoint/2010/main" val="1089974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D5A0B-B067-7349-416A-7541075C147F}"/>
              </a:ext>
            </a:extLst>
          </p:cNvPr>
          <p:cNvSpPr>
            <a:spLocks noGrp="1"/>
          </p:cNvSpPr>
          <p:nvPr>
            <p:ph type="title"/>
          </p:nvPr>
        </p:nvSpPr>
        <p:spPr>
          <a:xfrm>
            <a:off x="913795" y="609600"/>
            <a:ext cx="3078749" cy="970450"/>
          </a:xfrm>
        </p:spPr>
        <p:txBody>
          <a:bodyPr anchor="b">
            <a:normAutofit/>
          </a:bodyPr>
          <a:lstStyle/>
          <a:p>
            <a:pPr algn="l"/>
            <a:r>
              <a:rPr lang="en-GB" sz="2800" dirty="0"/>
              <a:t>Presentation Outline</a:t>
            </a:r>
          </a:p>
        </p:txBody>
      </p:sp>
      <p:sp>
        <p:nvSpPr>
          <p:cNvPr id="3" name="Content Placeholder 2">
            <a:extLst>
              <a:ext uri="{FF2B5EF4-FFF2-40B4-BE49-F238E27FC236}">
                <a16:creationId xmlns:a16="http://schemas.microsoft.com/office/drawing/2014/main" id="{39BABBBE-A998-227F-4914-6F21361E4AB2}"/>
              </a:ext>
            </a:extLst>
          </p:cNvPr>
          <p:cNvSpPr>
            <a:spLocks noGrp="1"/>
          </p:cNvSpPr>
          <p:nvPr>
            <p:ph idx="1"/>
          </p:nvPr>
        </p:nvSpPr>
        <p:spPr>
          <a:xfrm>
            <a:off x="913795" y="1732449"/>
            <a:ext cx="3078749" cy="4058751"/>
          </a:xfrm>
        </p:spPr>
        <p:txBody>
          <a:bodyPr anchor="t">
            <a:normAutofit/>
          </a:bodyPr>
          <a:lstStyle/>
          <a:p>
            <a:pPr>
              <a:buClr>
                <a:srgbClr val="D49B3E"/>
              </a:buClr>
              <a:buFont typeface="Wingdings" panose="05000000000000000000" pitchFamily="2" charset="2"/>
              <a:buChar char="Ø"/>
            </a:pPr>
            <a:r>
              <a:rPr lang="en-GB" sz="1600" dirty="0">
                <a:solidFill>
                  <a:schemeClr val="tx1"/>
                </a:solidFill>
              </a:rPr>
              <a:t>Introduction</a:t>
            </a:r>
          </a:p>
          <a:p>
            <a:pPr>
              <a:buClr>
                <a:srgbClr val="D49B3E"/>
              </a:buClr>
              <a:buFont typeface="Wingdings" panose="05000000000000000000" pitchFamily="2" charset="2"/>
              <a:buChar char="Ø"/>
            </a:pPr>
            <a:r>
              <a:rPr lang="en-GB" sz="1600" dirty="0">
                <a:solidFill>
                  <a:schemeClr val="tx1"/>
                </a:solidFill>
              </a:rPr>
              <a:t>Project Overview</a:t>
            </a:r>
          </a:p>
          <a:p>
            <a:pPr>
              <a:buClr>
                <a:srgbClr val="D49B3E"/>
              </a:buClr>
              <a:buFont typeface="Wingdings" panose="05000000000000000000" pitchFamily="2" charset="2"/>
              <a:buChar char="Ø"/>
            </a:pPr>
            <a:r>
              <a:rPr lang="en-GB" sz="1600" dirty="0">
                <a:solidFill>
                  <a:srgbClr val="D49B3E"/>
                </a:solidFill>
              </a:rPr>
              <a:t>Methodology</a:t>
            </a:r>
          </a:p>
          <a:p>
            <a:pPr>
              <a:buClr>
                <a:srgbClr val="D49B3E"/>
              </a:buClr>
              <a:buFont typeface="Wingdings" panose="05000000000000000000" pitchFamily="2" charset="2"/>
              <a:buChar char="Ø"/>
            </a:pPr>
            <a:r>
              <a:rPr lang="en-GB" sz="1600" dirty="0"/>
              <a:t>Results Analysis</a:t>
            </a:r>
          </a:p>
          <a:p>
            <a:pPr>
              <a:buClr>
                <a:srgbClr val="D49B3E"/>
              </a:buClr>
              <a:buFont typeface="Wingdings" panose="05000000000000000000" pitchFamily="2" charset="2"/>
              <a:buChar char="Ø"/>
            </a:pPr>
            <a:r>
              <a:rPr lang="en-GB" sz="1600" dirty="0"/>
              <a:t>Conclusion</a:t>
            </a:r>
          </a:p>
          <a:p>
            <a:pPr>
              <a:buClr>
                <a:srgbClr val="D49B3E"/>
              </a:buClr>
              <a:buFont typeface="Wingdings" panose="05000000000000000000" pitchFamily="2" charset="2"/>
              <a:buChar char="Ø"/>
            </a:pPr>
            <a:r>
              <a:rPr lang="en-GB" sz="1600" dirty="0"/>
              <a:t>Project Management</a:t>
            </a:r>
          </a:p>
          <a:p>
            <a:pPr>
              <a:buClr>
                <a:srgbClr val="D49B3E"/>
              </a:buClr>
              <a:buFont typeface="Wingdings" panose="05000000000000000000" pitchFamily="2" charset="2"/>
              <a:buChar char="Ø"/>
            </a:pPr>
            <a:r>
              <a:rPr lang="en-GB" sz="1600" dirty="0"/>
              <a:t>Future Work</a:t>
            </a:r>
          </a:p>
        </p:txBody>
      </p:sp>
      <p:pic>
        <p:nvPicPr>
          <p:cNvPr id="1028" name="Picture 4" descr="Remote Fibre Laser Welding">
            <a:extLst>
              <a:ext uri="{FF2B5EF4-FFF2-40B4-BE49-F238E27FC236}">
                <a16:creationId xmlns:a16="http://schemas.microsoft.com/office/drawing/2014/main" id="{A69E6130-5F8F-5DBB-F926-675F6EB620A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8175"/>
          <a:stretch/>
        </p:blipFill>
        <p:spPr bwMode="auto">
          <a:xfrm>
            <a:off x="4654295" y="10"/>
            <a:ext cx="7537705"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4D2D498-CEF8-E168-57C9-0711250447CF}"/>
              </a:ext>
            </a:extLst>
          </p:cNvPr>
          <p:cNvSpPr>
            <a:spLocks noGrp="1"/>
          </p:cNvSpPr>
          <p:nvPr>
            <p:ph type="sldNum" sz="quarter" idx="12"/>
          </p:nvPr>
        </p:nvSpPr>
        <p:spPr/>
        <p:txBody>
          <a:bodyPr/>
          <a:lstStyle/>
          <a:p>
            <a:fld id="{456C7255-600E-4E5C-9BFB-BE580E0EF5DA}" type="slidenum">
              <a:rPr lang="en-GB" smtClean="0"/>
              <a:t>10</a:t>
            </a:fld>
            <a:endParaRPr lang="en-GB"/>
          </a:p>
        </p:txBody>
      </p:sp>
    </p:spTree>
    <p:extLst>
      <p:ext uri="{BB962C8B-B14F-4D97-AF65-F5344CB8AC3E}">
        <p14:creationId xmlns:p14="http://schemas.microsoft.com/office/powerpoint/2010/main" val="3922599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2C57D-2D72-4759-7991-B44FA448A638}"/>
              </a:ext>
            </a:extLst>
          </p:cNvPr>
          <p:cNvSpPr>
            <a:spLocks noGrp="1"/>
          </p:cNvSpPr>
          <p:nvPr>
            <p:ph type="title"/>
          </p:nvPr>
        </p:nvSpPr>
        <p:spPr/>
        <p:txBody>
          <a:bodyPr>
            <a:normAutofit fontScale="90000"/>
          </a:bodyPr>
          <a:lstStyle/>
          <a:p>
            <a:r>
              <a:rPr lang="en-GB" dirty="0"/>
              <a:t>Supervised Machine Learning for Defect Classification</a:t>
            </a:r>
          </a:p>
        </p:txBody>
      </p:sp>
      <p:sp>
        <p:nvSpPr>
          <p:cNvPr id="3" name="Content Placeholder 2">
            <a:extLst>
              <a:ext uri="{FF2B5EF4-FFF2-40B4-BE49-F238E27FC236}">
                <a16:creationId xmlns:a16="http://schemas.microsoft.com/office/drawing/2014/main" id="{7BD6E82A-E32C-9548-F861-EC8C071C5AF1}"/>
              </a:ext>
            </a:extLst>
          </p:cNvPr>
          <p:cNvSpPr>
            <a:spLocks noGrp="1"/>
          </p:cNvSpPr>
          <p:nvPr>
            <p:ph idx="1"/>
          </p:nvPr>
        </p:nvSpPr>
        <p:spPr/>
        <p:txBody>
          <a:bodyPr/>
          <a:lstStyle/>
          <a:p>
            <a:r>
              <a:rPr lang="en-GB" dirty="0"/>
              <a:t>Supervised machine learning is a technique in which a machine is trained to learn the relationships between inputs (features) and outputs (classes).</a:t>
            </a:r>
          </a:p>
          <a:p>
            <a:r>
              <a:rPr lang="en-GB" dirty="0"/>
              <a:t>In RLW, the goal is to accurately classify a welding class given a set of welding process features.</a:t>
            </a:r>
          </a:p>
          <a:p>
            <a:r>
              <a:rPr lang="en-GB" dirty="0"/>
              <a:t>The machine learning model is first trained on labelled data. After training, the model can make predictions on new, unseen datapoints.</a:t>
            </a:r>
          </a:p>
          <a:p>
            <a:pPr marL="0" indent="0">
              <a:buNone/>
            </a:pPr>
            <a:endParaRPr lang="en-GB" dirty="0"/>
          </a:p>
        </p:txBody>
      </p:sp>
      <p:pic>
        <p:nvPicPr>
          <p:cNvPr id="4" name="Picture 3" descr="Diagram&#10;&#10;Description automatically generated">
            <a:extLst>
              <a:ext uri="{FF2B5EF4-FFF2-40B4-BE49-F238E27FC236}">
                <a16:creationId xmlns:a16="http://schemas.microsoft.com/office/drawing/2014/main" id="{552FA6A8-5340-244D-96AE-353DDDB25237}"/>
              </a:ext>
            </a:extLst>
          </p:cNvPr>
          <p:cNvPicPr>
            <a:picLocks noChangeAspect="1"/>
          </p:cNvPicPr>
          <p:nvPr/>
        </p:nvPicPr>
        <p:blipFill rotWithShape="1">
          <a:blip r:embed="rId3">
            <a:extLst>
              <a:ext uri="{28A0092B-C50C-407E-A947-70E740481C1C}">
                <a14:useLocalDpi xmlns:a14="http://schemas.microsoft.com/office/drawing/2010/main" val="0"/>
              </a:ext>
            </a:extLst>
          </a:blip>
          <a:srcRect l="11137"/>
          <a:stretch/>
        </p:blipFill>
        <p:spPr bwMode="auto">
          <a:xfrm>
            <a:off x="617220" y="4852035"/>
            <a:ext cx="2918460" cy="1783080"/>
          </a:xfrm>
          <a:prstGeom prst="rect">
            <a:avLst/>
          </a:prstGeom>
          <a:ln>
            <a:noFill/>
          </a:ln>
          <a:extLst>
            <a:ext uri="{53640926-AAD7-44D8-BBD7-CCE9431645EC}">
              <a14:shadowObscured xmlns:a14="http://schemas.microsoft.com/office/drawing/2010/main"/>
            </a:ext>
          </a:extLst>
        </p:spPr>
      </p:pic>
      <p:sp>
        <p:nvSpPr>
          <p:cNvPr id="5" name="Slide Number Placeholder 4">
            <a:extLst>
              <a:ext uri="{FF2B5EF4-FFF2-40B4-BE49-F238E27FC236}">
                <a16:creationId xmlns:a16="http://schemas.microsoft.com/office/drawing/2014/main" id="{13D6FA64-1270-DEC5-89B8-B06D6FE19F7E}"/>
              </a:ext>
            </a:extLst>
          </p:cNvPr>
          <p:cNvSpPr>
            <a:spLocks noGrp="1"/>
          </p:cNvSpPr>
          <p:nvPr>
            <p:ph type="sldNum" sz="quarter" idx="12"/>
          </p:nvPr>
        </p:nvSpPr>
        <p:spPr/>
        <p:txBody>
          <a:bodyPr/>
          <a:lstStyle/>
          <a:p>
            <a:fld id="{456C7255-600E-4E5C-9BFB-BE580E0EF5DA}" type="slidenum">
              <a:rPr lang="en-GB" smtClean="0"/>
              <a:t>11</a:t>
            </a:fld>
            <a:endParaRPr lang="en-GB"/>
          </a:p>
        </p:txBody>
      </p:sp>
    </p:spTree>
    <p:extLst>
      <p:ext uri="{BB962C8B-B14F-4D97-AF65-F5344CB8AC3E}">
        <p14:creationId xmlns:p14="http://schemas.microsoft.com/office/powerpoint/2010/main" val="3542192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2C57D-2D72-4759-7991-B44FA448A638}"/>
              </a:ext>
            </a:extLst>
          </p:cNvPr>
          <p:cNvSpPr>
            <a:spLocks noGrp="1"/>
          </p:cNvSpPr>
          <p:nvPr>
            <p:ph type="title"/>
          </p:nvPr>
        </p:nvSpPr>
        <p:spPr/>
        <p:txBody>
          <a:bodyPr>
            <a:normAutofit fontScale="90000"/>
          </a:bodyPr>
          <a:lstStyle/>
          <a:p>
            <a:r>
              <a:rPr lang="en-GB" dirty="0"/>
              <a:t>Methodology: Classical Machine Learning Models</a:t>
            </a:r>
          </a:p>
        </p:txBody>
      </p:sp>
      <p:graphicFrame>
        <p:nvGraphicFramePr>
          <p:cNvPr id="12" name="Content Placeholder 11">
            <a:extLst>
              <a:ext uri="{FF2B5EF4-FFF2-40B4-BE49-F238E27FC236}">
                <a16:creationId xmlns:a16="http://schemas.microsoft.com/office/drawing/2014/main" id="{67910E15-0D05-FFB3-E879-39EE5A969739}"/>
              </a:ext>
            </a:extLst>
          </p:cNvPr>
          <p:cNvGraphicFramePr>
            <a:graphicFrameLocks noGrp="1"/>
          </p:cNvGraphicFramePr>
          <p:nvPr>
            <p:ph idx="1"/>
            <p:extLst>
              <p:ext uri="{D42A27DB-BD31-4B8C-83A1-F6EECF244321}">
                <p14:modId xmlns:p14="http://schemas.microsoft.com/office/powerpoint/2010/main" val="1080205816"/>
              </p:ext>
            </p:extLst>
          </p:nvPr>
        </p:nvGraphicFramePr>
        <p:xfrm>
          <a:off x="913795" y="1732449"/>
          <a:ext cx="10353762" cy="40587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B2461A88-A1B3-9F19-0D6D-5B5053C0FEB3}"/>
              </a:ext>
            </a:extLst>
          </p:cNvPr>
          <p:cNvSpPr>
            <a:spLocks noGrp="1"/>
          </p:cNvSpPr>
          <p:nvPr>
            <p:ph type="sldNum" sz="quarter" idx="12"/>
          </p:nvPr>
        </p:nvSpPr>
        <p:spPr/>
        <p:txBody>
          <a:bodyPr/>
          <a:lstStyle/>
          <a:p>
            <a:fld id="{456C7255-600E-4E5C-9BFB-BE580E0EF5DA}" type="slidenum">
              <a:rPr lang="en-GB" smtClean="0"/>
              <a:t>12</a:t>
            </a:fld>
            <a:endParaRPr lang="en-GB"/>
          </a:p>
        </p:txBody>
      </p:sp>
    </p:spTree>
    <p:extLst>
      <p:ext uri="{BB962C8B-B14F-4D97-AF65-F5344CB8AC3E}">
        <p14:creationId xmlns:p14="http://schemas.microsoft.com/office/powerpoint/2010/main" val="1272426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2E3F9-F43C-6225-1689-1852D7CCD4EF}"/>
              </a:ext>
            </a:extLst>
          </p:cNvPr>
          <p:cNvSpPr>
            <a:spLocks noGrp="1"/>
          </p:cNvSpPr>
          <p:nvPr>
            <p:ph type="title"/>
          </p:nvPr>
        </p:nvSpPr>
        <p:spPr/>
        <p:txBody>
          <a:bodyPr/>
          <a:lstStyle/>
          <a:p>
            <a:r>
              <a:rPr lang="en-GB" dirty="0"/>
              <a:t>Methodology: Ensemble Voting Strategy</a:t>
            </a:r>
          </a:p>
        </p:txBody>
      </p:sp>
      <p:sp>
        <p:nvSpPr>
          <p:cNvPr id="3" name="Content Placeholder 2">
            <a:extLst>
              <a:ext uri="{FF2B5EF4-FFF2-40B4-BE49-F238E27FC236}">
                <a16:creationId xmlns:a16="http://schemas.microsoft.com/office/drawing/2014/main" id="{BAB308BA-FCA6-A0AD-1FDF-9933D67124C5}"/>
              </a:ext>
            </a:extLst>
          </p:cNvPr>
          <p:cNvSpPr>
            <a:spLocks noGrp="1"/>
          </p:cNvSpPr>
          <p:nvPr>
            <p:ph sz="half" idx="1"/>
          </p:nvPr>
        </p:nvSpPr>
        <p:spPr/>
        <p:txBody>
          <a:bodyPr/>
          <a:lstStyle/>
          <a:p>
            <a:pPr marL="36900" indent="0" algn="ctr">
              <a:buNone/>
            </a:pPr>
            <a:r>
              <a:rPr lang="en-GB" dirty="0"/>
              <a:t>Hard Voting</a:t>
            </a:r>
          </a:p>
          <a:p>
            <a:endParaRPr lang="en-GB" dirty="0"/>
          </a:p>
        </p:txBody>
      </p:sp>
      <p:sp>
        <p:nvSpPr>
          <p:cNvPr id="4" name="Content Placeholder 3">
            <a:extLst>
              <a:ext uri="{FF2B5EF4-FFF2-40B4-BE49-F238E27FC236}">
                <a16:creationId xmlns:a16="http://schemas.microsoft.com/office/drawing/2014/main" id="{94EAF058-15CB-3585-9D5B-DB86C06F39C6}"/>
              </a:ext>
            </a:extLst>
          </p:cNvPr>
          <p:cNvSpPr>
            <a:spLocks noGrp="1"/>
          </p:cNvSpPr>
          <p:nvPr>
            <p:ph sz="half" idx="2"/>
          </p:nvPr>
        </p:nvSpPr>
        <p:spPr/>
        <p:txBody>
          <a:bodyPr/>
          <a:lstStyle/>
          <a:p>
            <a:pPr marL="36900" indent="0" algn="ctr">
              <a:buNone/>
            </a:pPr>
            <a:r>
              <a:rPr lang="en-GB" dirty="0"/>
              <a:t>Soft Voting</a:t>
            </a:r>
          </a:p>
          <a:p>
            <a:pPr marL="36900" indent="0">
              <a:buNone/>
            </a:pPr>
            <a:endParaRPr lang="en-GB" dirty="0"/>
          </a:p>
        </p:txBody>
      </p:sp>
      <p:grpSp>
        <p:nvGrpSpPr>
          <p:cNvPr id="5" name="Group 4">
            <a:extLst>
              <a:ext uri="{FF2B5EF4-FFF2-40B4-BE49-F238E27FC236}">
                <a16:creationId xmlns:a16="http://schemas.microsoft.com/office/drawing/2014/main" id="{90F0EC4C-589A-7181-62DD-704DF8F607EF}"/>
              </a:ext>
            </a:extLst>
          </p:cNvPr>
          <p:cNvGrpSpPr/>
          <p:nvPr/>
        </p:nvGrpSpPr>
        <p:grpSpPr>
          <a:xfrm>
            <a:off x="5974290" y="2193350"/>
            <a:ext cx="5389770" cy="4250864"/>
            <a:chOff x="6021594" y="1574492"/>
            <a:chExt cx="5183267" cy="5121857"/>
          </a:xfrm>
        </p:grpSpPr>
        <p:grpSp>
          <p:nvGrpSpPr>
            <p:cNvPr id="6" name="Group 5">
              <a:extLst>
                <a:ext uri="{FF2B5EF4-FFF2-40B4-BE49-F238E27FC236}">
                  <a16:creationId xmlns:a16="http://schemas.microsoft.com/office/drawing/2014/main" id="{5B0A4A30-E7C9-2B36-65B4-C6D83F0803F5}"/>
                </a:ext>
              </a:extLst>
            </p:cNvPr>
            <p:cNvGrpSpPr/>
            <p:nvPr/>
          </p:nvGrpSpPr>
          <p:grpSpPr>
            <a:xfrm>
              <a:off x="6021594" y="1574492"/>
              <a:ext cx="5183267" cy="4089121"/>
              <a:chOff x="6024367" y="1983442"/>
              <a:chExt cx="5183267" cy="4089121"/>
            </a:xfrm>
          </p:grpSpPr>
          <p:sp>
            <p:nvSpPr>
              <p:cNvPr id="18" name="Rectangle 17">
                <a:extLst>
                  <a:ext uri="{FF2B5EF4-FFF2-40B4-BE49-F238E27FC236}">
                    <a16:creationId xmlns:a16="http://schemas.microsoft.com/office/drawing/2014/main" id="{95ECF209-C0E1-86B2-393B-B47010DA9B8A}"/>
                  </a:ext>
                </a:extLst>
              </p:cNvPr>
              <p:cNvSpPr/>
              <p:nvPr/>
            </p:nvSpPr>
            <p:spPr>
              <a:xfrm>
                <a:off x="7768075" y="1983442"/>
                <a:ext cx="1478304" cy="719999"/>
              </a:xfrm>
              <a:prstGeom prst="rect">
                <a:avLst/>
              </a:prstGeom>
              <a:solidFill>
                <a:srgbClr val="BC451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Features</a:t>
                </a:r>
              </a:p>
            </p:txBody>
          </p:sp>
          <p:grpSp>
            <p:nvGrpSpPr>
              <p:cNvPr id="19" name="Group 18">
                <a:extLst>
                  <a:ext uri="{FF2B5EF4-FFF2-40B4-BE49-F238E27FC236}">
                    <a16:creationId xmlns:a16="http://schemas.microsoft.com/office/drawing/2014/main" id="{AE628E65-59A9-26E5-BA8D-086D09034F4B}"/>
                  </a:ext>
                </a:extLst>
              </p:cNvPr>
              <p:cNvGrpSpPr/>
              <p:nvPr/>
            </p:nvGrpSpPr>
            <p:grpSpPr>
              <a:xfrm>
                <a:off x="6024368" y="3079600"/>
                <a:ext cx="4964597" cy="1850087"/>
                <a:chOff x="5938466" y="3423121"/>
                <a:chExt cx="4964597" cy="1850087"/>
              </a:xfrm>
            </p:grpSpPr>
            <p:grpSp>
              <p:nvGrpSpPr>
                <p:cNvPr id="21" name="Group 20">
                  <a:extLst>
                    <a:ext uri="{FF2B5EF4-FFF2-40B4-BE49-F238E27FC236}">
                      <a16:creationId xmlns:a16="http://schemas.microsoft.com/office/drawing/2014/main" id="{F65271DA-AFB9-2600-4DDC-3E318684A600}"/>
                    </a:ext>
                  </a:extLst>
                </p:cNvPr>
                <p:cNvGrpSpPr/>
                <p:nvPr/>
              </p:nvGrpSpPr>
              <p:grpSpPr>
                <a:xfrm>
                  <a:off x="6167588" y="3423121"/>
                  <a:ext cx="4515103" cy="767758"/>
                  <a:chOff x="6167588" y="3423121"/>
                  <a:chExt cx="4515103" cy="767758"/>
                </a:xfrm>
              </p:grpSpPr>
              <p:sp>
                <p:nvSpPr>
                  <p:cNvPr id="26" name="Rectangle 25">
                    <a:extLst>
                      <a:ext uri="{FF2B5EF4-FFF2-40B4-BE49-F238E27FC236}">
                        <a16:creationId xmlns:a16="http://schemas.microsoft.com/office/drawing/2014/main" id="{B1BABDA3-0295-2643-DEF9-0B1CA0ADA4C8}"/>
                      </a:ext>
                    </a:extLst>
                  </p:cNvPr>
                  <p:cNvSpPr/>
                  <p:nvPr/>
                </p:nvSpPr>
                <p:spPr>
                  <a:xfrm>
                    <a:off x="6167588" y="3429000"/>
                    <a:ext cx="986690" cy="714119"/>
                  </a:xfrm>
                  <a:prstGeom prst="rect">
                    <a:avLst/>
                  </a:prstGeom>
                  <a:solidFill>
                    <a:srgbClr val="BC451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KNN</a:t>
                    </a:r>
                  </a:p>
                </p:txBody>
              </p:sp>
              <p:sp>
                <p:nvSpPr>
                  <p:cNvPr id="27" name="Rectangle 26">
                    <a:extLst>
                      <a:ext uri="{FF2B5EF4-FFF2-40B4-BE49-F238E27FC236}">
                        <a16:creationId xmlns:a16="http://schemas.microsoft.com/office/drawing/2014/main" id="{B5A8DD36-5658-0281-9D62-CA1F01CAA1B1}"/>
                      </a:ext>
                    </a:extLst>
                  </p:cNvPr>
                  <p:cNvSpPr/>
                  <p:nvPr/>
                </p:nvSpPr>
                <p:spPr>
                  <a:xfrm>
                    <a:off x="7927980" y="3470880"/>
                    <a:ext cx="986690" cy="719999"/>
                  </a:xfrm>
                  <a:prstGeom prst="rect">
                    <a:avLst/>
                  </a:prstGeom>
                  <a:solidFill>
                    <a:srgbClr val="BC451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DT</a:t>
                    </a:r>
                  </a:p>
                </p:txBody>
              </p:sp>
              <p:sp>
                <p:nvSpPr>
                  <p:cNvPr id="28" name="Rectangle 27">
                    <a:extLst>
                      <a:ext uri="{FF2B5EF4-FFF2-40B4-BE49-F238E27FC236}">
                        <a16:creationId xmlns:a16="http://schemas.microsoft.com/office/drawing/2014/main" id="{64F71B1A-2F51-DA86-07EC-AF0794437A3A}"/>
                      </a:ext>
                    </a:extLst>
                  </p:cNvPr>
                  <p:cNvSpPr/>
                  <p:nvPr/>
                </p:nvSpPr>
                <p:spPr>
                  <a:xfrm>
                    <a:off x="9696001" y="3423121"/>
                    <a:ext cx="986690" cy="719998"/>
                  </a:xfrm>
                  <a:prstGeom prst="rect">
                    <a:avLst/>
                  </a:prstGeom>
                  <a:solidFill>
                    <a:srgbClr val="BC451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SVM</a:t>
                    </a:r>
                  </a:p>
                </p:txBody>
              </p:sp>
            </p:grpSp>
            <p:grpSp>
              <p:nvGrpSpPr>
                <p:cNvPr id="22" name="Group 21">
                  <a:extLst>
                    <a:ext uri="{FF2B5EF4-FFF2-40B4-BE49-F238E27FC236}">
                      <a16:creationId xmlns:a16="http://schemas.microsoft.com/office/drawing/2014/main" id="{7C97EC89-90F5-D149-B4DA-DD9CE42BD9AE}"/>
                    </a:ext>
                  </a:extLst>
                </p:cNvPr>
                <p:cNvGrpSpPr/>
                <p:nvPr/>
              </p:nvGrpSpPr>
              <p:grpSpPr>
                <a:xfrm>
                  <a:off x="5938466" y="4521013"/>
                  <a:ext cx="4964597" cy="752195"/>
                  <a:chOff x="5938466" y="3397624"/>
                  <a:chExt cx="4964597" cy="752195"/>
                </a:xfrm>
              </p:grpSpPr>
              <p:sp>
                <p:nvSpPr>
                  <p:cNvPr id="23" name="Rectangle 22">
                    <a:extLst>
                      <a:ext uri="{FF2B5EF4-FFF2-40B4-BE49-F238E27FC236}">
                        <a16:creationId xmlns:a16="http://schemas.microsoft.com/office/drawing/2014/main" id="{7C8E2833-CB50-E178-02AF-3D719335423C}"/>
                      </a:ext>
                    </a:extLst>
                  </p:cNvPr>
                  <p:cNvSpPr/>
                  <p:nvPr/>
                </p:nvSpPr>
                <p:spPr>
                  <a:xfrm>
                    <a:off x="5938466" y="3429000"/>
                    <a:ext cx="1439999" cy="714119"/>
                  </a:xfrm>
                  <a:prstGeom prst="rect">
                    <a:avLst/>
                  </a:prstGeom>
                  <a:solidFill>
                    <a:srgbClr val="BC451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[0.2, 0.7, 0.1]</a:t>
                    </a:r>
                  </a:p>
                </p:txBody>
              </p:sp>
              <p:sp>
                <p:nvSpPr>
                  <p:cNvPr id="24" name="Rectangle 23">
                    <a:extLst>
                      <a:ext uri="{FF2B5EF4-FFF2-40B4-BE49-F238E27FC236}">
                        <a16:creationId xmlns:a16="http://schemas.microsoft.com/office/drawing/2014/main" id="{B7CB6A5A-815B-D46E-A5F5-B4FD92832637}"/>
                      </a:ext>
                    </a:extLst>
                  </p:cNvPr>
                  <p:cNvSpPr/>
                  <p:nvPr/>
                </p:nvSpPr>
                <p:spPr>
                  <a:xfrm>
                    <a:off x="7702672" y="3429820"/>
                    <a:ext cx="1439999" cy="719999"/>
                  </a:xfrm>
                  <a:prstGeom prst="rect">
                    <a:avLst/>
                  </a:prstGeom>
                  <a:solidFill>
                    <a:srgbClr val="BC451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dirty="0"/>
                  </a:p>
                  <a:p>
                    <a:pPr algn="ctr"/>
                    <a:r>
                      <a:rPr lang="en-GB" dirty="0"/>
                      <a:t>[0.6, 0.4, 0]</a:t>
                    </a:r>
                  </a:p>
                  <a:p>
                    <a:pPr algn="ctr"/>
                    <a:endParaRPr lang="en-GB" dirty="0"/>
                  </a:p>
                </p:txBody>
              </p:sp>
              <p:sp>
                <p:nvSpPr>
                  <p:cNvPr id="25" name="Rectangle 24">
                    <a:extLst>
                      <a:ext uri="{FF2B5EF4-FFF2-40B4-BE49-F238E27FC236}">
                        <a16:creationId xmlns:a16="http://schemas.microsoft.com/office/drawing/2014/main" id="{5E7FA58D-C716-F43F-274B-B419FF0A5B32}"/>
                      </a:ext>
                    </a:extLst>
                  </p:cNvPr>
                  <p:cNvSpPr/>
                  <p:nvPr/>
                </p:nvSpPr>
                <p:spPr>
                  <a:xfrm>
                    <a:off x="9477332" y="3397624"/>
                    <a:ext cx="1425731" cy="719998"/>
                  </a:xfrm>
                  <a:prstGeom prst="rect">
                    <a:avLst/>
                  </a:prstGeom>
                  <a:solidFill>
                    <a:srgbClr val="BC451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[0.1, 0.8, 0.1]</a:t>
                    </a:r>
                  </a:p>
                </p:txBody>
              </p:sp>
            </p:grpSp>
          </p:grpSp>
          <p:sp>
            <p:nvSpPr>
              <p:cNvPr id="20" name="Rectangle 19">
                <a:extLst>
                  <a:ext uri="{FF2B5EF4-FFF2-40B4-BE49-F238E27FC236}">
                    <a16:creationId xmlns:a16="http://schemas.microsoft.com/office/drawing/2014/main" id="{9C928B7B-AEF4-805A-BE14-F6EAB5F3C42E}"/>
                  </a:ext>
                </a:extLst>
              </p:cNvPr>
              <p:cNvSpPr/>
              <p:nvPr/>
            </p:nvSpPr>
            <p:spPr>
              <a:xfrm>
                <a:off x="6024367" y="5299148"/>
                <a:ext cx="5183267" cy="773415"/>
              </a:xfrm>
              <a:prstGeom prst="rect">
                <a:avLst/>
              </a:prstGeom>
              <a:solidFill>
                <a:srgbClr val="BC451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Soft Voting</a:t>
                </a:r>
              </a:p>
            </p:txBody>
          </p:sp>
        </p:grpSp>
        <p:sp>
          <p:nvSpPr>
            <p:cNvPr id="7" name="Rectangle 6">
              <a:extLst>
                <a:ext uri="{FF2B5EF4-FFF2-40B4-BE49-F238E27FC236}">
                  <a16:creationId xmlns:a16="http://schemas.microsoft.com/office/drawing/2014/main" id="{8C7857CB-A0F1-F3B9-6C37-571A5233A800}"/>
                </a:ext>
              </a:extLst>
            </p:cNvPr>
            <p:cNvSpPr/>
            <p:nvPr/>
          </p:nvSpPr>
          <p:spPr>
            <a:xfrm>
              <a:off x="7760614" y="5982231"/>
              <a:ext cx="1478304" cy="714118"/>
            </a:xfrm>
            <a:prstGeom prst="rect">
              <a:avLst/>
            </a:prstGeom>
            <a:solidFill>
              <a:srgbClr val="BC451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LoC</a:t>
              </a:r>
            </a:p>
          </p:txBody>
        </p:sp>
        <p:cxnSp>
          <p:nvCxnSpPr>
            <p:cNvPr id="8" name="Straight Arrow Connector 7">
              <a:extLst>
                <a:ext uri="{FF2B5EF4-FFF2-40B4-BE49-F238E27FC236}">
                  <a16:creationId xmlns:a16="http://schemas.microsoft.com/office/drawing/2014/main" id="{C1949CAC-6E71-E8F1-0E5B-A4883621F3F7}"/>
                </a:ext>
              </a:extLst>
            </p:cNvPr>
            <p:cNvCxnSpPr>
              <a:stCxn id="18" idx="2"/>
              <a:endCxn id="27" idx="0"/>
            </p:cNvCxnSpPr>
            <p:nvPr/>
          </p:nvCxnSpPr>
          <p:spPr>
            <a:xfrm>
              <a:off x="8504454" y="2294491"/>
              <a:ext cx="0" cy="4239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5FBA6C9-6B78-070D-CBE2-1EF3D469A112}"/>
                </a:ext>
              </a:extLst>
            </p:cNvPr>
            <p:cNvCxnSpPr>
              <a:cxnSpLocks/>
              <a:stCxn id="18" idx="2"/>
              <a:endCxn id="28" idx="0"/>
            </p:cNvCxnSpPr>
            <p:nvPr/>
          </p:nvCxnSpPr>
          <p:spPr>
            <a:xfrm>
              <a:off x="8504454" y="2294491"/>
              <a:ext cx="1768021" cy="3761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09495F8-AD60-B662-C098-67240789AB83}"/>
                </a:ext>
              </a:extLst>
            </p:cNvPr>
            <p:cNvCxnSpPr>
              <a:cxnSpLocks/>
              <a:stCxn id="26" idx="2"/>
              <a:endCxn id="23" idx="0"/>
            </p:cNvCxnSpPr>
            <p:nvPr/>
          </p:nvCxnSpPr>
          <p:spPr>
            <a:xfrm flipH="1">
              <a:off x="6741595" y="3390648"/>
              <a:ext cx="2467" cy="4092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9EDC6F8-EBAD-52FA-53D7-DC951E5AA023}"/>
                </a:ext>
              </a:extLst>
            </p:cNvPr>
            <p:cNvCxnSpPr>
              <a:cxnSpLocks/>
              <a:stCxn id="27" idx="2"/>
              <a:endCxn id="24" idx="0"/>
            </p:cNvCxnSpPr>
            <p:nvPr/>
          </p:nvCxnSpPr>
          <p:spPr>
            <a:xfrm>
              <a:off x="8504454" y="3438409"/>
              <a:ext cx="1347" cy="3623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8B5BD24-3574-1BE3-E255-EF4A69A077C5}"/>
                </a:ext>
              </a:extLst>
            </p:cNvPr>
            <p:cNvCxnSpPr>
              <a:cxnSpLocks/>
              <a:stCxn id="28" idx="2"/>
              <a:endCxn id="25" idx="0"/>
            </p:cNvCxnSpPr>
            <p:nvPr/>
          </p:nvCxnSpPr>
          <p:spPr>
            <a:xfrm>
              <a:off x="10272475" y="3390649"/>
              <a:ext cx="852" cy="3778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883CD49-EF40-FDEB-7A18-8B8D9B8BDF1F}"/>
                </a:ext>
              </a:extLst>
            </p:cNvPr>
            <p:cNvCxnSpPr>
              <a:cxnSpLocks/>
              <a:stCxn id="18" idx="2"/>
              <a:endCxn id="26" idx="0"/>
            </p:cNvCxnSpPr>
            <p:nvPr/>
          </p:nvCxnSpPr>
          <p:spPr>
            <a:xfrm flipH="1">
              <a:off x="6744062" y="2294491"/>
              <a:ext cx="1760392" cy="3820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BEC1F9A-4B43-9C0C-3166-70E3BD0F6452}"/>
                </a:ext>
              </a:extLst>
            </p:cNvPr>
            <p:cNvCxnSpPr>
              <a:cxnSpLocks/>
              <a:stCxn id="23" idx="2"/>
            </p:cNvCxnSpPr>
            <p:nvPr/>
          </p:nvCxnSpPr>
          <p:spPr>
            <a:xfrm>
              <a:off x="6741594" y="4514037"/>
              <a:ext cx="0" cy="3761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AB94B92-473C-4891-637B-4B58078C4542}"/>
                </a:ext>
              </a:extLst>
            </p:cNvPr>
            <p:cNvCxnSpPr>
              <a:cxnSpLocks/>
            </p:cNvCxnSpPr>
            <p:nvPr/>
          </p:nvCxnSpPr>
          <p:spPr>
            <a:xfrm>
              <a:off x="8499766" y="4514036"/>
              <a:ext cx="0" cy="3761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B3C8BD7-2E71-BC79-8BEE-2F6BEE61662C}"/>
                </a:ext>
              </a:extLst>
            </p:cNvPr>
            <p:cNvCxnSpPr>
              <a:cxnSpLocks/>
            </p:cNvCxnSpPr>
            <p:nvPr/>
          </p:nvCxnSpPr>
          <p:spPr>
            <a:xfrm>
              <a:off x="10272475" y="4514036"/>
              <a:ext cx="0" cy="3761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B9D60CA-0719-2EFC-7A80-F40226C57F6C}"/>
                </a:ext>
              </a:extLst>
            </p:cNvPr>
            <p:cNvCxnSpPr>
              <a:cxnSpLocks/>
              <a:endCxn id="7" idx="0"/>
            </p:cNvCxnSpPr>
            <p:nvPr/>
          </p:nvCxnSpPr>
          <p:spPr>
            <a:xfrm>
              <a:off x="8499548" y="5657956"/>
              <a:ext cx="218" cy="3242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B383C9B4-3302-B7AA-4AA1-9CB284310B4E}"/>
              </a:ext>
            </a:extLst>
          </p:cNvPr>
          <p:cNvGrpSpPr/>
          <p:nvPr/>
        </p:nvGrpSpPr>
        <p:grpSpPr>
          <a:xfrm>
            <a:off x="1600207" y="2197963"/>
            <a:ext cx="3687671" cy="4249943"/>
            <a:chOff x="6021594" y="1580050"/>
            <a:chExt cx="5183267" cy="5120747"/>
          </a:xfrm>
        </p:grpSpPr>
        <p:grpSp>
          <p:nvGrpSpPr>
            <p:cNvPr id="30" name="Group 29">
              <a:extLst>
                <a:ext uri="{FF2B5EF4-FFF2-40B4-BE49-F238E27FC236}">
                  <a16:creationId xmlns:a16="http://schemas.microsoft.com/office/drawing/2014/main" id="{A446A22D-7625-DE50-9798-6730D8DE3BFA}"/>
                </a:ext>
              </a:extLst>
            </p:cNvPr>
            <p:cNvGrpSpPr/>
            <p:nvPr/>
          </p:nvGrpSpPr>
          <p:grpSpPr>
            <a:xfrm>
              <a:off x="6021594" y="1580050"/>
              <a:ext cx="5183267" cy="4083563"/>
              <a:chOff x="6024367" y="1989000"/>
              <a:chExt cx="5183267" cy="4083563"/>
            </a:xfrm>
          </p:grpSpPr>
          <p:sp>
            <p:nvSpPr>
              <p:cNvPr id="42" name="Rectangle 41">
                <a:extLst>
                  <a:ext uri="{FF2B5EF4-FFF2-40B4-BE49-F238E27FC236}">
                    <a16:creationId xmlns:a16="http://schemas.microsoft.com/office/drawing/2014/main" id="{4DD26371-AF01-2A55-3EF2-94921ADAD272}"/>
                  </a:ext>
                </a:extLst>
              </p:cNvPr>
              <p:cNvSpPr/>
              <p:nvPr/>
            </p:nvSpPr>
            <p:spPr>
              <a:xfrm>
                <a:off x="7536001" y="1989000"/>
                <a:ext cx="2160000" cy="719999"/>
              </a:xfrm>
              <a:prstGeom prst="rect">
                <a:avLst/>
              </a:prstGeom>
              <a:solidFill>
                <a:srgbClr val="BC451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Features</a:t>
                </a:r>
              </a:p>
            </p:txBody>
          </p:sp>
          <p:grpSp>
            <p:nvGrpSpPr>
              <p:cNvPr id="43" name="Group 42">
                <a:extLst>
                  <a:ext uri="{FF2B5EF4-FFF2-40B4-BE49-F238E27FC236}">
                    <a16:creationId xmlns:a16="http://schemas.microsoft.com/office/drawing/2014/main" id="{AED3D654-8BB5-6AF6-7C08-BFD29F76FB8E}"/>
                  </a:ext>
                </a:extLst>
              </p:cNvPr>
              <p:cNvGrpSpPr/>
              <p:nvPr/>
            </p:nvGrpSpPr>
            <p:grpSpPr>
              <a:xfrm>
                <a:off x="6024367" y="3079600"/>
                <a:ext cx="5183267" cy="1843388"/>
                <a:chOff x="5938465" y="3423121"/>
                <a:chExt cx="5183267" cy="1843388"/>
              </a:xfrm>
            </p:grpSpPr>
            <p:grpSp>
              <p:nvGrpSpPr>
                <p:cNvPr id="45" name="Group 44">
                  <a:extLst>
                    <a:ext uri="{FF2B5EF4-FFF2-40B4-BE49-F238E27FC236}">
                      <a16:creationId xmlns:a16="http://schemas.microsoft.com/office/drawing/2014/main" id="{A44ACDDA-E7E1-D3E4-722F-82C1DD441EC1}"/>
                    </a:ext>
                  </a:extLst>
                </p:cNvPr>
                <p:cNvGrpSpPr/>
                <p:nvPr/>
              </p:nvGrpSpPr>
              <p:grpSpPr>
                <a:xfrm>
                  <a:off x="5938465" y="3423121"/>
                  <a:ext cx="5183267" cy="719999"/>
                  <a:chOff x="5938465" y="3423121"/>
                  <a:chExt cx="5183267" cy="719999"/>
                </a:xfrm>
              </p:grpSpPr>
              <p:sp>
                <p:nvSpPr>
                  <p:cNvPr id="50" name="Rectangle 49">
                    <a:extLst>
                      <a:ext uri="{FF2B5EF4-FFF2-40B4-BE49-F238E27FC236}">
                        <a16:creationId xmlns:a16="http://schemas.microsoft.com/office/drawing/2014/main" id="{9FEE2712-B2D5-03AB-BCD3-469DFF88EF20}"/>
                      </a:ext>
                    </a:extLst>
                  </p:cNvPr>
                  <p:cNvSpPr/>
                  <p:nvPr/>
                </p:nvSpPr>
                <p:spPr>
                  <a:xfrm>
                    <a:off x="5938465" y="3429000"/>
                    <a:ext cx="1439999" cy="714119"/>
                  </a:xfrm>
                  <a:prstGeom prst="rect">
                    <a:avLst/>
                  </a:prstGeom>
                  <a:solidFill>
                    <a:srgbClr val="BC451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KNN</a:t>
                    </a:r>
                  </a:p>
                </p:txBody>
              </p:sp>
              <p:sp>
                <p:nvSpPr>
                  <p:cNvPr id="51" name="Rectangle 50">
                    <a:extLst>
                      <a:ext uri="{FF2B5EF4-FFF2-40B4-BE49-F238E27FC236}">
                        <a16:creationId xmlns:a16="http://schemas.microsoft.com/office/drawing/2014/main" id="{049AFD13-B440-B0FA-6D43-50883C9CD6AA}"/>
                      </a:ext>
                    </a:extLst>
                  </p:cNvPr>
                  <p:cNvSpPr/>
                  <p:nvPr/>
                </p:nvSpPr>
                <p:spPr>
                  <a:xfrm>
                    <a:off x="7814653" y="3423121"/>
                    <a:ext cx="1439999" cy="719999"/>
                  </a:xfrm>
                  <a:prstGeom prst="rect">
                    <a:avLst/>
                  </a:prstGeom>
                  <a:solidFill>
                    <a:srgbClr val="BC451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DT</a:t>
                    </a:r>
                  </a:p>
                </p:txBody>
              </p:sp>
              <p:sp>
                <p:nvSpPr>
                  <p:cNvPr id="52" name="Rectangle 51">
                    <a:extLst>
                      <a:ext uri="{FF2B5EF4-FFF2-40B4-BE49-F238E27FC236}">
                        <a16:creationId xmlns:a16="http://schemas.microsoft.com/office/drawing/2014/main" id="{772C1613-5F4F-E0E1-7B65-EE7ABA630B2C}"/>
                      </a:ext>
                    </a:extLst>
                  </p:cNvPr>
                  <p:cNvSpPr/>
                  <p:nvPr/>
                </p:nvSpPr>
                <p:spPr>
                  <a:xfrm>
                    <a:off x="9696001" y="3423121"/>
                    <a:ext cx="1425731" cy="719998"/>
                  </a:xfrm>
                  <a:prstGeom prst="rect">
                    <a:avLst/>
                  </a:prstGeom>
                  <a:solidFill>
                    <a:srgbClr val="BC451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SVM</a:t>
                    </a:r>
                  </a:p>
                </p:txBody>
              </p:sp>
            </p:grpSp>
            <p:grpSp>
              <p:nvGrpSpPr>
                <p:cNvPr id="46" name="Group 45">
                  <a:extLst>
                    <a:ext uri="{FF2B5EF4-FFF2-40B4-BE49-F238E27FC236}">
                      <a16:creationId xmlns:a16="http://schemas.microsoft.com/office/drawing/2014/main" id="{AA39258D-68AF-9CE9-B9A4-A5ECE817A0D5}"/>
                    </a:ext>
                  </a:extLst>
                </p:cNvPr>
                <p:cNvGrpSpPr/>
                <p:nvPr/>
              </p:nvGrpSpPr>
              <p:grpSpPr>
                <a:xfrm>
                  <a:off x="5938465" y="4546510"/>
                  <a:ext cx="5183267" cy="719999"/>
                  <a:chOff x="5938465" y="3423121"/>
                  <a:chExt cx="5183267" cy="719999"/>
                </a:xfrm>
              </p:grpSpPr>
              <p:sp>
                <p:nvSpPr>
                  <p:cNvPr id="47" name="Rectangle 46">
                    <a:extLst>
                      <a:ext uri="{FF2B5EF4-FFF2-40B4-BE49-F238E27FC236}">
                        <a16:creationId xmlns:a16="http://schemas.microsoft.com/office/drawing/2014/main" id="{ECB47697-66C3-A3D2-AE08-59E823A4990E}"/>
                      </a:ext>
                    </a:extLst>
                  </p:cNvPr>
                  <p:cNvSpPr/>
                  <p:nvPr/>
                </p:nvSpPr>
                <p:spPr>
                  <a:xfrm>
                    <a:off x="5938465" y="3429000"/>
                    <a:ext cx="1439999" cy="714119"/>
                  </a:xfrm>
                  <a:prstGeom prst="rect">
                    <a:avLst/>
                  </a:prstGeom>
                  <a:solidFill>
                    <a:srgbClr val="BC451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LoC</a:t>
                    </a:r>
                  </a:p>
                </p:txBody>
              </p:sp>
              <p:sp>
                <p:nvSpPr>
                  <p:cNvPr id="48" name="Rectangle 47">
                    <a:extLst>
                      <a:ext uri="{FF2B5EF4-FFF2-40B4-BE49-F238E27FC236}">
                        <a16:creationId xmlns:a16="http://schemas.microsoft.com/office/drawing/2014/main" id="{BD304055-26FB-D80A-3444-2BE6B6AEE1F5}"/>
                      </a:ext>
                    </a:extLst>
                  </p:cNvPr>
                  <p:cNvSpPr/>
                  <p:nvPr/>
                </p:nvSpPr>
                <p:spPr>
                  <a:xfrm>
                    <a:off x="7814653" y="3423121"/>
                    <a:ext cx="1439999" cy="719999"/>
                  </a:xfrm>
                  <a:prstGeom prst="rect">
                    <a:avLst/>
                  </a:prstGeom>
                  <a:solidFill>
                    <a:srgbClr val="BC451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dirty="0"/>
                  </a:p>
                  <a:p>
                    <a:pPr algn="ctr"/>
                    <a:r>
                      <a:rPr lang="en-GB" dirty="0"/>
                      <a:t>SW</a:t>
                    </a:r>
                  </a:p>
                  <a:p>
                    <a:pPr algn="ctr"/>
                    <a:endParaRPr lang="en-GB" dirty="0"/>
                  </a:p>
                </p:txBody>
              </p:sp>
              <p:sp>
                <p:nvSpPr>
                  <p:cNvPr id="49" name="Rectangle 48">
                    <a:extLst>
                      <a:ext uri="{FF2B5EF4-FFF2-40B4-BE49-F238E27FC236}">
                        <a16:creationId xmlns:a16="http://schemas.microsoft.com/office/drawing/2014/main" id="{29098389-10E7-9CFA-7F74-90D63BE5E952}"/>
                      </a:ext>
                    </a:extLst>
                  </p:cNvPr>
                  <p:cNvSpPr/>
                  <p:nvPr/>
                </p:nvSpPr>
                <p:spPr>
                  <a:xfrm>
                    <a:off x="9696001" y="3423121"/>
                    <a:ext cx="1425731" cy="719998"/>
                  </a:xfrm>
                  <a:prstGeom prst="rect">
                    <a:avLst/>
                  </a:prstGeom>
                  <a:solidFill>
                    <a:srgbClr val="BC451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LoC</a:t>
                    </a:r>
                  </a:p>
                </p:txBody>
              </p:sp>
            </p:grpSp>
          </p:grpSp>
          <p:sp>
            <p:nvSpPr>
              <p:cNvPr id="44" name="Rectangle 43">
                <a:extLst>
                  <a:ext uri="{FF2B5EF4-FFF2-40B4-BE49-F238E27FC236}">
                    <a16:creationId xmlns:a16="http://schemas.microsoft.com/office/drawing/2014/main" id="{712150DF-80D2-8550-8D9E-08810096C576}"/>
                  </a:ext>
                </a:extLst>
              </p:cNvPr>
              <p:cNvSpPr/>
              <p:nvPr/>
            </p:nvSpPr>
            <p:spPr>
              <a:xfrm>
                <a:off x="6024367" y="5299148"/>
                <a:ext cx="5183267" cy="773415"/>
              </a:xfrm>
              <a:prstGeom prst="rect">
                <a:avLst/>
              </a:prstGeom>
              <a:solidFill>
                <a:srgbClr val="BC451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Hard Voting</a:t>
                </a:r>
              </a:p>
            </p:txBody>
          </p:sp>
        </p:grpSp>
        <p:sp>
          <p:nvSpPr>
            <p:cNvPr id="31" name="Rectangle 30">
              <a:extLst>
                <a:ext uri="{FF2B5EF4-FFF2-40B4-BE49-F238E27FC236}">
                  <a16:creationId xmlns:a16="http://schemas.microsoft.com/office/drawing/2014/main" id="{877F3EE4-F007-0310-8A09-62BBD700B989}"/>
                </a:ext>
              </a:extLst>
            </p:cNvPr>
            <p:cNvSpPr/>
            <p:nvPr/>
          </p:nvSpPr>
          <p:spPr>
            <a:xfrm>
              <a:off x="7533227" y="5986679"/>
              <a:ext cx="2160000" cy="714118"/>
            </a:xfrm>
            <a:prstGeom prst="rect">
              <a:avLst/>
            </a:prstGeom>
            <a:solidFill>
              <a:srgbClr val="BC451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LoC</a:t>
              </a:r>
            </a:p>
          </p:txBody>
        </p:sp>
        <p:cxnSp>
          <p:nvCxnSpPr>
            <p:cNvPr id="32" name="Straight Arrow Connector 31">
              <a:extLst>
                <a:ext uri="{FF2B5EF4-FFF2-40B4-BE49-F238E27FC236}">
                  <a16:creationId xmlns:a16="http://schemas.microsoft.com/office/drawing/2014/main" id="{DDBBD0CF-E958-4FF9-9D96-664E3B930BF0}"/>
                </a:ext>
              </a:extLst>
            </p:cNvPr>
            <p:cNvCxnSpPr>
              <a:stCxn id="42" idx="2"/>
              <a:endCxn id="51" idx="0"/>
            </p:cNvCxnSpPr>
            <p:nvPr/>
          </p:nvCxnSpPr>
          <p:spPr>
            <a:xfrm>
              <a:off x="8613228" y="2300049"/>
              <a:ext cx="4554" cy="3706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7BF50A9-E0BC-B33B-0CA6-C967727DE054}"/>
                </a:ext>
              </a:extLst>
            </p:cNvPr>
            <p:cNvCxnSpPr>
              <a:cxnSpLocks/>
              <a:stCxn id="42" idx="2"/>
              <a:endCxn id="52" idx="0"/>
            </p:cNvCxnSpPr>
            <p:nvPr/>
          </p:nvCxnSpPr>
          <p:spPr>
            <a:xfrm>
              <a:off x="8613228" y="2300049"/>
              <a:ext cx="1878768" cy="3706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660AD4D-609F-76B4-3913-6CF6A354B002}"/>
                </a:ext>
              </a:extLst>
            </p:cNvPr>
            <p:cNvCxnSpPr>
              <a:cxnSpLocks/>
              <a:stCxn id="50" idx="2"/>
              <a:endCxn id="47" idx="0"/>
            </p:cNvCxnSpPr>
            <p:nvPr/>
          </p:nvCxnSpPr>
          <p:spPr>
            <a:xfrm>
              <a:off x="6741594" y="3390648"/>
              <a:ext cx="0" cy="4092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93E1706-D89A-809F-2DF6-12923282C00A}"/>
                </a:ext>
              </a:extLst>
            </p:cNvPr>
            <p:cNvCxnSpPr>
              <a:cxnSpLocks/>
              <a:stCxn id="51" idx="2"/>
              <a:endCxn id="48" idx="0"/>
            </p:cNvCxnSpPr>
            <p:nvPr/>
          </p:nvCxnSpPr>
          <p:spPr>
            <a:xfrm>
              <a:off x="8617782" y="3390649"/>
              <a:ext cx="0" cy="4033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AEA9A31-59E3-5282-FC80-A2830413D7AA}"/>
                </a:ext>
              </a:extLst>
            </p:cNvPr>
            <p:cNvCxnSpPr>
              <a:cxnSpLocks/>
              <a:stCxn id="52" idx="2"/>
              <a:endCxn id="49" idx="0"/>
            </p:cNvCxnSpPr>
            <p:nvPr/>
          </p:nvCxnSpPr>
          <p:spPr>
            <a:xfrm>
              <a:off x="10491996" y="3390648"/>
              <a:ext cx="0" cy="4033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8134DDF-C270-5828-764F-CB5138DBF5B7}"/>
                </a:ext>
              </a:extLst>
            </p:cNvPr>
            <p:cNvCxnSpPr>
              <a:cxnSpLocks/>
              <a:stCxn id="42" idx="2"/>
              <a:endCxn id="50" idx="0"/>
            </p:cNvCxnSpPr>
            <p:nvPr/>
          </p:nvCxnSpPr>
          <p:spPr>
            <a:xfrm flipH="1">
              <a:off x="6741594" y="2300049"/>
              <a:ext cx="1871634" cy="3764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9754561-09C3-D74E-1EB8-2F7A06BEB9FE}"/>
                </a:ext>
              </a:extLst>
            </p:cNvPr>
            <p:cNvCxnSpPr>
              <a:cxnSpLocks/>
              <a:stCxn id="47" idx="2"/>
            </p:cNvCxnSpPr>
            <p:nvPr/>
          </p:nvCxnSpPr>
          <p:spPr>
            <a:xfrm>
              <a:off x="6741594" y="4514037"/>
              <a:ext cx="0" cy="3761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7E7E8A9-0DFF-62B3-125E-2DCBBF92827F}"/>
                </a:ext>
              </a:extLst>
            </p:cNvPr>
            <p:cNvCxnSpPr>
              <a:cxnSpLocks/>
            </p:cNvCxnSpPr>
            <p:nvPr/>
          </p:nvCxnSpPr>
          <p:spPr>
            <a:xfrm>
              <a:off x="8644142" y="4514037"/>
              <a:ext cx="0" cy="3761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8680176-13A7-B2B2-9A31-A313A915D89A}"/>
                </a:ext>
              </a:extLst>
            </p:cNvPr>
            <p:cNvCxnSpPr>
              <a:cxnSpLocks/>
            </p:cNvCxnSpPr>
            <p:nvPr/>
          </p:nvCxnSpPr>
          <p:spPr>
            <a:xfrm>
              <a:off x="10491996" y="4514037"/>
              <a:ext cx="0" cy="3761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D284D61-7A79-1885-E9E4-7DFD9E0DBFD6}"/>
                </a:ext>
              </a:extLst>
            </p:cNvPr>
            <p:cNvCxnSpPr>
              <a:cxnSpLocks/>
              <a:stCxn id="44" idx="2"/>
              <a:endCxn id="31" idx="0"/>
            </p:cNvCxnSpPr>
            <p:nvPr/>
          </p:nvCxnSpPr>
          <p:spPr>
            <a:xfrm flipH="1">
              <a:off x="8613227" y="5663613"/>
              <a:ext cx="1" cy="3230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3" name="Slide Number Placeholder 52">
            <a:extLst>
              <a:ext uri="{FF2B5EF4-FFF2-40B4-BE49-F238E27FC236}">
                <a16:creationId xmlns:a16="http://schemas.microsoft.com/office/drawing/2014/main" id="{E7518542-A109-F321-3535-B8E1F04CC159}"/>
              </a:ext>
            </a:extLst>
          </p:cNvPr>
          <p:cNvSpPr>
            <a:spLocks noGrp="1"/>
          </p:cNvSpPr>
          <p:nvPr>
            <p:ph type="sldNum" sz="quarter" idx="12"/>
          </p:nvPr>
        </p:nvSpPr>
        <p:spPr/>
        <p:txBody>
          <a:bodyPr/>
          <a:lstStyle/>
          <a:p>
            <a:fld id="{456C7255-600E-4E5C-9BFB-BE580E0EF5DA}" type="slidenum">
              <a:rPr lang="en-GB" smtClean="0"/>
              <a:t>13</a:t>
            </a:fld>
            <a:endParaRPr lang="en-GB"/>
          </a:p>
        </p:txBody>
      </p:sp>
    </p:spTree>
    <p:extLst>
      <p:ext uri="{BB962C8B-B14F-4D97-AF65-F5344CB8AC3E}">
        <p14:creationId xmlns:p14="http://schemas.microsoft.com/office/powerpoint/2010/main" val="4104269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26925-518E-5EC0-9378-32648EB6F306}"/>
              </a:ext>
            </a:extLst>
          </p:cNvPr>
          <p:cNvSpPr>
            <a:spLocks noGrp="1"/>
          </p:cNvSpPr>
          <p:nvPr>
            <p:ph type="title"/>
          </p:nvPr>
        </p:nvSpPr>
        <p:spPr>
          <a:xfrm>
            <a:off x="5146160" y="609600"/>
            <a:ext cx="5978072" cy="970450"/>
          </a:xfrm>
        </p:spPr>
        <p:txBody>
          <a:bodyPr>
            <a:normAutofit/>
          </a:bodyPr>
          <a:lstStyle/>
          <a:p>
            <a:pPr>
              <a:lnSpc>
                <a:spcPct val="90000"/>
              </a:lnSpc>
            </a:pPr>
            <a:r>
              <a:rPr lang="en-GB" sz="3400" dirty="0"/>
              <a:t>Time-Series Welding Features</a:t>
            </a:r>
          </a:p>
        </p:txBody>
      </p:sp>
      <p:pic>
        <p:nvPicPr>
          <p:cNvPr id="6" name="Picture 5" descr="Zigzag indicator line">
            <a:extLst>
              <a:ext uri="{FF2B5EF4-FFF2-40B4-BE49-F238E27FC236}">
                <a16:creationId xmlns:a16="http://schemas.microsoft.com/office/drawing/2014/main" id="{E9C9FD9D-7B99-19F0-5196-BDCA1608DEED}"/>
              </a:ext>
            </a:extLst>
          </p:cNvPr>
          <p:cNvPicPr>
            <a:picLocks noChangeAspect="1"/>
          </p:cNvPicPr>
          <p:nvPr/>
        </p:nvPicPr>
        <p:blipFill rotWithShape="1">
          <a:blip r:embed="rId4"/>
          <a:srcRect l="25328" r="30174" b="-2"/>
          <a:stretch/>
        </p:blipFill>
        <p:spPr>
          <a:xfrm>
            <a:off x="-10649" y="1"/>
            <a:ext cx="4571649" cy="6858000"/>
          </a:xfrm>
          <a:prstGeom prst="rect">
            <a:avLst/>
          </a:prstGeom>
        </p:spPr>
      </p:pic>
      <p:sp>
        <p:nvSpPr>
          <p:cNvPr id="3" name="Content Placeholder 2">
            <a:extLst>
              <a:ext uri="{FF2B5EF4-FFF2-40B4-BE49-F238E27FC236}">
                <a16:creationId xmlns:a16="http://schemas.microsoft.com/office/drawing/2014/main" id="{CABEB712-D35C-EF9F-8004-955FB2D83B80}"/>
              </a:ext>
            </a:extLst>
          </p:cNvPr>
          <p:cNvSpPr>
            <a:spLocks noGrp="1"/>
          </p:cNvSpPr>
          <p:nvPr>
            <p:ph idx="1"/>
          </p:nvPr>
        </p:nvSpPr>
        <p:spPr>
          <a:xfrm>
            <a:off x="5146160" y="1828801"/>
            <a:ext cx="5978072" cy="3866048"/>
          </a:xfrm>
        </p:spPr>
        <p:txBody>
          <a:bodyPr anchor="ctr">
            <a:normAutofit/>
          </a:bodyPr>
          <a:lstStyle/>
          <a:p>
            <a:pPr>
              <a:buClr>
                <a:srgbClr val="589BA3"/>
              </a:buClr>
            </a:pPr>
            <a:r>
              <a:rPr lang="en-GB" dirty="0"/>
              <a:t>Discrete Wavelet Transform (DWT) has been used to extract time-series features from the three raw signals.</a:t>
            </a:r>
          </a:p>
          <a:p>
            <a:pPr>
              <a:buClr>
                <a:srgbClr val="589BA3"/>
              </a:buClr>
            </a:pPr>
            <a:r>
              <a:rPr lang="en-GB" dirty="0"/>
              <a:t>The statistical features summarised these signals in two values: </a:t>
            </a:r>
            <a:r>
              <a:rPr lang="el-GR" b="0" i="0" u="none" strike="noStrike" baseline="0" dirty="0">
                <a:latin typeface="AdvOT21bf1298.I"/>
              </a:rPr>
              <a:t>μ</a:t>
            </a:r>
            <a:r>
              <a:rPr lang="en-GB" b="0" i="0" u="none" strike="noStrike" baseline="0" dirty="0">
                <a:latin typeface="AdvOT21bf1298.I"/>
              </a:rPr>
              <a:t> and </a:t>
            </a:r>
            <a:r>
              <a:rPr lang="el-GR" b="0" i="0" u="none" strike="noStrike" baseline="0" dirty="0">
                <a:latin typeface="AdvOTdd3b7348.I+03"/>
              </a:rPr>
              <a:t>σ</a:t>
            </a:r>
            <a:r>
              <a:rPr lang="en-GB" dirty="0">
                <a:latin typeface="AdvOT21bf1298.I"/>
              </a:rPr>
              <a:t>. For each datapoint, there are 6 feature values.</a:t>
            </a:r>
            <a:endParaRPr lang="en-GB" dirty="0"/>
          </a:p>
          <a:p>
            <a:pPr>
              <a:buClr>
                <a:srgbClr val="589BA3"/>
              </a:buClr>
            </a:pPr>
            <a:r>
              <a:rPr lang="en-GB" dirty="0"/>
              <a:t>DWT data extracts information about the signals across 2500 time steps. For each datapoint, there are 3 x 2500 feature values.</a:t>
            </a:r>
          </a:p>
        </p:txBody>
      </p:sp>
      <p:pic>
        <p:nvPicPr>
          <p:cNvPr id="10" name="Picture 9">
            <a:extLst>
              <a:ext uri="{FF2B5EF4-FFF2-40B4-BE49-F238E27FC236}">
                <a16:creationId xmlns:a16="http://schemas.microsoft.com/office/drawing/2014/main" id="{559DF61F-9058-49C9-8F75-DC501F983B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sp>
        <p:nvSpPr>
          <p:cNvPr id="4" name="Slide Number Placeholder 3">
            <a:extLst>
              <a:ext uri="{FF2B5EF4-FFF2-40B4-BE49-F238E27FC236}">
                <a16:creationId xmlns:a16="http://schemas.microsoft.com/office/drawing/2014/main" id="{249A9209-6B51-F5F5-3FA9-9853D0C20637}"/>
              </a:ext>
            </a:extLst>
          </p:cNvPr>
          <p:cNvSpPr>
            <a:spLocks noGrp="1"/>
          </p:cNvSpPr>
          <p:nvPr>
            <p:ph type="sldNum" sz="quarter" idx="12"/>
          </p:nvPr>
        </p:nvSpPr>
        <p:spPr>
          <a:xfrm>
            <a:off x="10514011" y="5883275"/>
            <a:ext cx="753545" cy="365125"/>
          </a:xfrm>
        </p:spPr>
        <p:txBody>
          <a:bodyPr>
            <a:normAutofit/>
          </a:bodyPr>
          <a:lstStyle/>
          <a:p>
            <a:pPr>
              <a:spcAft>
                <a:spcPts val="600"/>
              </a:spcAft>
            </a:pPr>
            <a:fld id="{456C7255-600E-4E5C-9BFB-BE580E0EF5DA}" type="slidenum">
              <a:rPr lang="en-GB" smtClean="0"/>
              <a:pPr>
                <a:spcAft>
                  <a:spcPts val="600"/>
                </a:spcAft>
              </a:pPr>
              <a:t>14</a:t>
            </a:fld>
            <a:endParaRPr lang="en-GB"/>
          </a:p>
        </p:txBody>
      </p:sp>
    </p:spTree>
    <p:extLst>
      <p:ext uri="{BB962C8B-B14F-4D97-AF65-F5344CB8AC3E}">
        <p14:creationId xmlns:p14="http://schemas.microsoft.com/office/powerpoint/2010/main" val="2463637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256F6-979C-76E3-47F0-CCDA81363D53}"/>
              </a:ext>
            </a:extLst>
          </p:cNvPr>
          <p:cNvSpPr>
            <a:spLocks noGrp="1"/>
          </p:cNvSpPr>
          <p:nvPr>
            <p:ph type="title"/>
          </p:nvPr>
        </p:nvSpPr>
        <p:spPr>
          <a:xfrm>
            <a:off x="913795" y="609600"/>
            <a:ext cx="5978072" cy="1329596"/>
          </a:xfrm>
        </p:spPr>
        <p:txBody>
          <a:bodyPr vert="horz" lIns="91440" tIns="45720" rIns="91440" bIns="45720" rtlCol="0" anchor="ctr">
            <a:normAutofit fontScale="90000"/>
          </a:bodyPr>
          <a:lstStyle/>
          <a:p>
            <a:r>
              <a:rPr lang="en-US" dirty="0"/>
              <a:t>Methodology: Fully-Connected Neural Network (FCNN)</a:t>
            </a:r>
            <a:br>
              <a:rPr lang="en-US" dirty="0"/>
            </a:br>
            <a:endParaRPr lang="en-US" dirty="0"/>
          </a:p>
        </p:txBody>
      </p:sp>
      <p:graphicFrame>
        <p:nvGraphicFramePr>
          <p:cNvPr id="11" name="Content Placeholder 2">
            <a:extLst>
              <a:ext uri="{FF2B5EF4-FFF2-40B4-BE49-F238E27FC236}">
                <a16:creationId xmlns:a16="http://schemas.microsoft.com/office/drawing/2014/main" id="{785F5E9A-5841-C158-26E9-412C9FD0DE2C}"/>
              </a:ext>
            </a:extLst>
          </p:cNvPr>
          <p:cNvGraphicFramePr>
            <a:graphicFrameLocks noGrp="1"/>
          </p:cNvGraphicFramePr>
          <p:nvPr>
            <p:ph sz="half" idx="1"/>
            <p:extLst>
              <p:ext uri="{D42A27DB-BD31-4B8C-83A1-F6EECF244321}">
                <p14:modId xmlns:p14="http://schemas.microsoft.com/office/powerpoint/2010/main" val="3435298988"/>
              </p:ext>
            </p:extLst>
          </p:nvPr>
        </p:nvGraphicFramePr>
        <p:xfrm>
          <a:off x="913795" y="2127623"/>
          <a:ext cx="5978072" cy="35672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Picture 8">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9">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4" name="Picture 3" descr="Chart&#10;&#10;Description automatically generated with low confidence">
            <a:extLst>
              <a:ext uri="{FF2B5EF4-FFF2-40B4-BE49-F238E27FC236}">
                <a16:creationId xmlns:a16="http://schemas.microsoft.com/office/drawing/2014/main" id="{90C49A88-D3CE-938F-F94C-71DC546020B1}"/>
              </a:ext>
            </a:extLst>
          </p:cNvPr>
          <p:cNvPicPr>
            <a:picLocks noChangeAspect="1"/>
          </p:cNvPicPr>
          <p:nvPr/>
        </p:nvPicPr>
        <p:blipFill>
          <a:blip r:embed="rId10"/>
          <a:stretch>
            <a:fillRect/>
          </a:stretch>
        </p:blipFill>
        <p:spPr>
          <a:xfrm rot="16200000">
            <a:off x="6965476" y="2415737"/>
            <a:ext cx="5493953" cy="1881678"/>
          </a:xfrm>
          <a:prstGeom prst="rect">
            <a:avLst/>
          </a:prstGeom>
        </p:spPr>
      </p:pic>
      <p:sp>
        <p:nvSpPr>
          <p:cNvPr id="5" name="Slide Number Placeholder 4">
            <a:extLst>
              <a:ext uri="{FF2B5EF4-FFF2-40B4-BE49-F238E27FC236}">
                <a16:creationId xmlns:a16="http://schemas.microsoft.com/office/drawing/2014/main" id="{6B77D3A6-1EE1-318D-3F3C-413D2D415CF6}"/>
              </a:ext>
            </a:extLst>
          </p:cNvPr>
          <p:cNvSpPr>
            <a:spLocks noGrp="1"/>
          </p:cNvSpPr>
          <p:nvPr>
            <p:ph type="sldNum" sz="quarter" idx="12"/>
          </p:nvPr>
        </p:nvSpPr>
        <p:spPr/>
        <p:txBody>
          <a:bodyPr/>
          <a:lstStyle/>
          <a:p>
            <a:fld id="{456C7255-600E-4E5C-9BFB-BE580E0EF5DA}" type="slidenum">
              <a:rPr lang="en-GB" smtClean="0"/>
              <a:t>15</a:t>
            </a:fld>
            <a:endParaRPr lang="en-GB"/>
          </a:p>
        </p:txBody>
      </p:sp>
    </p:spTree>
    <p:extLst>
      <p:ext uri="{BB962C8B-B14F-4D97-AF65-F5344CB8AC3E}">
        <p14:creationId xmlns:p14="http://schemas.microsoft.com/office/powerpoint/2010/main" val="4172934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A2323-C926-1AD0-85C2-561EC15B063B}"/>
              </a:ext>
            </a:extLst>
          </p:cNvPr>
          <p:cNvSpPr>
            <a:spLocks noGrp="1"/>
          </p:cNvSpPr>
          <p:nvPr>
            <p:ph type="title"/>
          </p:nvPr>
        </p:nvSpPr>
        <p:spPr>
          <a:xfrm>
            <a:off x="913795" y="609600"/>
            <a:ext cx="5978072" cy="1329596"/>
          </a:xfrm>
        </p:spPr>
        <p:txBody>
          <a:bodyPr>
            <a:normAutofit/>
          </a:bodyPr>
          <a:lstStyle/>
          <a:p>
            <a:r>
              <a:rPr lang="en-GB" dirty="0"/>
              <a:t>Methodology: LSTM</a:t>
            </a:r>
          </a:p>
        </p:txBody>
      </p:sp>
      <p:graphicFrame>
        <p:nvGraphicFramePr>
          <p:cNvPr id="11" name="Content Placeholder 2">
            <a:extLst>
              <a:ext uri="{FF2B5EF4-FFF2-40B4-BE49-F238E27FC236}">
                <a16:creationId xmlns:a16="http://schemas.microsoft.com/office/drawing/2014/main" id="{FBA97401-550E-44C2-0A4D-6A9699431B4E}"/>
              </a:ext>
            </a:extLst>
          </p:cNvPr>
          <p:cNvGraphicFramePr>
            <a:graphicFrameLocks noGrp="1"/>
          </p:cNvGraphicFramePr>
          <p:nvPr>
            <p:ph idx="1"/>
          </p:nvPr>
        </p:nvGraphicFramePr>
        <p:xfrm>
          <a:off x="913795" y="2127623"/>
          <a:ext cx="5978072" cy="35672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Picture 8">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9">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4" name="Picture 3" descr="A screenshot of a computer&#10;&#10;Description automatically generated with low confidence">
            <a:extLst>
              <a:ext uri="{FF2B5EF4-FFF2-40B4-BE49-F238E27FC236}">
                <a16:creationId xmlns:a16="http://schemas.microsoft.com/office/drawing/2014/main" id="{82B54857-5155-9DF4-8F2C-C157AED31CF2}"/>
              </a:ext>
            </a:extLst>
          </p:cNvPr>
          <p:cNvPicPr>
            <a:picLocks noChangeAspect="1"/>
          </p:cNvPicPr>
          <p:nvPr/>
        </p:nvPicPr>
        <p:blipFill>
          <a:blip r:embed="rId10"/>
          <a:stretch>
            <a:fillRect/>
          </a:stretch>
        </p:blipFill>
        <p:spPr>
          <a:xfrm>
            <a:off x="6738442" y="2105566"/>
            <a:ext cx="5948019" cy="2646868"/>
          </a:xfrm>
          <a:prstGeom prst="rect">
            <a:avLst/>
          </a:prstGeom>
        </p:spPr>
      </p:pic>
      <p:sp>
        <p:nvSpPr>
          <p:cNvPr id="5" name="Slide Number Placeholder 4">
            <a:extLst>
              <a:ext uri="{FF2B5EF4-FFF2-40B4-BE49-F238E27FC236}">
                <a16:creationId xmlns:a16="http://schemas.microsoft.com/office/drawing/2014/main" id="{642449D2-4858-2FD9-4283-3E0E642C584C}"/>
              </a:ext>
            </a:extLst>
          </p:cNvPr>
          <p:cNvSpPr>
            <a:spLocks noGrp="1"/>
          </p:cNvSpPr>
          <p:nvPr>
            <p:ph type="sldNum" sz="quarter" idx="12"/>
          </p:nvPr>
        </p:nvSpPr>
        <p:spPr/>
        <p:txBody>
          <a:bodyPr/>
          <a:lstStyle/>
          <a:p>
            <a:fld id="{456C7255-600E-4E5C-9BFB-BE580E0EF5DA}" type="slidenum">
              <a:rPr lang="en-GB" smtClean="0"/>
              <a:t>16</a:t>
            </a:fld>
            <a:endParaRPr lang="en-GB"/>
          </a:p>
        </p:txBody>
      </p:sp>
    </p:spTree>
    <p:extLst>
      <p:ext uri="{BB962C8B-B14F-4D97-AF65-F5344CB8AC3E}">
        <p14:creationId xmlns:p14="http://schemas.microsoft.com/office/powerpoint/2010/main" val="2657997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6327-EC12-90F3-05DF-FAF44510C563}"/>
              </a:ext>
            </a:extLst>
          </p:cNvPr>
          <p:cNvSpPr>
            <a:spLocks noGrp="1"/>
          </p:cNvSpPr>
          <p:nvPr>
            <p:ph type="title"/>
          </p:nvPr>
        </p:nvSpPr>
        <p:spPr>
          <a:xfrm>
            <a:off x="913795" y="609600"/>
            <a:ext cx="5978072" cy="1329596"/>
          </a:xfrm>
        </p:spPr>
        <p:txBody>
          <a:bodyPr vert="horz" lIns="91440" tIns="45720" rIns="91440" bIns="45720" rtlCol="0" anchor="ctr">
            <a:normAutofit fontScale="90000"/>
          </a:bodyPr>
          <a:lstStyle/>
          <a:p>
            <a:r>
              <a:rPr lang="en-US" dirty="0"/>
              <a:t>Methodology: 1D-Convolutionl Neural Network</a:t>
            </a:r>
          </a:p>
        </p:txBody>
      </p:sp>
      <p:graphicFrame>
        <p:nvGraphicFramePr>
          <p:cNvPr id="13" name="Content Placeholder 2">
            <a:extLst>
              <a:ext uri="{FF2B5EF4-FFF2-40B4-BE49-F238E27FC236}">
                <a16:creationId xmlns:a16="http://schemas.microsoft.com/office/drawing/2014/main" id="{77EB56D2-E669-A374-B81D-53AD9FD35A3C}"/>
              </a:ext>
            </a:extLst>
          </p:cNvPr>
          <p:cNvGraphicFramePr>
            <a:graphicFrameLocks noGrp="1"/>
          </p:cNvGraphicFramePr>
          <p:nvPr>
            <p:ph sz="half" idx="1"/>
          </p:nvPr>
        </p:nvGraphicFramePr>
        <p:xfrm>
          <a:off x="913795" y="2127623"/>
          <a:ext cx="5978072" cy="35672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Picture 10">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9">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6" name="Picture 5" descr="Diagram&#10;&#10;Description automatically generated">
            <a:extLst>
              <a:ext uri="{FF2B5EF4-FFF2-40B4-BE49-F238E27FC236}">
                <a16:creationId xmlns:a16="http://schemas.microsoft.com/office/drawing/2014/main" id="{DEE3251A-CFC8-A151-288F-5891D503769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552945" y="643465"/>
            <a:ext cx="3074780" cy="5103372"/>
          </a:xfrm>
          <a:prstGeom prst="rect">
            <a:avLst/>
          </a:prstGeom>
        </p:spPr>
      </p:pic>
      <p:sp>
        <p:nvSpPr>
          <p:cNvPr id="7" name="Slide Number Placeholder 6">
            <a:extLst>
              <a:ext uri="{FF2B5EF4-FFF2-40B4-BE49-F238E27FC236}">
                <a16:creationId xmlns:a16="http://schemas.microsoft.com/office/drawing/2014/main" id="{A4C1A928-E9C2-F6F1-C1FE-C036E074FC39}"/>
              </a:ext>
            </a:extLst>
          </p:cNvPr>
          <p:cNvSpPr>
            <a:spLocks noGrp="1"/>
          </p:cNvSpPr>
          <p:nvPr>
            <p:ph type="sldNum" sz="quarter" idx="12"/>
          </p:nvPr>
        </p:nvSpPr>
        <p:spPr/>
        <p:txBody>
          <a:bodyPr/>
          <a:lstStyle/>
          <a:p>
            <a:fld id="{456C7255-600E-4E5C-9BFB-BE580E0EF5DA}" type="slidenum">
              <a:rPr lang="en-GB" smtClean="0"/>
              <a:t>17</a:t>
            </a:fld>
            <a:endParaRPr lang="en-GB"/>
          </a:p>
        </p:txBody>
      </p:sp>
    </p:spTree>
    <p:extLst>
      <p:ext uri="{BB962C8B-B14F-4D97-AF65-F5344CB8AC3E}">
        <p14:creationId xmlns:p14="http://schemas.microsoft.com/office/powerpoint/2010/main" val="1103227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AF237-C010-6DFE-C8F5-F19A08A9786F}"/>
              </a:ext>
            </a:extLst>
          </p:cNvPr>
          <p:cNvSpPr>
            <a:spLocks noGrp="1"/>
          </p:cNvSpPr>
          <p:nvPr>
            <p:ph type="title"/>
          </p:nvPr>
        </p:nvSpPr>
        <p:spPr>
          <a:xfrm>
            <a:off x="913795" y="609600"/>
            <a:ext cx="5978072" cy="1329596"/>
          </a:xfrm>
        </p:spPr>
        <p:txBody>
          <a:bodyPr>
            <a:normAutofit/>
          </a:bodyPr>
          <a:lstStyle/>
          <a:p>
            <a:r>
              <a:rPr lang="en-GB" dirty="0"/>
              <a:t>Methodology: Stratified Cross Validation</a:t>
            </a:r>
          </a:p>
        </p:txBody>
      </p:sp>
      <p:sp>
        <p:nvSpPr>
          <p:cNvPr id="3" name="Content Placeholder 2">
            <a:extLst>
              <a:ext uri="{FF2B5EF4-FFF2-40B4-BE49-F238E27FC236}">
                <a16:creationId xmlns:a16="http://schemas.microsoft.com/office/drawing/2014/main" id="{2B5583BA-349E-838F-C1C0-626517DEE7D0}"/>
              </a:ext>
            </a:extLst>
          </p:cNvPr>
          <p:cNvSpPr>
            <a:spLocks noGrp="1"/>
          </p:cNvSpPr>
          <p:nvPr>
            <p:ph idx="1"/>
          </p:nvPr>
        </p:nvSpPr>
        <p:spPr>
          <a:xfrm>
            <a:off x="913795" y="2127623"/>
            <a:ext cx="5978072" cy="3567225"/>
          </a:xfrm>
        </p:spPr>
        <p:txBody>
          <a:bodyPr anchor="ctr">
            <a:normAutofit/>
          </a:bodyPr>
          <a:lstStyle/>
          <a:p>
            <a:pPr>
              <a:buClr>
                <a:srgbClr val="D69A00"/>
              </a:buClr>
            </a:pPr>
            <a:r>
              <a:rPr lang="en-GB" dirty="0"/>
              <a:t>5-fold cross-validation (CV) used to compare machine learning models.</a:t>
            </a:r>
          </a:p>
          <a:p>
            <a:pPr>
              <a:buClr>
                <a:srgbClr val="D69A00"/>
              </a:buClr>
            </a:pPr>
            <a:r>
              <a:rPr lang="en-GB" dirty="0"/>
              <a:t>Stratified cross-validation used to tackle the imbalanced datasets problem.</a:t>
            </a:r>
          </a:p>
          <a:p>
            <a:pPr>
              <a:buClr>
                <a:srgbClr val="D69A00"/>
              </a:buClr>
            </a:pPr>
            <a:r>
              <a:rPr lang="en-GB" dirty="0"/>
              <a:t>Each test fold approximately preserves the class proportions of the dataset.</a:t>
            </a:r>
          </a:p>
          <a:p>
            <a:pPr>
              <a:buClr>
                <a:srgbClr val="D69A00"/>
              </a:buClr>
            </a:pPr>
            <a:endParaRPr lang="en-GB" dirty="0"/>
          </a:p>
          <a:p>
            <a:pPr marL="36900" indent="0">
              <a:buClr>
                <a:srgbClr val="D69A00"/>
              </a:buClr>
              <a:buNone/>
            </a:pPr>
            <a:endParaRPr lang="en-GB" dirty="0"/>
          </a:p>
        </p:txBody>
      </p:sp>
      <p:pic>
        <p:nvPicPr>
          <p:cNvPr id="2057" name="Picture 2056">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2052" name="Picture 4" descr="Calendar&#10;&#10;Description automatically generated with low confidence">
            <a:extLst>
              <a:ext uri="{FF2B5EF4-FFF2-40B4-BE49-F238E27FC236}">
                <a16:creationId xmlns:a16="http://schemas.microsoft.com/office/drawing/2014/main" id="{910CD72A-FC8A-62F7-6C9A-6EB0809262C8}"/>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552945" y="643465"/>
            <a:ext cx="3304432" cy="510337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6E6F8AFC-A91C-1377-F6B4-2D76F9EA9638}"/>
              </a:ext>
            </a:extLst>
          </p:cNvPr>
          <p:cNvSpPr>
            <a:spLocks noGrp="1"/>
          </p:cNvSpPr>
          <p:nvPr>
            <p:ph type="sldNum" sz="quarter" idx="12"/>
          </p:nvPr>
        </p:nvSpPr>
        <p:spPr/>
        <p:txBody>
          <a:bodyPr/>
          <a:lstStyle/>
          <a:p>
            <a:fld id="{456C7255-600E-4E5C-9BFB-BE580E0EF5DA}" type="slidenum">
              <a:rPr lang="en-GB" smtClean="0"/>
              <a:t>18</a:t>
            </a:fld>
            <a:endParaRPr lang="en-GB"/>
          </a:p>
        </p:txBody>
      </p:sp>
    </p:spTree>
    <p:extLst>
      <p:ext uri="{BB962C8B-B14F-4D97-AF65-F5344CB8AC3E}">
        <p14:creationId xmlns:p14="http://schemas.microsoft.com/office/powerpoint/2010/main" val="1591748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D5A0B-B067-7349-416A-7541075C147F}"/>
              </a:ext>
            </a:extLst>
          </p:cNvPr>
          <p:cNvSpPr>
            <a:spLocks noGrp="1"/>
          </p:cNvSpPr>
          <p:nvPr>
            <p:ph type="title"/>
          </p:nvPr>
        </p:nvSpPr>
        <p:spPr>
          <a:xfrm>
            <a:off x="913795" y="609600"/>
            <a:ext cx="3078749" cy="970450"/>
          </a:xfrm>
        </p:spPr>
        <p:txBody>
          <a:bodyPr anchor="b">
            <a:normAutofit/>
          </a:bodyPr>
          <a:lstStyle/>
          <a:p>
            <a:pPr algn="l"/>
            <a:r>
              <a:rPr lang="en-GB" sz="2800" dirty="0"/>
              <a:t>Presentation Outline</a:t>
            </a:r>
          </a:p>
        </p:txBody>
      </p:sp>
      <p:sp>
        <p:nvSpPr>
          <p:cNvPr id="3" name="Content Placeholder 2">
            <a:extLst>
              <a:ext uri="{FF2B5EF4-FFF2-40B4-BE49-F238E27FC236}">
                <a16:creationId xmlns:a16="http://schemas.microsoft.com/office/drawing/2014/main" id="{39BABBBE-A998-227F-4914-6F21361E4AB2}"/>
              </a:ext>
            </a:extLst>
          </p:cNvPr>
          <p:cNvSpPr>
            <a:spLocks noGrp="1"/>
          </p:cNvSpPr>
          <p:nvPr>
            <p:ph idx="1"/>
          </p:nvPr>
        </p:nvSpPr>
        <p:spPr>
          <a:xfrm>
            <a:off x="913795" y="1732449"/>
            <a:ext cx="3078749" cy="4058751"/>
          </a:xfrm>
        </p:spPr>
        <p:txBody>
          <a:bodyPr anchor="t">
            <a:normAutofit/>
          </a:bodyPr>
          <a:lstStyle/>
          <a:p>
            <a:pPr>
              <a:buClr>
                <a:srgbClr val="D49B3E"/>
              </a:buClr>
              <a:buFont typeface="Wingdings" panose="05000000000000000000" pitchFamily="2" charset="2"/>
              <a:buChar char="Ø"/>
            </a:pPr>
            <a:r>
              <a:rPr lang="en-GB" sz="1600" dirty="0">
                <a:solidFill>
                  <a:schemeClr val="tx1"/>
                </a:solidFill>
              </a:rPr>
              <a:t>Introduction</a:t>
            </a:r>
          </a:p>
          <a:p>
            <a:pPr>
              <a:buClr>
                <a:srgbClr val="D49B3E"/>
              </a:buClr>
              <a:buFont typeface="Wingdings" panose="05000000000000000000" pitchFamily="2" charset="2"/>
              <a:buChar char="Ø"/>
            </a:pPr>
            <a:r>
              <a:rPr lang="en-GB" sz="1600" dirty="0">
                <a:solidFill>
                  <a:schemeClr val="tx1"/>
                </a:solidFill>
              </a:rPr>
              <a:t>Project Overview</a:t>
            </a:r>
          </a:p>
          <a:p>
            <a:pPr>
              <a:buClr>
                <a:srgbClr val="D49B3E"/>
              </a:buClr>
              <a:buFont typeface="Wingdings" panose="05000000000000000000" pitchFamily="2" charset="2"/>
              <a:buChar char="Ø"/>
            </a:pPr>
            <a:r>
              <a:rPr lang="en-GB" sz="1600" dirty="0">
                <a:solidFill>
                  <a:schemeClr val="tx1"/>
                </a:solidFill>
              </a:rPr>
              <a:t>Methodology</a:t>
            </a:r>
          </a:p>
          <a:p>
            <a:pPr>
              <a:buClr>
                <a:srgbClr val="D49B3E"/>
              </a:buClr>
              <a:buFont typeface="Wingdings" panose="05000000000000000000" pitchFamily="2" charset="2"/>
              <a:buChar char="Ø"/>
            </a:pPr>
            <a:r>
              <a:rPr lang="en-GB" sz="1600" dirty="0">
                <a:solidFill>
                  <a:srgbClr val="C5923E"/>
                </a:solidFill>
              </a:rPr>
              <a:t>Results Analysis</a:t>
            </a:r>
          </a:p>
          <a:p>
            <a:pPr>
              <a:buClr>
                <a:srgbClr val="D49B3E"/>
              </a:buClr>
              <a:buFont typeface="Wingdings" panose="05000000000000000000" pitchFamily="2" charset="2"/>
              <a:buChar char="Ø"/>
            </a:pPr>
            <a:r>
              <a:rPr lang="en-GB" sz="1600" dirty="0"/>
              <a:t>Conclusion</a:t>
            </a:r>
          </a:p>
          <a:p>
            <a:pPr>
              <a:buClr>
                <a:srgbClr val="D49B3E"/>
              </a:buClr>
              <a:buFont typeface="Wingdings" panose="05000000000000000000" pitchFamily="2" charset="2"/>
              <a:buChar char="Ø"/>
            </a:pPr>
            <a:r>
              <a:rPr lang="en-GB" sz="1600" dirty="0"/>
              <a:t>Project Management</a:t>
            </a:r>
          </a:p>
          <a:p>
            <a:pPr>
              <a:buClr>
                <a:srgbClr val="D49B3E"/>
              </a:buClr>
              <a:buFont typeface="Wingdings" panose="05000000000000000000" pitchFamily="2" charset="2"/>
              <a:buChar char="Ø"/>
            </a:pPr>
            <a:r>
              <a:rPr lang="en-GB" sz="1600" dirty="0"/>
              <a:t>Future Work</a:t>
            </a:r>
          </a:p>
        </p:txBody>
      </p:sp>
      <p:pic>
        <p:nvPicPr>
          <p:cNvPr id="1028" name="Picture 4" descr="Remote Fibre Laser Welding">
            <a:extLst>
              <a:ext uri="{FF2B5EF4-FFF2-40B4-BE49-F238E27FC236}">
                <a16:creationId xmlns:a16="http://schemas.microsoft.com/office/drawing/2014/main" id="{A69E6130-5F8F-5DBB-F926-675F6EB620A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8175"/>
          <a:stretch/>
        </p:blipFill>
        <p:spPr bwMode="auto">
          <a:xfrm>
            <a:off x="4654295" y="10"/>
            <a:ext cx="7537705"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E32265D3-30F8-4ED0-4C80-C5E2F6B568BD}"/>
              </a:ext>
            </a:extLst>
          </p:cNvPr>
          <p:cNvSpPr>
            <a:spLocks noGrp="1"/>
          </p:cNvSpPr>
          <p:nvPr>
            <p:ph type="sldNum" sz="quarter" idx="12"/>
          </p:nvPr>
        </p:nvSpPr>
        <p:spPr/>
        <p:txBody>
          <a:bodyPr/>
          <a:lstStyle/>
          <a:p>
            <a:fld id="{456C7255-600E-4E5C-9BFB-BE580E0EF5DA}" type="slidenum">
              <a:rPr lang="en-GB" smtClean="0"/>
              <a:t>19</a:t>
            </a:fld>
            <a:endParaRPr lang="en-GB"/>
          </a:p>
        </p:txBody>
      </p:sp>
    </p:spTree>
    <p:extLst>
      <p:ext uri="{BB962C8B-B14F-4D97-AF65-F5344CB8AC3E}">
        <p14:creationId xmlns:p14="http://schemas.microsoft.com/office/powerpoint/2010/main" val="4265632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D5A0B-B067-7349-416A-7541075C147F}"/>
              </a:ext>
            </a:extLst>
          </p:cNvPr>
          <p:cNvSpPr>
            <a:spLocks noGrp="1"/>
          </p:cNvSpPr>
          <p:nvPr>
            <p:ph type="title"/>
          </p:nvPr>
        </p:nvSpPr>
        <p:spPr>
          <a:xfrm>
            <a:off x="913795" y="609600"/>
            <a:ext cx="3078749" cy="970450"/>
          </a:xfrm>
        </p:spPr>
        <p:txBody>
          <a:bodyPr anchor="b">
            <a:normAutofit/>
          </a:bodyPr>
          <a:lstStyle/>
          <a:p>
            <a:pPr algn="l"/>
            <a:r>
              <a:rPr lang="en-GB" sz="2800" dirty="0"/>
              <a:t>Presentation Outline</a:t>
            </a:r>
          </a:p>
        </p:txBody>
      </p:sp>
      <p:sp>
        <p:nvSpPr>
          <p:cNvPr id="3" name="Content Placeholder 2">
            <a:extLst>
              <a:ext uri="{FF2B5EF4-FFF2-40B4-BE49-F238E27FC236}">
                <a16:creationId xmlns:a16="http://schemas.microsoft.com/office/drawing/2014/main" id="{39BABBBE-A998-227F-4914-6F21361E4AB2}"/>
              </a:ext>
            </a:extLst>
          </p:cNvPr>
          <p:cNvSpPr>
            <a:spLocks noGrp="1"/>
          </p:cNvSpPr>
          <p:nvPr>
            <p:ph idx="1"/>
          </p:nvPr>
        </p:nvSpPr>
        <p:spPr>
          <a:xfrm>
            <a:off x="913795" y="1732449"/>
            <a:ext cx="3078749" cy="4058751"/>
          </a:xfrm>
        </p:spPr>
        <p:txBody>
          <a:bodyPr anchor="t">
            <a:normAutofit/>
          </a:bodyPr>
          <a:lstStyle/>
          <a:p>
            <a:pPr>
              <a:buClr>
                <a:srgbClr val="D49B3E"/>
              </a:buClr>
              <a:buFont typeface="Wingdings" panose="05000000000000000000" pitchFamily="2" charset="2"/>
              <a:buChar char="Ø"/>
            </a:pPr>
            <a:r>
              <a:rPr lang="en-GB" sz="1600" dirty="0">
                <a:solidFill>
                  <a:srgbClr val="D49B3E"/>
                </a:solidFill>
              </a:rPr>
              <a:t>Introduction</a:t>
            </a:r>
          </a:p>
          <a:p>
            <a:pPr>
              <a:buClr>
                <a:srgbClr val="D49B3E"/>
              </a:buClr>
              <a:buFont typeface="Wingdings" panose="05000000000000000000" pitchFamily="2" charset="2"/>
              <a:buChar char="Ø"/>
            </a:pPr>
            <a:r>
              <a:rPr lang="en-GB" sz="1600" dirty="0">
                <a:solidFill>
                  <a:schemeClr val="tx1"/>
                </a:solidFill>
              </a:rPr>
              <a:t>Project Overview</a:t>
            </a:r>
          </a:p>
          <a:p>
            <a:pPr>
              <a:buClr>
                <a:srgbClr val="D49B3E"/>
              </a:buClr>
              <a:buFont typeface="Wingdings" panose="05000000000000000000" pitchFamily="2" charset="2"/>
              <a:buChar char="Ø"/>
            </a:pPr>
            <a:r>
              <a:rPr lang="en-GB" sz="1600" dirty="0">
                <a:solidFill>
                  <a:schemeClr val="tx1"/>
                </a:solidFill>
              </a:rPr>
              <a:t>Methodology</a:t>
            </a:r>
          </a:p>
          <a:p>
            <a:pPr>
              <a:buClr>
                <a:srgbClr val="D49B3E"/>
              </a:buClr>
              <a:buFont typeface="Wingdings" panose="05000000000000000000" pitchFamily="2" charset="2"/>
              <a:buChar char="Ø"/>
            </a:pPr>
            <a:r>
              <a:rPr lang="en-GB" sz="1600" dirty="0"/>
              <a:t>Results Analysis</a:t>
            </a:r>
          </a:p>
          <a:p>
            <a:pPr>
              <a:buClr>
                <a:srgbClr val="D49B3E"/>
              </a:buClr>
              <a:buFont typeface="Wingdings" panose="05000000000000000000" pitchFamily="2" charset="2"/>
              <a:buChar char="Ø"/>
            </a:pPr>
            <a:r>
              <a:rPr lang="en-GB" sz="1600" dirty="0"/>
              <a:t>Conclusion</a:t>
            </a:r>
          </a:p>
          <a:p>
            <a:pPr>
              <a:buClr>
                <a:srgbClr val="D49B3E"/>
              </a:buClr>
              <a:buFont typeface="Wingdings" panose="05000000000000000000" pitchFamily="2" charset="2"/>
              <a:buChar char="Ø"/>
            </a:pPr>
            <a:r>
              <a:rPr lang="en-GB" sz="1600" dirty="0"/>
              <a:t>Project Management</a:t>
            </a:r>
          </a:p>
          <a:p>
            <a:pPr>
              <a:buClr>
                <a:srgbClr val="D49B3E"/>
              </a:buClr>
              <a:buFont typeface="Wingdings" panose="05000000000000000000" pitchFamily="2" charset="2"/>
              <a:buChar char="Ø"/>
            </a:pPr>
            <a:r>
              <a:rPr lang="en-GB" sz="1600" dirty="0"/>
              <a:t>Future Work</a:t>
            </a:r>
          </a:p>
        </p:txBody>
      </p:sp>
      <p:pic>
        <p:nvPicPr>
          <p:cNvPr id="1028" name="Picture 4" descr="Remote Fibre Laser Welding">
            <a:extLst>
              <a:ext uri="{FF2B5EF4-FFF2-40B4-BE49-F238E27FC236}">
                <a16:creationId xmlns:a16="http://schemas.microsoft.com/office/drawing/2014/main" id="{A69E6130-5F8F-5DBB-F926-675F6EB620A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8175"/>
          <a:stretch/>
        </p:blipFill>
        <p:spPr bwMode="auto">
          <a:xfrm>
            <a:off x="4654295" y="10"/>
            <a:ext cx="7537705"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FD7C539A-49D2-0555-C214-C607A5587C9A}"/>
              </a:ext>
            </a:extLst>
          </p:cNvPr>
          <p:cNvSpPr>
            <a:spLocks noGrp="1"/>
          </p:cNvSpPr>
          <p:nvPr>
            <p:ph type="sldNum" sz="quarter" idx="12"/>
          </p:nvPr>
        </p:nvSpPr>
        <p:spPr/>
        <p:txBody>
          <a:bodyPr/>
          <a:lstStyle/>
          <a:p>
            <a:fld id="{456C7255-600E-4E5C-9BFB-BE580E0EF5DA}" type="slidenum">
              <a:rPr lang="en-GB" smtClean="0"/>
              <a:t>2</a:t>
            </a:fld>
            <a:endParaRPr lang="en-GB"/>
          </a:p>
        </p:txBody>
      </p:sp>
    </p:spTree>
    <p:extLst>
      <p:ext uri="{BB962C8B-B14F-4D97-AF65-F5344CB8AC3E}">
        <p14:creationId xmlns:p14="http://schemas.microsoft.com/office/powerpoint/2010/main" val="3437090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8FA795-0EB5-4952-5DEA-311A0AE733FE}"/>
              </a:ext>
            </a:extLst>
          </p:cNvPr>
          <p:cNvSpPr>
            <a:spLocks noGrp="1"/>
          </p:cNvSpPr>
          <p:nvPr>
            <p:ph type="title"/>
          </p:nvPr>
        </p:nvSpPr>
        <p:spPr>
          <a:xfrm>
            <a:off x="913795" y="609600"/>
            <a:ext cx="3078749" cy="970450"/>
          </a:xfrm>
        </p:spPr>
        <p:txBody>
          <a:bodyPr anchor="b">
            <a:normAutofit fontScale="90000"/>
          </a:bodyPr>
          <a:lstStyle/>
          <a:p>
            <a:pPr algn="l"/>
            <a:r>
              <a:rPr lang="en-GB" sz="2600" dirty="0">
                <a:ln>
                  <a:solidFill>
                    <a:srgbClr val="404040">
                      <a:alpha val="10000"/>
                    </a:srgbClr>
                  </a:solidFill>
                </a:ln>
                <a:solidFill>
                  <a:srgbClr val="DADADA"/>
                </a:solidFill>
              </a:rPr>
              <a:t>Results Analysis: Classical and Voting Models (Dataset 1)</a:t>
            </a:r>
          </a:p>
        </p:txBody>
      </p:sp>
      <p:sp>
        <p:nvSpPr>
          <p:cNvPr id="9" name="Content Placeholder 8">
            <a:extLst>
              <a:ext uri="{FF2B5EF4-FFF2-40B4-BE49-F238E27FC236}">
                <a16:creationId xmlns:a16="http://schemas.microsoft.com/office/drawing/2014/main" id="{3429FBAC-DA33-301A-B68C-08D119ECA2A3}"/>
              </a:ext>
            </a:extLst>
          </p:cNvPr>
          <p:cNvSpPr>
            <a:spLocks noGrp="1"/>
          </p:cNvSpPr>
          <p:nvPr>
            <p:ph idx="1"/>
          </p:nvPr>
        </p:nvSpPr>
        <p:spPr>
          <a:xfrm>
            <a:off x="913795" y="1732449"/>
            <a:ext cx="3078749" cy="4482084"/>
          </a:xfrm>
        </p:spPr>
        <p:txBody>
          <a:bodyPr anchor="t">
            <a:normAutofit/>
          </a:bodyPr>
          <a:lstStyle/>
          <a:p>
            <a:pPr>
              <a:buClr>
                <a:schemeClr val="bg1"/>
              </a:buClr>
            </a:pPr>
            <a:r>
              <a:rPr lang="en-US" sz="1600" dirty="0">
                <a:ln>
                  <a:solidFill>
                    <a:srgbClr val="404040">
                      <a:alpha val="10000"/>
                    </a:srgbClr>
                  </a:solidFill>
                </a:ln>
                <a:solidFill>
                  <a:srgbClr val="DADADA"/>
                </a:solidFill>
              </a:rPr>
              <a:t>The soft-voting model produces the highest accuracy.</a:t>
            </a:r>
          </a:p>
          <a:p>
            <a:pPr>
              <a:buClr>
                <a:schemeClr val="bg1"/>
              </a:buClr>
            </a:pPr>
            <a:r>
              <a:rPr lang="en-US" sz="1600" dirty="0">
                <a:ln>
                  <a:solidFill>
                    <a:srgbClr val="404040">
                      <a:alpha val="10000"/>
                    </a:srgbClr>
                  </a:solidFill>
                </a:ln>
                <a:solidFill>
                  <a:srgbClr val="DADADA"/>
                </a:solidFill>
              </a:rPr>
              <a:t>Results imply that different classical machine learning algorithms produce different errors.</a:t>
            </a:r>
          </a:p>
          <a:p>
            <a:pPr>
              <a:buClr>
                <a:schemeClr val="bg1"/>
              </a:buClr>
            </a:pPr>
            <a:r>
              <a:rPr lang="en-US" sz="1600" dirty="0">
                <a:ln>
                  <a:solidFill>
                    <a:srgbClr val="404040">
                      <a:alpha val="10000"/>
                    </a:srgbClr>
                  </a:solidFill>
                </a:ln>
                <a:solidFill>
                  <a:srgbClr val="DADADA"/>
                </a:solidFill>
              </a:rPr>
              <a:t>The performance of the soft-voting model is heavily tied to the performance of the decision tree model.</a:t>
            </a:r>
          </a:p>
          <a:p>
            <a:pPr>
              <a:buClr>
                <a:schemeClr val="bg1"/>
              </a:buClr>
            </a:pPr>
            <a:endParaRPr lang="en-US" sz="1600" dirty="0">
              <a:ln>
                <a:solidFill>
                  <a:srgbClr val="404040">
                    <a:alpha val="10000"/>
                  </a:srgbClr>
                </a:solidFill>
              </a:ln>
              <a:solidFill>
                <a:srgbClr val="DADADA"/>
              </a:solidFill>
            </a:endParaRPr>
          </a:p>
        </p:txBody>
      </p:sp>
      <p:graphicFrame>
        <p:nvGraphicFramePr>
          <p:cNvPr id="7" name="Table 4">
            <a:extLst>
              <a:ext uri="{FF2B5EF4-FFF2-40B4-BE49-F238E27FC236}">
                <a16:creationId xmlns:a16="http://schemas.microsoft.com/office/drawing/2014/main" id="{5B10F3CD-ACDD-0CDB-785B-9206793FB8C1}"/>
              </a:ext>
            </a:extLst>
          </p:cNvPr>
          <p:cNvGraphicFramePr>
            <a:graphicFrameLocks/>
          </p:cNvGraphicFramePr>
          <p:nvPr>
            <p:extLst>
              <p:ext uri="{D42A27DB-BD31-4B8C-83A1-F6EECF244321}">
                <p14:modId xmlns:p14="http://schemas.microsoft.com/office/powerpoint/2010/main" val="3919603254"/>
              </p:ext>
            </p:extLst>
          </p:nvPr>
        </p:nvGraphicFramePr>
        <p:xfrm>
          <a:off x="4906339" y="1861880"/>
          <a:ext cx="6642197" cy="3134240"/>
        </p:xfrm>
        <a:graphic>
          <a:graphicData uri="http://schemas.openxmlformats.org/drawingml/2006/table">
            <a:tbl>
              <a:tblPr firstRow="1" lastCol="1" bandRow="1">
                <a:tableStyleId>{5C22544A-7EE6-4342-B048-85BDC9FD1C3A}</a:tableStyleId>
              </a:tblPr>
              <a:tblGrid>
                <a:gridCol w="1285204">
                  <a:extLst>
                    <a:ext uri="{9D8B030D-6E8A-4147-A177-3AD203B41FA5}">
                      <a16:colId xmlns:a16="http://schemas.microsoft.com/office/drawing/2014/main" val="2154679280"/>
                    </a:ext>
                  </a:extLst>
                </a:gridCol>
                <a:gridCol w="885429">
                  <a:extLst>
                    <a:ext uri="{9D8B030D-6E8A-4147-A177-3AD203B41FA5}">
                      <a16:colId xmlns:a16="http://schemas.microsoft.com/office/drawing/2014/main" val="2583617119"/>
                    </a:ext>
                  </a:extLst>
                </a:gridCol>
                <a:gridCol w="885429">
                  <a:extLst>
                    <a:ext uri="{9D8B030D-6E8A-4147-A177-3AD203B41FA5}">
                      <a16:colId xmlns:a16="http://schemas.microsoft.com/office/drawing/2014/main" val="2436218082"/>
                    </a:ext>
                  </a:extLst>
                </a:gridCol>
                <a:gridCol w="885429">
                  <a:extLst>
                    <a:ext uri="{9D8B030D-6E8A-4147-A177-3AD203B41FA5}">
                      <a16:colId xmlns:a16="http://schemas.microsoft.com/office/drawing/2014/main" val="658267658"/>
                    </a:ext>
                  </a:extLst>
                </a:gridCol>
                <a:gridCol w="885429">
                  <a:extLst>
                    <a:ext uri="{9D8B030D-6E8A-4147-A177-3AD203B41FA5}">
                      <a16:colId xmlns:a16="http://schemas.microsoft.com/office/drawing/2014/main" val="3684949321"/>
                    </a:ext>
                  </a:extLst>
                </a:gridCol>
                <a:gridCol w="885429">
                  <a:extLst>
                    <a:ext uri="{9D8B030D-6E8A-4147-A177-3AD203B41FA5}">
                      <a16:colId xmlns:a16="http://schemas.microsoft.com/office/drawing/2014/main" val="999410620"/>
                    </a:ext>
                  </a:extLst>
                </a:gridCol>
                <a:gridCol w="929848">
                  <a:extLst>
                    <a:ext uri="{9D8B030D-6E8A-4147-A177-3AD203B41FA5}">
                      <a16:colId xmlns:a16="http://schemas.microsoft.com/office/drawing/2014/main" val="3519367564"/>
                    </a:ext>
                  </a:extLst>
                </a:gridCol>
              </a:tblGrid>
              <a:tr h="788890">
                <a:tc>
                  <a:txBody>
                    <a:bodyPr/>
                    <a:lstStyle/>
                    <a:p>
                      <a:r>
                        <a:rPr lang="en-GB" sz="2100" dirty="0"/>
                        <a:t>Dataset 1</a:t>
                      </a:r>
                    </a:p>
                  </a:txBody>
                  <a:tcPr marL="106607" marR="106607" marT="53303" marB="53303"/>
                </a:tc>
                <a:tc>
                  <a:txBody>
                    <a:bodyPr/>
                    <a:lstStyle/>
                    <a:p>
                      <a:pPr algn="ctr"/>
                      <a:r>
                        <a:rPr lang="en-GB" sz="2100" dirty="0"/>
                        <a:t>1</a:t>
                      </a:r>
                    </a:p>
                  </a:txBody>
                  <a:tcPr marL="106607" marR="106607" marT="53303" marB="53303"/>
                </a:tc>
                <a:tc>
                  <a:txBody>
                    <a:bodyPr/>
                    <a:lstStyle/>
                    <a:p>
                      <a:pPr algn="ctr"/>
                      <a:r>
                        <a:rPr lang="en-GB" sz="2100" dirty="0"/>
                        <a:t>2</a:t>
                      </a:r>
                    </a:p>
                  </a:txBody>
                  <a:tcPr marL="106607" marR="106607" marT="53303" marB="53303"/>
                </a:tc>
                <a:tc>
                  <a:txBody>
                    <a:bodyPr/>
                    <a:lstStyle/>
                    <a:p>
                      <a:pPr algn="ctr"/>
                      <a:r>
                        <a:rPr lang="en-GB" sz="2100" dirty="0"/>
                        <a:t>3</a:t>
                      </a:r>
                    </a:p>
                  </a:txBody>
                  <a:tcPr marL="106607" marR="106607" marT="53303" marB="53303"/>
                </a:tc>
                <a:tc>
                  <a:txBody>
                    <a:bodyPr/>
                    <a:lstStyle/>
                    <a:p>
                      <a:pPr algn="ctr"/>
                      <a:r>
                        <a:rPr lang="en-GB" sz="2100"/>
                        <a:t>4</a:t>
                      </a:r>
                    </a:p>
                  </a:txBody>
                  <a:tcPr marL="106607" marR="106607" marT="53303" marB="53303"/>
                </a:tc>
                <a:tc>
                  <a:txBody>
                    <a:bodyPr/>
                    <a:lstStyle/>
                    <a:p>
                      <a:pPr algn="ctr"/>
                      <a:r>
                        <a:rPr lang="en-GB" sz="2100"/>
                        <a:t>5</a:t>
                      </a:r>
                    </a:p>
                  </a:txBody>
                  <a:tcPr marL="106607" marR="106607" marT="53303" marB="53303"/>
                </a:tc>
                <a:tc>
                  <a:txBody>
                    <a:bodyPr/>
                    <a:lstStyle/>
                    <a:p>
                      <a:pPr algn="ctr"/>
                      <a:r>
                        <a:rPr lang="en-GB" sz="2100" dirty="0"/>
                        <a:t>AVG (%)</a:t>
                      </a:r>
                    </a:p>
                  </a:txBody>
                  <a:tcPr marL="106607" marR="106607" marT="53303" marB="53303"/>
                </a:tc>
                <a:extLst>
                  <a:ext uri="{0D108BD9-81ED-4DB2-BD59-A6C34878D82A}">
                    <a16:rowId xmlns:a16="http://schemas.microsoft.com/office/drawing/2014/main" val="4055392622"/>
                  </a:ext>
                </a:extLst>
              </a:tr>
              <a:tr h="469070">
                <a:tc>
                  <a:txBody>
                    <a:bodyPr/>
                    <a:lstStyle/>
                    <a:p>
                      <a:r>
                        <a:rPr lang="en-GB" sz="2100"/>
                        <a:t>DT</a:t>
                      </a:r>
                    </a:p>
                  </a:txBody>
                  <a:tcPr marL="106607" marR="106607" marT="53303" marB="53303"/>
                </a:tc>
                <a:tc>
                  <a:txBody>
                    <a:bodyPr/>
                    <a:lstStyle/>
                    <a:p>
                      <a:pPr algn="ctr"/>
                      <a:r>
                        <a:rPr lang="en-GB" sz="2100" dirty="0"/>
                        <a:t>80.0</a:t>
                      </a:r>
                    </a:p>
                  </a:txBody>
                  <a:tcPr marL="106607" marR="106607" marT="53303" marB="53303"/>
                </a:tc>
                <a:tc>
                  <a:txBody>
                    <a:bodyPr/>
                    <a:lstStyle/>
                    <a:p>
                      <a:pPr algn="ctr"/>
                      <a:r>
                        <a:rPr lang="en-GB" sz="2100"/>
                        <a:t>66.7</a:t>
                      </a:r>
                    </a:p>
                  </a:txBody>
                  <a:tcPr marL="106607" marR="106607" marT="53303" marB="53303"/>
                </a:tc>
                <a:tc>
                  <a:txBody>
                    <a:bodyPr/>
                    <a:lstStyle/>
                    <a:p>
                      <a:pPr algn="ctr"/>
                      <a:r>
                        <a:rPr lang="en-GB" sz="2100"/>
                        <a:t>88.9</a:t>
                      </a:r>
                    </a:p>
                  </a:txBody>
                  <a:tcPr marL="106607" marR="106607" marT="53303" marB="53303"/>
                </a:tc>
                <a:tc>
                  <a:txBody>
                    <a:bodyPr/>
                    <a:lstStyle/>
                    <a:p>
                      <a:pPr algn="ctr"/>
                      <a:r>
                        <a:rPr lang="en-GB" sz="2100"/>
                        <a:t>100</a:t>
                      </a:r>
                    </a:p>
                  </a:txBody>
                  <a:tcPr marL="106607" marR="106607" marT="53303" marB="53303"/>
                </a:tc>
                <a:tc>
                  <a:txBody>
                    <a:bodyPr/>
                    <a:lstStyle/>
                    <a:p>
                      <a:pPr algn="ctr"/>
                      <a:r>
                        <a:rPr lang="en-GB" sz="2100"/>
                        <a:t>77.8</a:t>
                      </a:r>
                    </a:p>
                  </a:txBody>
                  <a:tcPr marL="106607" marR="106607" marT="53303" marB="53303"/>
                </a:tc>
                <a:tc>
                  <a:txBody>
                    <a:bodyPr/>
                    <a:lstStyle/>
                    <a:p>
                      <a:pPr algn="ctr"/>
                      <a:r>
                        <a:rPr lang="en-GB" sz="2100" b="0"/>
                        <a:t>82.7</a:t>
                      </a:r>
                    </a:p>
                  </a:txBody>
                  <a:tcPr marL="106607" marR="106607" marT="53303" marB="53303"/>
                </a:tc>
                <a:extLst>
                  <a:ext uri="{0D108BD9-81ED-4DB2-BD59-A6C34878D82A}">
                    <a16:rowId xmlns:a16="http://schemas.microsoft.com/office/drawing/2014/main" val="3699358613"/>
                  </a:ext>
                </a:extLst>
              </a:tr>
              <a:tr h="469070">
                <a:tc>
                  <a:txBody>
                    <a:bodyPr/>
                    <a:lstStyle/>
                    <a:p>
                      <a:r>
                        <a:rPr lang="en-GB" sz="2100"/>
                        <a:t>KNN</a:t>
                      </a:r>
                    </a:p>
                  </a:txBody>
                  <a:tcPr marL="106607" marR="106607" marT="53303" marB="53303"/>
                </a:tc>
                <a:tc>
                  <a:txBody>
                    <a:bodyPr/>
                    <a:lstStyle/>
                    <a:p>
                      <a:pPr algn="ctr"/>
                      <a:r>
                        <a:rPr lang="en-GB" sz="2100"/>
                        <a:t>70.0</a:t>
                      </a:r>
                    </a:p>
                  </a:txBody>
                  <a:tcPr marL="106607" marR="106607" marT="53303" marB="53303"/>
                </a:tc>
                <a:tc>
                  <a:txBody>
                    <a:bodyPr/>
                    <a:lstStyle/>
                    <a:p>
                      <a:pPr algn="ctr"/>
                      <a:r>
                        <a:rPr lang="en-GB" sz="2100"/>
                        <a:t>66.7</a:t>
                      </a:r>
                    </a:p>
                  </a:txBody>
                  <a:tcPr marL="106607" marR="106607" marT="53303" marB="53303"/>
                </a:tc>
                <a:tc>
                  <a:txBody>
                    <a:bodyPr/>
                    <a:lstStyle/>
                    <a:p>
                      <a:pPr algn="ctr"/>
                      <a:r>
                        <a:rPr lang="en-GB" sz="2100"/>
                        <a:t>77.8</a:t>
                      </a:r>
                    </a:p>
                  </a:txBody>
                  <a:tcPr marL="106607" marR="106607" marT="53303" marB="53303"/>
                </a:tc>
                <a:tc>
                  <a:txBody>
                    <a:bodyPr/>
                    <a:lstStyle/>
                    <a:p>
                      <a:pPr algn="ctr"/>
                      <a:r>
                        <a:rPr lang="en-GB" sz="2100"/>
                        <a:t>88.9</a:t>
                      </a:r>
                    </a:p>
                  </a:txBody>
                  <a:tcPr marL="106607" marR="106607" marT="53303" marB="53303"/>
                </a:tc>
                <a:tc>
                  <a:txBody>
                    <a:bodyPr/>
                    <a:lstStyle/>
                    <a:p>
                      <a:pPr algn="ctr"/>
                      <a:r>
                        <a:rPr lang="en-GB" sz="2100"/>
                        <a:t>66.7</a:t>
                      </a:r>
                    </a:p>
                  </a:txBody>
                  <a:tcPr marL="106607" marR="106607" marT="53303" marB="53303"/>
                </a:tc>
                <a:tc>
                  <a:txBody>
                    <a:bodyPr/>
                    <a:lstStyle/>
                    <a:p>
                      <a:pPr algn="ctr"/>
                      <a:r>
                        <a:rPr lang="en-GB" sz="2100" b="0"/>
                        <a:t>74.0</a:t>
                      </a:r>
                    </a:p>
                  </a:txBody>
                  <a:tcPr marL="106607" marR="106607" marT="53303" marB="53303"/>
                </a:tc>
                <a:extLst>
                  <a:ext uri="{0D108BD9-81ED-4DB2-BD59-A6C34878D82A}">
                    <a16:rowId xmlns:a16="http://schemas.microsoft.com/office/drawing/2014/main" val="1767250274"/>
                  </a:ext>
                </a:extLst>
              </a:tr>
              <a:tr h="469070">
                <a:tc>
                  <a:txBody>
                    <a:bodyPr/>
                    <a:lstStyle/>
                    <a:p>
                      <a:r>
                        <a:rPr lang="en-GB" sz="2100"/>
                        <a:t>SVM</a:t>
                      </a:r>
                    </a:p>
                  </a:txBody>
                  <a:tcPr marL="106607" marR="106607" marT="53303" marB="53303"/>
                </a:tc>
                <a:tc>
                  <a:txBody>
                    <a:bodyPr/>
                    <a:lstStyle/>
                    <a:p>
                      <a:pPr algn="ctr"/>
                      <a:r>
                        <a:rPr lang="en-GB" sz="2100"/>
                        <a:t>70.0</a:t>
                      </a:r>
                    </a:p>
                  </a:txBody>
                  <a:tcPr marL="106607" marR="106607" marT="53303" marB="53303"/>
                </a:tc>
                <a:tc>
                  <a:txBody>
                    <a:bodyPr/>
                    <a:lstStyle/>
                    <a:p>
                      <a:pPr algn="ctr"/>
                      <a:r>
                        <a:rPr lang="en-GB" sz="2100"/>
                        <a:t>66.7</a:t>
                      </a:r>
                    </a:p>
                  </a:txBody>
                  <a:tcPr marL="106607" marR="106607" marT="53303" marB="53303"/>
                </a:tc>
                <a:tc>
                  <a:txBody>
                    <a:bodyPr/>
                    <a:lstStyle/>
                    <a:p>
                      <a:pPr algn="ctr"/>
                      <a:r>
                        <a:rPr lang="en-GB" sz="2100"/>
                        <a:t>55.6</a:t>
                      </a:r>
                    </a:p>
                  </a:txBody>
                  <a:tcPr marL="106607" marR="106607" marT="53303" marB="53303"/>
                </a:tc>
                <a:tc>
                  <a:txBody>
                    <a:bodyPr/>
                    <a:lstStyle/>
                    <a:p>
                      <a:pPr algn="ctr"/>
                      <a:r>
                        <a:rPr lang="en-GB" sz="2100"/>
                        <a:t>66.7</a:t>
                      </a:r>
                    </a:p>
                  </a:txBody>
                  <a:tcPr marL="106607" marR="106607" marT="53303" marB="53303"/>
                </a:tc>
                <a:tc>
                  <a:txBody>
                    <a:bodyPr/>
                    <a:lstStyle/>
                    <a:p>
                      <a:pPr algn="ctr"/>
                      <a:r>
                        <a:rPr lang="en-GB" sz="2100"/>
                        <a:t>77.8</a:t>
                      </a:r>
                    </a:p>
                  </a:txBody>
                  <a:tcPr marL="106607" marR="106607" marT="53303" marB="53303"/>
                </a:tc>
                <a:tc>
                  <a:txBody>
                    <a:bodyPr/>
                    <a:lstStyle/>
                    <a:p>
                      <a:pPr algn="ctr"/>
                      <a:r>
                        <a:rPr lang="en-GB" sz="2100" b="0"/>
                        <a:t>67.3</a:t>
                      </a:r>
                    </a:p>
                  </a:txBody>
                  <a:tcPr marL="106607" marR="106607" marT="53303" marB="53303"/>
                </a:tc>
                <a:extLst>
                  <a:ext uri="{0D108BD9-81ED-4DB2-BD59-A6C34878D82A}">
                    <a16:rowId xmlns:a16="http://schemas.microsoft.com/office/drawing/2014/main" val="1864334759"/>
                  </a:ext>
                </a:extLst>
              </a:tr>
              <a:tr h="469070">
                <a:tc>
                  <a:txBody>
                    <a:bodyPr/>
                    <a:lstStyle/>
                    <a:p>
                      <a:r>
                        <a:rPr lang="en-GB" sz="2100"/>
                        <a:t>HV</a:t>
                      </a:r>
                    </a:p>
                  </a:txBody>
                  <a:tcPr marL="106607" marR="106607" marT="53303" marB="53303"/>
                </a:tc>
                <a:tc>
                  <a:txBody>
                    <a:bodyPr/>
                    <a:lstStyle/>
                    <a:p>
                      <a:pPr algn="ctr"/>
                      <a:r>
                        <a:rPr lang="en-GB" sz="2100" dirty="0"/>
                        <a:t>90.0</a:t>
                      </a:r>
                    </a:p>
                  </a:txBody>
                  <a:tcPr marL="106607" marR="106607" marT="53303" marB="53303"/>
                </a:tc>
                <a:tc>
                  <a:txBody>
                    <a:bodyPr/>
                    <a:lstStyle/>
                    <a:p>
                      <a:pPr algn="ctr"/>
                      <a:r>
                        <a:rPr lang="en-GB" sz="2100"/>
                        <a:t>66.7</a:t>
                      </a:r>
                    </a:p>
                  </a:txBody>
                  <a:tcPr marL="106607" marR="106607" marT="53303" marB="53303"/>
                </a:tc>
                <a:tc>
                  <a:txBody>
                    <a:bodyPr/>
                    <a:lstStyle/>
                    <a:p>
                      <a:pPr algn="ctr"/>
                      <a:r>
                        <a:rPr lang="en-GB" sz="2100"/>
                        <a:t>88.9</a:t>
                      </a:r>
                    </a:p>
                  </a:txBody>
                  <a:tcPr marL="106607" marR="106607" marT="53303" marB="53303"/>
                </a:tc>
                <a:tc>
                  <a:txBody>
                    <a:bodyPr/>
                    <a:lstStyle/>
                    <a:p>
                      <a:pPr algn="ctr"/>
                      <a:r>
                        <a:rPr lang="en-GB" sz="2100"/>
                        <a:t>100</a:t>
                      </a:r>
                    </a:p>
                  </a:txBody>
                  <a:tcPr marL="106607" marR="106607" marT="53303" marB="53303"/>
                </a:tc>
                <a:tc>
                  <a:txBody>
                    <a:bodyPr/>
                    <a:lstStyle/>
                    <a:p>
                      <a:pPr algn="ctr"/>
                      <a:r>
                        <a:rPr lang="en-GB" sz="2100"/>
                        <a:t>66.7</a:t>
                      </a:r>
                    </a:p>
                  </a:txBody>
                  <a:tcPr marL="106607" marR="106607" marT="53303" marB="53303"/>
                </a:tc>
                <a:tc>
                  <a:txBody>
                    <a:bodyPr/>
                    <a:lstStyle/>
                    <a:p>
                      <a:pPr algn="ctr"/>
                      <a:r>
                        <a:rPr lang="en-GB" sz="2100" b="0" dirty="0"/>
                        <a:t>82.4</a:t>
                      </a:r>
                    </a:p>
                  </a:txBody>
                  <a:tcPr marL="106607" marR="106607" marT="53303" marB="53303"/>
                </a:tc>
                <a:extLst>
                  <a:ext uri="{0D108BD9-81ED-4DB2-BD59-A6C34878D82A}">
                    <a16:rowId xmlns:a16="http://schemas.microsoft.com/office/drawing/2014/main" val="4139154549"/>
                  </a:ext>
                </a:extLst>
              </a:tr>
              <a:tr h="469070">
                <a:tc>
                  <a:txBody>
                    <a:bodyPr/>
                    <a:lstStyle/>
                    <a:p>
                      <a:r>
                        <a:rPr lang="en-GB" sz="2100"/>
                        <a:t>SV</a:t>
                      </a:r>
                    </a:p>
                  </a:txBody>
                  <a:tcPr marL="106607" marR="106607" marT="53303" marB="53303"/>
                </a:tc>
                <a:tc>
                  <a:txBody>
                    <a:bodyPr/>
                    <a:lstStyle/>
                    <a:p>
                      <a:pPr algn="ctr"/>
                      <a:r>
                        <a:rPr lang="en-GB" sz="2100" dirty="0"/>
                        <a:t>100</a:t>
                      </a:r>
                    </a:p>
                  </a:txBody>
                  <a:tcPr marL="106607" marR="106607" marT="53303" marB="53303"/>
                </a:tc>
                <a:tc>
                  <a:txBody>
                    <a:bodyPr/>
                    <a:lstStyle/>
                    <a:p>
                      <a:pPr algn="ctr"/>
                      <a:r>
                        <a:rPr lang="en-GB" sz="2100"/>
                        <a:t>77.8</a:t>
                      </a:r>
                    </a:p>
                  </a:txBody>
                  <a:tcPr marL="106607" marR="106607" marT="53303" marB="53303"/>
                </a:tc>
                <a:tc>
                  <a:txBody>
                    <a:bodyPr/>
                    <a:lstStyle/>
                    <a:p>
                      <a:pPr algn="ctr"/>
                      <a:r>
                        <a:rPr lang="en-GB" sz="2100"/>
                        <a:t>88.9</a:t>
                      </a:r>
                    </a:p>
                  </a:txBody>
                  <a:tcPr marL="106607" marR="106607" marT="53303" marB="53303"/>
                </a:tc>
                <a:tc>
                  <a:txBody>
                    <a:bodyPr/>
                    <a:lstStyle/>
                    <a:p>
                      <a:pPr algn="ctr"/>
                      <a:r>
                        <a:rPr lang="en-GB" sz="2100"/>
                        <a:t>100</a:t>
                      </a:r>
                    </a:p>
                  </a:txBody>
                  <a:tcPr marL="106607" marR="106607" marT="53303" marB="53303"/>
                </a:tc>
                <a:tc>
                  <a:txBody>
                    <a:bodyPr/>
                    <a:lstStyle/>
                    <a:p>
                      <a:pPr algn="ctr"/>
                      <a:r>
                        <a:rPr lang="en-GB" sz="2100"/>
                        <a:t>77.8</a:t>
                      </a:r>
                    </a:p>
                  </a:txBody>
                  <a:tcPr marL="106607" marR="106607" marT="53303" marB="53303"/>
                </a:tc>
                <a:tc>
                  <a:txBody>
                    <a:bodyPr/>
                    <a:lstStyle/>
                    <a:p>
                      <a:pPr algn="ctr"/>
                      <a:r>
                        <a:rPr lang="en-GB" sz="2100" dirty="0"/>
                        <a:t>88.9</a:t>
                      </a:r>
                    </a:p>
                  </a:txBody>
                  <a:tcPr marL="106607" marR="106607" marT="53303" marB="53303"/>
                </a:tc>
                <a:extLst>
                  <a:ext uri="{0D108BD9-81ED-4DB2-BD59-A6C34878D82A}">
                    <a16:rowId xmlns:a16="http://schemas.microsoft.com/office/drawing/2014/main" val="649784636"/>
                  </a:ext>
                </a:extLst>
              </a:tr>
            </a:tbl>
          </a:graphicData>
        </a:graphic>
      </p:graphicFrame>
      <p:sp>
        <p:nvSpPr>
          <p:cNvPr id="6" name="TextBox 5">
            <a:extLst>
              <a:ext uri="{FF2B5EF4-FFF2-40B4-BE49-F238E27FC236}">
                <a16:creationId xmlns:a16="http://schemas.microsoft.com/office/drawing/2014/main" id="{95B9CFFE-377D-F363-EB2F-DFC506D7CD74}"/>
              </a:ext>
            </a:extLst>
          </p:cNvPr>
          <p:cNvSpPr txBox="1"/>
          <p:nvPr/>
        </p:nvSpPr>
        <p:spPr>
          <a:xfrm>
            <a:off x="4975860" y="1349217"/>
            <a:ext cx="6096000" cy="461665"/>
          </a:xfrm>
          <a:prstGeom prst="rect">
            <a:avLst/>
          </a:prstGeom>
          <a:noFill/>
        </p:spPr>
        <p:txBody>
          <a:bodyPr wrap="square">
            <a:spAutoFit/>
          </a:bodyPr>
          <a:lstStyle/>
          <a:p>
            <a:r>
              <a:rPr lang="en-GB" sz="2400" dirty="0">
                <a:solidFill>
                  <a:schemeClr val="bg1"/>
                </a:solidFill>
              </a:rPr>
              <a:t>Statistical Welding Features Results</a:t>
            </a:r>
          </a:p>
        </p:txBody>
      </p:sp>
      <p:sp>
        <p:nvSpPr>
          <p:cNvPr id="8" name="Slide Number Placeholder 7">
            <a:extLst>
              <a:ext uri="{FF2B5EF4-FFF2-40B4-BE49-F238E27FC236}">
                <a16:creationId xmlns:a16="http://schemas.microsoft.com/office/drawing/2014/main" id="{8F93E62C-EF41-2386-2161-8F0B11FD37BC}"/>
              </a:ext>
            </a:extLst>
          </p:cNvPr>
          <p:cNvSpPr>
            <a:spLocks noGrp="1"/>
          </p:cNvSpPr>
          <p:nvPr>
            <p:ph type="sldNum" sz="quarter" idx="12"/>
          </p:nvPr>
        </p:nvSpPr>
        <p:spPr/>
        <p:txBody>
          <a:bodyPr/>
          <a:lstStyle/>
          <a:p>
            <a:fld id="{456C7255-600E-4E5C-9BFB-BE580E0EF5DA}" type="slidenum">
              <a:rPr lang="en-GB" smtClean="0"/>
              <a:t>20</a:t>
            </a:fld>
            <a:endParaRPr lang="en-GB"/>
          </a:p>
        </p:txBody>
      </p:sp>
    </p:spTree>
    <p:extLst>
      <p:ext uri="{BB962C8B-B14F-4D97-AF65-F5344CB8AC3E}">
        <p14:creationId xmlns:p14="http://schemas.microsoft.com/office/powerpoint/2010/main" val="1049644671"/>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8FA795-0EB5-4952-5DEA-311A0AE733FE}"/>
              </a:ext>
            </a:extLst>
          </p:cNvPr>
          <p:cNvSpPr>
            <a:spLocks noGrp="1"/>
          </p:cNvSpPr>
          <p:nvPr>
            <p:ph type="title"/>
          </p:nvPr>
        </p:nvSpPr>
        <p:spPr>
          <a:xfrm>
            <a:off x="913795" y="609600"/>
            <a:ext cx="3078749" cy="970450"/>
          </a:xfrm>
        </p:spPr>
        <p:txBody>
          <a:bodyPr anchor="b">
            <a:noAutofit/>
          </a:bodyPr>
          <a:lstStyle/>
          <a:p>
            <a:pPr algn="l">
              <a:lnSpc>
                <a:spcPct val="90000"/>
              </a:lnSpc>
            </a:pPr>
            <a:r>
              <a:rPr lang="en-GB" sz="2300" dirty="0">
                <a:ln>
                  <a:solidFill>
                    <a:srgbClr val="404040">
                      <a:alpha val="10000"/>
                    </a:srgbClr>
                  </a:solidFill>
                </a:ln>
                <a:solidFill>
                  <a:srgbClr val="DADADA"/>
                </a:solidFill>
              </a:rPr>
              <a:t>Results Analysis: Classical and Voting Models (Dataset 2)</a:t>
            </a:r>
          </a:p>
        </p:txBody>
      </p:sp>
      <p:sp>
        <p:nvSpPr>
          <p:cNvPr id="9" name="Content Placeholder 8">
            <a:extLst>
              <a:ext uri="{FF2B5EF4-FFF2-40B4-BE49-F238E27FC236}">
                <a16:creationId xmlns:a16="http://schemas.microsoft.com/office/drawing/2014/main" id="{3429FBAC-DA33-301A-B68C-08D119ECA2A3}"/>
              </a:ext>
            </a:extLst>
          </p:cNvPr>
          <p:cNvSpPr>
            <a:spLocks noGrp="1"/>
          </p:cNvSpPr>
          <p:nvPr>
            <p:ph idx="1"/>
          </p:nvPr>
        </p:nvSpPr>
        <p:spPr>
          <a:xfrm>
            <a:off x="913795" y="1732449"/>
            <a:ext cx="3078749" cy="4482084"/>
          </a:xfrm>
        </p:spPr>
        <p:txBody>
          <a:bodyPr anchor="t">
            <a:normAutofit/>
          </a:bodyPr>
          <a:lstStyle/>
          <a:p>
            <a:pPr>
              <a:buClr>
                <a:schemeClr val="bg1"/>
              </a:buClr>
            </a:pPr>
            <a:r>
              <a:rPr lang="en-US" sz="1600" dirty="0">
                <a:ln>
                  <a:solidFill>
                    <a:srgbClr val="404040">
                      <a:alpha val="10000"/>
                    </a:srgbClr>
                  </a:solidFill>
                </a:ln>
                <a:solidFill>
                  <a:srgbClr val="DADADA"/>
                </a:solidFill>
              </a:rPr>
              <a:t>KNN produces the strongest performance.</a:t>
            </a:r>
          </a:p>
          <a:p>
            <a:pPr>
              <a:buClr>
                <a:schemeClr val="bg1"/>
              </a:buClr>
            </a:pPr>
            <a:r>
              <a:rPr lang="en-US" sz="1600" dirty="0">
                <a:ln>
                  <a:solidFill>
                    <a:srgbClr val="404040">
                      <a:alpha val="10000"/>
                    </a:srgbClr>
                  </a:solidFill>
                </a:ln>
                <a:solidFill>
                  <a:srgbClr val="DADADA"/>
                </a:solidFill>
              </a:rPr>
              <a:t>The decision tree model, when incorrect, predicts an incorrect class with a probability of 1.</a:t>
            </a:r>
          </a:p>
          <a:p>
            <a:pPr>
              <a:buClr>
                <a:schemeClr val="bg1"/>
              </a:buClr>
            </a:pPr>
            <a:r>
              <a:rPr lang="en-US" sz="1600" dirty="0">
                <a:ln>
                  <a:solidFill>
                    <a:srgbClr val="404040">
                      <a:alpha val="10000"/>
                    </a:srgbClr>
                  </a:solidFill>
                </a:ln>
                <a:solidFill>
                  <a:srgbClr val="DADADA"/>
                </a:solidFill>
              </a:rPr>
              <a:t>The hard-voting classifier outperforms the soft-voting classifier as it is able to completely ignore the predicted probabilities of the decision tree.</a:t>
            </a:r>
          </a:p>
        </p:txBody>
      </p:sp>
      <p:graphicFrame>
        <p:nvGraphicFramePr>
          <p:cNvPr id="3" name="Table 2">
            <a:extLst>
              <a:ext uri="{FF2B5EF4-FFF2-40B4-BE49-F238E27FC236}">
                <a16:creationId xmlns:a16="http://schemas.microsoft.com/office/drawing/2014/main" id="{F0CA50D1-0A9C-E37D-B049-6B13E3C63321}"/>
              </a:ext>
            </a:extLst>
          </p:cNvPr>
          <p:cNvGraphicFramePr>
            <a:graphicFrameLocks/>
          </p:cNvGraphicFramePr>
          <p:nvPr>
            <p:extLst>
              <p:ext uri="{D42A27DB-BD31-4B8C-83A1-F6EECF244321}">
                <p14:modId xmlns:p14="http://schemas.microsoft.com/office/powerpoint/2010/main" val="1226062220"/>
              </p:ext>
            </p:extLst>
          </p:nvPr>
        </p:nvGraphicFramePr>
        <p:xfrm>
          <a:off x="4906339" y="1861880"/>
          <a:ext cx="6642197" cy="3134240"/>
        </p:xfrm>
        <a:graphic>
          <a:graphicData uri="http://schemas.openxmlformats.org/drawingml/2006/table">
            <a:tbl>
              <a:tblPr firstRow="1" lastCol="1" bandRow="1">
                <a:tableStyleId>{5C22544A-7EE6-4342-B048-85BDC9FD1C3A}</a:tableStyleId>
              </a:tblPr>
              <a:tblGrid>
                <a:gridCol w="1285204">
                  <a:extLst>
                    <a:ext uri="{9D8B030D-6E8A-4147-A177-3AD203B41FA5}">
                      <a16:colId xmlns:a16="http://schemas.microsoft.com/office/drawing/2014/main" val="2154679280"/>
                    </a:ext>
                  </a:extLst>
                </a:gridCol>
                <a:gridCol w="885429">
                  <a:extLst>
                    <a:ext uri="{9D8B030D-6E8A-4147-A177-3AD203B41FA5}">
                      <a16:colId xmlns:a16="http://schemas.microsoft.com/office/drawing/2014/main" val="2583617119"/>
                    </a:ext>
                  </a:extLst>
                </a:gridCol>
                <a:gridCol w="885429">
                  <a:extLst>
                    <a:ext uri="{9D8B030D-6E8A-4147-A177-3AD203B41FA5}">
                      <a16:colId xmlns:a16="http://schemas.microsoft.com/office/drawing/2014/main" val="2436218082"/>
                    </a:ext>
                  </a:extLst>
                </a:gridCol>
                <a:gridCol w="885429">
                  <a:extLst>
                    <a:ext uri="{9D8B030D-6E8A-4147-A177-3AD203B41FA5}">
                      <a16:colId xmlns:a16="http://schemas.microsoft.com/office/drawing/2014/main" val="658267658"/>
                    </a:ext>
                  </a:extLst>
                </a:gridCol>
                <a:gridCol w="885429">
                  <a:extLst>
                    <a:ext uri="{9D8B030D-6E8A-4147-A177-3AD203B41FA5}">
                      <a16:colId xmlns:a16="http://schemas.microsoft.com/office/drawing/2014/main" val="3684949321"/>
                    </a:ext>
                  </a:extLst>
                </a:gridCol>
                <a:gridCol w="885429">
                  <a:extLst>
                    <a:ext uri="{9D8B030D-6E8A-4147-A177-3AD203B41FA5}">
                      <a16:colId xmlns:a16="http://schemas.microsoft.com/office/drawing/2014/main" val="999410620"/>
                    </a:ext>
                  </a:extLst>
                </a:gridCol>
                <a:gridCol w="929848">
                  <a:extLst>
                    <a:ext uri="{9D8B030D-6E8A-4147-A177-3AD203B41FA5}">
                      <a16:colId xmlns:a16="http://schemas.microsoft.com/office/drawing/2014/main" val="3519367564"/>
                    </a:ext>
                  </a:extLst>
                </a:gridCol>
              </a:tblGrid>
              <a:tr h="788890">
                <a:tc>
                  <a:txBody>
                    <a:bodyPr/>
                    <a:lstStyle/>
                    <a:p>
                      <a:r>
                        <a:rPr lang="en-GB" sz="2100"/>
                        <a:t>Dataset 2</a:t>
                      </a:r>
                    </a:p>
                  </a:txBody>
                  <a:tcPr marL="106607" marR="106607" marT="53303" marB="53303"/>
                </a:tc>
                <a:tc>
                  <a:txBody>
                    <a:bodyPr/>
                    <a:lstStyle/>
                    <a:p>
                      <a:pPr algn="ctr"/>
                      <a:r>
                        <a:rPr lang="en-GB" sz="2100"/>
                        <a:t>1</a:t>
                      </a:r>
                    </a:p>
                  </a:txBody>
                  <a:tcPr marL="106607" marR="106607" marT="53303" marB="53303"/>
                </a:tc>
                <a:tc>
                  <a:txBody>
                    <a:bodyPr/>
                    <a:lstStyle/>
                    <a:p>
                      <a:pPr algn="ctr"/>
                      <a:r>
                        <a:rPr lang="en-GB" sz="2100"/>
                        <a:t>2</a:t>
                      </a:r>
                    </a:p>
                  </a:txBody>
                  <a:tcPr marL="106607" marR="106607" marT="53303" marB="53303"/>
                </a:tc>
                <a:tc>
                  <a:txBody>
                    <a:bodyPr/>
                    <a:lstStyle/>
                    <a:p>
                      <a:pPr algn="ctr"/>
                      <a:r>
                        <a:rPr lang="en-GB" sz="2100"/>
                        <a:t>3</a:t>
                      </a:r>
                    </a:p>
                  </a:txBody>
                  <a:tcPr marL="106607" marR="106607" marT="53303" marB="53303"/>
                </a:tc>
                <a:tc>
                  <a:txBody>
                    <a:bodyPr/>
                    <a:lstStyle/>
                    <a:p>
                      <a:pPr algn="ctr"/>
                      <a:r>
                        <a:rPr lang="en-GB" sz="2100"/>
                        <a:t>4</a:t>
                      </a:r>
                    </a:p>
                  </a:txBody>
                  <a:tcPr marL="106607" marR="106607" marT="53303" marB="53303"/>
                </a:tc>
                <a:tc>
                  <a:txBody>
                    <a:bodyPr/>
                    <a:lstStyle/>
                    <a:p>
                      <a:pPr algn="ctr"/>
                      <a:r>
                        <a:rPr lang="en-GB" sz="2100"/>
                        <a:t>5</a:t>
                      </a:r>
                    </a:p>
                  </a:txBody>
                  <a:tcPr marL="106607" marR="106607" marT="53303" marB="53303"/>
                </a:tc>
                <a:tc>
                  <a:txBody>
                    <a:bodyPr/>
                    <a:lstStyle/>
                    <a:p>
                      <a:pPr algn="ctr"/>
                      <a:r>
                        <a:rPr lang="en-GB" sz="2100" dirty="0"/>
                        <a:t>AVG</a:t>
                      </a:r>
                    </a:p>
                    <a:p>
                      <a:pPr algn="ctr"/>
                      <a:r>
                        <a:rPr lang="en-GB" sz="2100" dirty="0"/>
                        <a:t>(%)</a:t>
                      </a:r>
                    </a:p>
                  </a:txBody>
                  <a:tcPr marL="106607" marR="106607" marT="53303" marB="53303"/>
                </a:tc>
                <a:extLst>
                  <a:ext uri="{0D108BD9-81ED-4DB2-BD59-A6C34878D82A}">
                    <a16:rowId xmlns:a16="http://schemas.microsoft.com/office/drawing/2014/main" val="4055392622"/>
                  </a:ext>
                </a:extLst>
              </a:tr>
              <a:tr h="469070">
                <a:tc>
                  <a:txBody>
                    <a:bodyPr/>
                    <a:lstStyle/>
                    <a:p>
                      <a:r>
                        <a:rPr lang="en-GB" sz="2100"/>
                        <a:t>DT</a:t>
                      </a:r>
                    </a:p>
                  </a:txBody>
                  <a:tcPr marL="106607" marR="106607" marT="53303" marB="53303"/>
                </a:tc>
                <a:tc>
                  <a:txBody>
                    <a:bodyPr/>
                    <a:lstStyle/>
                    <a:p>
                      <a:pPr algn="ctr"/>
                      <a:r>
                        <a:rPr lang="en-GB" sz="2100"/>
                        <a:t>88.9</a:t>
                      </a:r>
                    </a:p>
                  </a:txBody>
                  <a:tcPr marL="106607" marR="106607" marT="53303" marB="53303"/>
                </a:tc>
                <a:tc>
                  <a:txBody>
                    <a:bodyPr/>
                    <a:lstStyle/>
                    <a:p>
                      <a:pPr algn="ctr"/>
                      <a:r>
                        <a:rPr lang="en-GB" sz="2100"/>
                        <a:t>88.2</a:t>
                      </a:r>
                    </a:p>
                  </a:txBody>
                  <a:tcPr marL="106607" marR="106607" marT="53303" marB="53303"/>
                </a:tc>
                <a:tc>
                  <a:txBody>
                    <a:bodyPr/>
                    <a:lstStyle/>
                    <a:p>
                      <a:pPr algn="ctr"/>
                      <a:r>
                        <a:rPr lang="en-GB" sz="2100"/>
                        <a:t>88.2</a:t>
                      </a:r>
                    </a:p>
                  </a:txBody>
                  <a:tcPr marL="106607" marR="106607" marT="53303" marB="53303"/>
                </a:tc>
                <a:tc>
                  <a:txBody>
                    <a:bodyPr/>
                    <a:lstStyle/>
                    <a:p>
                      <a:pPr algn="ctr"/>
                      <a:r>
                        <a:rPr lang="en-GB" sz="2100"/>
                        <a:t>94.1</a:t>
                      </a:r>
                    </a:p>
                  </a:txBody>
                  <a:tcPr marL="106607" marR="106607" marT="53303" marB="53303"/>
                </a:tc>
                <a:tc>
                  <a:txBody>
                    <a:bodyPr/>
                    <a:lstStyle/>
                    <a:p>
                      <a:pPr algn="ctr"/>
                      <a:r>
                        <a:rPr lang="en-GB" sz="2100"/>
                        <a:t>88.2</a:t>
                      </a:r>
                    </a:p>
                  </a:txBody>
                  <a:tcPr marL="106607" marR="106607" marT="53303" marB="53303"/>
                </a:tc>
                <a:tc>
                  <a:txBody>
                    <a:bodyPr/>
                    <a:lstStyle/>
                    <a:p>
                      <a:pPr algn="ctr"/>
                      <a:r>
                        <a:rPr lang="en-GB" sz="2100" b="0" dirty="0"/>
                        <a:t>89.5</a:t>
                      </a:r>
                    </a:p>
                  </a:txBody>
                  <a:tcPr marL="106607" marR="106607" marT="53303" marB="53303"/>
                </a:tc>
                <a:extLst>
                  <a:ext uri="{0D108BD9-81ED-4DB2-BD59-A6C34878D82A}">
                    <a16:rowId xmlns:a16="http://schemas.microsoft.com/office/drawing/2014/main" val="3699358613"/>
                  </a:ext>
                </a:extLst>
              </a:tr>
              <a:tr h="469070">
                <a:tc>
                  <a:txBody>
                    <a:bodyPr/>
                    <a:lstStyle/>
                    <a:p>
                      <a:r>
                        <a:rPr lang="en-GB" sz="2100"/>
                        <a:t>KNN</a:t>
                      </a:r>
                    </a:p>
                  </a:txBody>
                  <a:tcPr marL="106607" marR="106607" marT="53303" marB="53303"/>
                </a:tc>
                <a:tc>
                  <a:txBody>
                    <a:bodyPr/>
                    <a:lstStyle/>
                    <a:p>
                      <a:pPr algn="ctr"/>
                      <a:r>
                        <a:rPr lang="en-GB" sz="2100"/>
                        <a:t>94.4</a:t>
                      </a:r>
                    </a:p>
                  </a:txBody>
                  <a:tcPr marL="106607" marR="106607" marT="53303" marB="53303"/>
                </a:tc>
                <a:tc>
                  <a:txBody>
                    <a:bodyPr/>
                    <a:lstStyle/>
                    <a:p>
                      <a:pPr algn="ctr"/>
                      <a:r>
                        <a:rPr lang="en-GB" sz="2100"/>
                        <a:t>94.1</a:t>
                      </a:r>
                    </a:p>
                  </a:txBody>
                  <a:tcPr marL="106607" marR="106607" marT="53303" marB="53303"/>
                </a:tc>
                <a:tc>
                  <a:txBody>
                    <a:bodyPr/>
                    <a:lstStyle/>
                    <a:p>
                      <a:pPr algn="ctr"/>
                      <a:r>
                        <a:rPr lang="en-GB" sz="2100" dirty="0"/>
                        <a:t>100</a:t>
                      </a:r>
                    </a:p>
                  </a:txBody>
                  <a:tcPr marL="106607" marR="106607" marT="53303" marB="53303"/>
                </a:tc>
                <a:tc>
                  <a:txBody>
                    <a:bodyPr/>
                    <a:lstStyle/>
                    <a:p>
                      <a:pPr algn="ctr"/>
                      <a:r>
                        <a:rPr lang="en-GB" sz="2100" dirty="0"/>
                        <a:t>88.2</a:t>
                      </a:r>
                    </a:p>
                  </a:txBody>
                  <a:tcPr marL="106607" marR="106607" marT="53303" marB="53303"/>
                </a:tc>
                <a:tc>
                  <a:txBody>
                    <a:bodyPr/>
                    <a:lstStyle/>
                    <a:p>
                      <a:pPr algn="ctr"/>
                      <a:r>
                        <a:rPr lang="en-GB" sz="2100" dirty="0"/>
                        <a:t>100</a:t>
                      </a:r>
                    </a:p>
                  </a:txBody>
                  <a:tcPr marL="106607" marR="106607" marT="53303" marB="53303"/>
                </a:tc>
                <a:tc>
                  <a:txBody>
                    <a:bodyPr/>
                    <a:lstStyle/>
                    <a:p>
                      <a:pPr algn="ctr"/>
                      <a:r>
                        <a:rPr lang="en-GB" sz="2100" b="1" dirty="0"/>
                        <a:t>95.4</a:t>
                      </a:r>
                    </a:p>
                  </a:txBody>
                  <a:tcPr marL="106607" marR="106607" marT="53303" marB="53303"/>
                </a:tc>
                <a:extLst>
                  <a:ext uri="{0D108BD9-81ED-4DB2-BD59-A6C34878D82A}">
                    <a16:rowId xmlns:a16="http://schemas.microsoft.com/office/drawing/2014/main" val="1767250274"/>
                  </a:ext>
                </a:extLst>
              </a:tr>
              <a:tr h="469070">
                <a:tc>
                  <a:txBody>
                    <a:bodyPr/>
                    <a:lstStyle/>
                    <a:p>
                      <a:r>
                        <a:rPr lang="en-GB" sz="2100"/>
                        <a:t>SVM</a:t>
                      </a:r>
                    </a:p>
                  </a:txBody>
                  <a:tcPr marL="106607" marR="106607" marT="53303" marB="53303"/>
                </a:tc>
                <a:tc>
                  <a:txBody>
                    <a:bodyPr/>
                    <a:lstStyle/>
                    <a:p>
                      <a:pPr algn="ctr"/>
                      <a:r>
                        <a:rPr lang="en-GB" sz="2100"/>
                        <a:t>83.3</a:t>
                      </a:r>
                    </a:p>
                  </a:txBody>
                  <a:tcPr marL="106607" marR="106607" marT="53303" marB="53303"/>
                </a:tc>
                <a:tc>
                  <a:txBody>
                    <a:bodyPr/>
                    <a:lstStyle/>
                    <a:p>
                      <a:pPr algn="ctr"/>
                      <a:r>
                        <a:rPr lang="en-GB" sz="2100"/>
                        <a:t>88.2</a:t>
                      </a:r>
                    </a:p>
                  </a:txBody>
                  <a:tcPr marL="106607" marR="106607" marT="53303" marB="53303"/>
                </a:tc>
                <a:tc>
                  <a:txBody>
                    <a:bodyPr/>
                    <a:lstStyle/>
                    <a:p>
                      <a:pPr algn="ctr"/>
                      <a:r>
                        <a:rPr lang="en-GB" sz="2100"/>
                        <a:t>88.2</a:t>
                      </a:r>
                    </a:p>
                  </a:txBody>
                  <a:tcPr marL="106607" marR="106607" marT="53303" marB="53303"/>
                </a:tc>
                <a:tc>
                  <a:txBody>
                    <a:bodyPr/>
                    <a:lstStyle/>
                    <a:p>
                      <a:pPr algn="ctr"/>
                      <a:r>
                        <a:rPr lang="en-GB" sz="2100"/>
                        <a:t>88.2</a:t>
                      </a:r>
                    </a:p>
                  </a:txBody>
                  <a:tcPr marL="106607" marR="106607" marT="53303" marB="53303"/>
                </a:tc>
                <a:tc>
                  <a:txBody>
                    <a:bodyPr/>
                    <a:lstStyle/>
                    <a:p>
                      <a:pPr algn="ctr"/>
                      <a:r>
                        <a:rPr lang="en-GB" sz="2100"/>
                        <a:t>94.1</a:t>
                      </a:r>
                    </a:p>
                  </a:txBody>
                  <a:tcPr marL="106607" marR="106607" marT="53303" marB="53303"/>
                </a:tc>
                <a:tc>
                  <a:txBody>
                    <a:bodyPr/>
                    <a:lstStyle/>
                    <a:p>
                      <a:pPr algn="ctr"/>
                      <a:r>
                        <a:rPr lang="en-GB" sz="2100" b="0" dirty="0"/>
                        <a:t>88.4</a:t>
                      </a:r>
                    </a:p>
                  </a:txBody>
                  <a:tcPr marL="106607" marR="106607" marT="53303" marB="53303"/>
                </a:tc>
                <a:extLst>
                  <a:ext uri="{0D108BD9-81ED-4DB2-BD59-A6C34878D82A}">
                    <a16:rowId xmlns:a16="http://schemas.microsoft.com/office/drawing/2014/main" val="1864334759"/>
                  </a:ext>
                </a:extLst>
              </a:tr>
              <a:tr h="469070">
                <a:tc>
                  <a:txBody>
                    <a:bodyPr/>
                    <a:lstStyle/>
                    <a:p>
                      <a:r>
                        <a:rPr lang="en-GB" sz="2100"/>
                        <a:t>HV</a:t>
                      </a:r>
                    </a:p>
                  </a:txBody>
                  <a:tcPr marL="106607" marR="106607" marT="53303" marB="53303"/>
                </a:tc>
                <a:tc>
                  <a:txBody>
                    <a:bodyPr/>
                    <a:lstStyle/>
                    <a:p>
                      <a:pPr algn="ctr"/>
                      <a:r>
                        <a:rPr lang="en-GB" sz="2100"/>
                        <a:t>94.4</a:t>
                      </a:r>
                    </a:p>
                  </a:txBody>
                  <a:tcPr marL="106607" marR="106607" marT="53303" marB="53303"/>
                </a:tc>
                <a:tc>
                  <a:txBody>
                    <a:bodyPr/>
                    <a:lstStyle/>
                    <a:p>
                      <a:pPr algn="ctr"/>
                      <a:r>
                        <a:rPr lang="en-GB" sz="2100"/>
                        <a:t>94.1</a:t>
                      </a:r>
                    </a:p>
                  </a:txBody>
                  <a:tcPr marL="106607" marR="106607" marT="53303" marB="53303"/>
                </a:tc>
                <a:tc>
                  <a:txBody>
                    <a:bodyPr/>
                    <a:lstStyle/>
                    <a:p>
                      <a:pPr algn="ctr"/>
                      <a:r>
                        <a:rPr lang="en-GB" sz="2100"/>
                        <a:t>88.2</a:t>
                      </a:r>
                    </a:p>
                  </a:txBody>
                  <a:tcPr marL="106607" marR="106607" marT="53303" marB="53303"/>
                </a:tc>
                <a:tc>
                  <a:txBody>
                    <a:bodyPr/>
                    <a:lstStyle/>
                    <a:p>
                      <a:pPr algn="ctr"/>
                      <a:r>
                        <a:rPr lang="en-GB" sz="2100" dirty="0"/>
                        <a:t>94.1</a:t>
                      </a:r>
                    </a:p>
                  </a:txBody>
                  <a:tcPr marL="106607" marR="106607" marT="53303" marB="53303"/>
                </a:tc>
                <a:tc>
                  <a:txBody>
                    <a:bodyPr/>
                    <a:lstStyle/>
                    <a:p>
                      <a:pPr algn="ctr"/>
                      <a:r>
                        <a:rPr lang="en-GB" sz="2100" dirty="0"/>
                        <a:t>94.1</a:t>
                      </a:r>
                    </a:p>
                  </a:txBody>
                  <a:tcPr marL="106607" marR="106607" marT="53303" marB="53303"/>
                </a:tc>
                <a:tc>
                  <a:txBody>
                    <a:bodyPr/>
                    <a:lstStyle/>
                    <a:p>
                      <a:pPr algn="ctr"/>
                      <a:r>
                        <a:rPr lang="en-GB" sz="2100" b="0" dirty="0"/>
                        <a:t>93.0</a:t>
                      </a:r>
                    </a:p>
                  </a:txBody>
                  <a:tcPr marL="106607" marR="106607" marT="53303" marB="53303"/>
                </a:tc>
                <a:extLst>
                  <a:ext uri="{0D108BD9-81ED-4DB2-BD59-A6C34878D82A}">
                    <a16:rowId xmlns:a16="http://schemas.microsoft.com/office/drawing/2014/main" val="4139154549"/>
                  </a:ext>
                </a:extLst>
              </a:tr>
              <a:tr h="469070">
                <a:tc>
                  <a:txBody>
                    <a:bodyPr/>
                    <a:lstStyle/>
                    <a:p>
                      <a:r>
                        <a:rPr lang="en-GB" sz="2100"/>
                        <a:t>SV</a:t>
                      </a:r>
                    </a:p>
                  </a:txBody>
                  <a:tcPr marL="106607" marR="106607" marT="53303" marB="53303"/>
                </a:tc>
                <a:tc>
                  <a:txBody>
                    <a:bodyPr/>
                    <a:lstStyle/>
                    <a:p>
                      <a:pPr algn="ctr"/>
                      <a:r>
                        <a:rPr lang="en-GB" sz="2100"/>
                        <a:t>94.4</a:t>
                      </a:r>
                    </a:p>
                  </a:txBody>
                  <a:tcPr marL="106607" marR="106607" marT="53303" marB="53303"/>
                </a:tc>
                <a:tc>
                  <a:txBody>
                    <a:bodyPr/>
                    <a:lstStyle/>
                    <a:p>
                      <a:pPr algn="ctr"/>
                      <a:r>
                        <a:rPr lang="en-GB" sz="2100"/>
                        <a:t>88.2</a:t>
                      </a:r>
                    </a:p>
                  </a:txBody>
                  <a:tcPr marL="106607" marR="106607" marT="53303" marB="53303"/>
                </a:tc>
                <a:tc>
                  <a:txBody>
                    <a:bodyPr/>
                    <a:lstStyle/>
                    <a:p>
                      <a:pPr algn="ctr"/>
                      <a:r>
                        <a:rPr lang="en-GB" sz="2100"/>
                        <a:t>88.2</a:t>
                      </a:r>
                    </a:p>
                  </a:txBody>
                  <a:tcPr marL="106607" marR="106607" marT="53303" marB="53303"/>
                </a:tc>
                <a:tc>
                  <a:txBody>
                    <a:bodyPr/>
                    <a:lstStyle/>
                    <a:p>
                      <a:pPr algn="ctr"/>
                      <a:r>
                        <a:rPr lang="en-GB" sz="2100"/>
                        <a:t>94.1</a:t>
                      </a:r>
                    </a:p>
                  </a:txBody>
                  <a:tcPr marL="106607" marR="106607" marT="53303" marB="53303"/>
                </a:tc>
                <a:tc>
                  <a:txBody>
                    <a:bodyPr/>
                    <a:lstStyle/>
                    <a:p>
                      <a:pPr algn="ctr"/>
                      <a:r>
                        <a:rPr lang="en-GB" sz="2100"/>
                        <a:t>94.1</a:t>
                      </a:r>
                    </a:p>
                  </a:txBody>
                  <a:tcPr marL="106607" marR="106607" marT="53303" marB="53303"/>
                </a:tc>
                <a:tc>
                  <a:txBody>
                    <a:bodyPr/>
                    <a:lstStyle/>
                    <a:p>
                      <a:pPr algn="ctr"/>
                      <a:r>
                        <a:rPr lang="en-GB" sz="2100" b="0" dirty="0"/>
                        <a:t>91.8</a:t>
                      </a:r>
                    </a:p>
                  </a:txBody>
                  <a:tcPr marL="106607" marR="106607" marT="53303" marB="53303"/>
                </a:tc>
                <a:extLst>
                  <a:ext uri="{0D108BD9-81ED-4DB2-BD59-A6C34878D82A}">
                    <a16:rowId xmlns:a16="http://schemas.microsoft.com/office/drawing/2014/main" val="649784636"/>
                  </a:ext>
                </a:extLst>
              </a:tr>
            </a:tbl>
          </a:graphicData>
        </a:graphic>
      </p:graphicFrame>
      <p:sp>
        <p:nvSpPr>
          <p:cNvPr id="4" name="Slide Number Placeholder 3">
            <a:extLst>
              <a:ext uri="{FF2B5EF4-FFF2-40B4-BE49-F238E27FC236}">
                <a16:creationId xmlns:a16="http://schemas.microsoft.com/office/drawing/2014/main" id="{04B3590E-7257-E011-2E19-9BB16A03ABE6}"/>
              </a:ext>
            </a:extLst>
          </p:cNvPr>
          <p:cNvSpPr>
            <a:spLocks noGrp="1"/>
          </p:cNvSpPr>
          <p:nvPr>
            <p:ph type="sldNum" sz="quarter" idx="12"/>
          </p:nvPr>
        </p:nvSpPr>
        <p:spPr/>
        <p:txBody>
          <a:bodyPr/>
          <a:lstStyle/>
          <a:p>
            <a:fld id="{456C7255-600E-4E5C-9BFB-BE580E0EF5DA}" type="slidenum">
              <a:rPr lang="en-GB" smtClean="0"/>
              <a:t>21</a:t>
            </a:fld>
            <a:endParaRPr lang="en-GB"/>
          </a:p>
        </p:txBody>
      </p:sp>
      <p:sp>
        <p:nvSpPr>
          <p:cNvPr id="5" name="TextBox 4">
            <a:extLst>
              <a:ext uri="{FF2B5EF4-FFF2-40B4-BE49-F238E27FC236}">
                <a16:creationId xmlns:a16="http://schemas.microsoft.com/office/drawing/2014/main" id="{46FE8454-9917-61E0-5B18-2FBFB2D72939}"/>
              </a:ext>
            </a:extLst>
          </p:cNvPr>
          <p:cNvSpPr txBox="1"/>
          <p:nvPr/>
        </p:nvSpPr>
        <p:spPr>
          <a:xfrm>
            <a:off x="4975860" y="1349217"/>
            <a:ext cx="6096000" cy="461665"/>
          </a:xfrm>
          <a:prstGeom prst="rect">
            <a:avLst/>
          </a:prstGeom>
          <a:noFill/>
        </p:spPr>
        <p:txBody>
          <a:bodyPr wrap="square">
            <a:spAutoFit/>
          </a:bodyPr>
          <a:lstStyle/>
          <a:p>
            <a:r>
              <a:rPr lang="en-GB" sz="2400" dirty="0">
                <a:solidFill>
                  <a:schemeClr val="bg1"/>
                </a:solidFill>
              </a:rPr>
              <a:t>Statistical Welding Features Results</a:t>
            </a:r>
          </a:p>
        </p:txBody>
      </p:sp>
    </p:spTree>
    <p:extLst>
      <p:ext uri="{BB962C8B-B14F-4D97-AF65-F5344CB8AC3E}">
        <p14:creationId xmlns:p14="http://schemas.microsoft.com/office/powerpoint/2010/main" val="3239233864"/>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920A6-FB15-E5E3-C034-BB177EA67A9E}"/>
              </a:ext>
            </a:extLst>
          </p:cNvPr>
          <p:cNvSpPr>
            <a:spLocks noGrp="1"/>
          </p:cNvSpPr>
          <p:nvPr>
            <p:ph type="title"/>
          </p:nvPr>
        </p:nvSpPr>
        <p:spPr/>
        <p:txBody>
          <a:bodyPr/>
          <a:lstStyle/>
          <a:p>
            <a:r>
              <a:rPr lang="en-GB" sz="4000" dirty="0">
                <a:ln>
                  <a:solidFill>
                    <a:srgbClr val="404040">
                      <a:alpha val="10000"/>
                    </a:srgbClr>
                  </a:solidFill>
                </a:ln>
                <a:solidFill>
                  <a:srgbClr val="DADADA"/>
                </a:solidFill>
              </a:rPr>
              <a:t>Results Analysis: </a:t>
            </a:r>
            <a:r>
              <a:rPr lang="en-GB" dirty="0"/>
              <a:t>Deep Learning Models</a:t>
            </a:r>
          </a:p>
        </p:txBody>
      </p:sp>
      <p:graphicFrame>
        <p:nvGraphicFramePr>
          <p:cNvPr id="7" name="Table 7">
            <a:extLst>
              <a:ext uri="{FF2B5EF4-FFF2-40B4-BE49-F238E27FC236}">
                <a16:creationId xmlns:a16="http://schemas.microsoft.com/office/drawing/2014/main" id="{023388B9-0045-CA34-50BF-A30876457FF7}"/>
              </a:ext>
            </a:extLst>
          </p:cNvPr>
          <p:cNvGraphicFramePr>
            <a:graphicFrameLocks noGrp="1"/>
          </p:cNvGraphicFramePr>
          <p:nvPr>
            <p:ph idx="1"/>
            <p:extLst>
              <p:ext uri="{D42A27DB-BD31-4B8C-83A1-F6EECF244321}">
                <p14:modId xmlns:p14="http://schemas.microsoft.com/office/powerpoint/2010/main" val="3877830642"/>
              </p:ext>
            </p:extLst>
          </p:nvPr>
        </p:nvGraphicFramePr>
        <p:xfrm>
          <a:off x="1097280" y="1637752"/>
          <a:ext cx="3808676" cy="1480364"/>
        </p:xfrm>
        <a:graphic>
          <a:graphicData uri="http://schemas.openxmlformats.org/drawingml/2006/table">
            <a:tbl>
              <a:tblPr firstRow="1" bandRow="1">
                <a:tableStyleId>{5C22544A-7EE6-4342-B048-85BDC9FD1C3A}</a:tableStyleId>
              </a:tblPr>
              <a:tblGrid>
                <a:gridCol w="1904338">
                  <a:extLst>
                    <a:ext uri="{9D8B030D-6E8A-4147-A177-3AD203B41FA5}">
                      <a16:colId xmlns:a16="http://schemas.microsoft.com/office/drawing/2014/main" val="942113713"/>
                    </a:ext>
                  </a:extLst>
                </a:gridCol>
                <a:gridCol w="1904338">
                  <a:extLst>
                    <a:ext uri="{9D8B030D-6E8A-4147-A177-3AD203B41FA5}">
                      <a16:colId xmlns:a16="http://schemas.microsoft.com/office/drawing/2014/main" val="3123183489"/>
                    </a:ext>
                  </a:extLst>
                </a:gridCol>
              </a:tblGrid>
              <a:tr h="370091">
                <a:tc>
                  <a:txBody>
                    <a:bodyPr/>
                    <a:lstStyle/>
                    <a:p>
                      <a:r>
                        <a:rPr lang="en-GB" dirty="0"/>
                        <a:t>Dataset 1</a:t>
                      </a:r>
                    </a:p>
                  </a:txBody>
                  <a:tcPr/>
                </a:tc>
                <a:tc>
                  <a:txBody>
                    <a:bodyPr/>
                    <a:lstStyle/>
                    <a:p>
                      <a:pPr algn="ctr"/>
                      <a:r>
                        <a:rPr lang="en-GB" dirty="0"/>
                        <a:t>AVG (%)</a:t>
                      </a:r>
                    </a:p>
                  </a:txBody>
                  <a:tcPr/>
                </a:tc>
                <a:extLst>
                  <a:ext uri="{0D108BD9-81ED-4DB2-BD59-A6C34878D82A}">
                    <a16:rowId xmlns:a16="http://schemas.microsoft.com/office/drawing/2014/main" val="3059771859"/>
                  </a:ext>
                </a:extLst>
              </a:tr>
              <a:tr h="370091">
                <a:tc>
                  <a:txBody>
                    <a:bodyPr/>
                    <a:lstStyle/>
                    <a:p>
                      <a:r>
                        <a:rPr lang="en-GB" dirty="0"/>
                        <a:t>FCNN</a:t>
                      </a:r>
                    </a:p>
                  </a:txBody>
                  <a:tcPr/>
                </a:tc>
                <a:tc>
                  <a:txBody>
                    <a:bodyPr/>
                    <a:lstStyle/>
                    <a:p>
                      <a:pPr algn="ctr"/>
                      <a:r>
                        <a:rPr lang="en-GB" b="1" dirty="0"/>
                        <a:t>89.1</a:t>
                      </a:r>
                    </a:p>
                  </a:txBody>
                  <a:tcPr/>
                </a:tc>
                <a:extLst>
                  <a:ext uri="{0D108BD9-81ED-4DB2-BD59-A6C34878D82A}">
                    <a16:rowId xmlns:a16="http://schemas.microsoft.com/office/drawing/2014/main" val="1210049532"/>
                  </a:ext>
                </a:extLst>
              </a:tr>
              <a:tr h="370091">
                <a:tc>
                  <a:txBody>
                    <a:bodyPr/>
                    <a:lstStyle/>
                    <a:p>
                      <a:r>
                        <a:rPr lang="en-GB" dirty="0"/>
                        <a:t>CNN</a:t>
                      </a:r>
                    </a:p>
                  </a:txBody>
                  <a:tcPr/>
                </a:tc>
                <a:tc>
                  <a:txBody>
                    <a:bodyPr/>
                    <a:lstStyle/>
                    <a:p>
                      <a:pPr algn="ctr"/>
                      <a:r>
                        <a:rPr lang="en-GB" dirty="0"/>
                        <a:t>82.6</a:t>
                      </a:r>
                    </a:p>
                  </a:txBody>
                  <a:tcPr/>
                </a:tc>
                <a:extLst>
                  <a:ext uri="{0D108BD9-81ED-4DB2-BD59-A6C34878D82A}">
                    <a16:rowId xmlns:a16="http://schemas.microsoft.com/office/drawing/2014/main" val="1482435486"/>
                  </a:ext>
                </a:extLst>
              </a:tr>
              <a:tr h="370091">
                <a:tc>
                  <a:txBody>
                    <a:bodyPr/>
                    <a:lstStyle/>
                    <a:p>
                      <a:r>
                        <a:rPr lang="en-GB" dirty="0"/>
                        <a:t>LSTM</a:t>
                      </a:r>
                    </a:p>
                  </a:txBody>
                  <a:tcPr/>
                </a:tc>
                <a:tc>
                  <a:txBody>
                    <a:bodyPr/>
                    <a:lstStyle/>
                    <a:p>
                      <a:pPr algn="ctr"/>
                      <a:r>
                        <a:rPr lang="en-GB" dirty="0"/>
                        <a:t>82.6</a:t>
                      </a:r>
                    </a:p>
                  </a:txBody>
                  <a:tcPr/>
                </a:tc>
                <a:extLst>
                  <a:ext uri="{0D108BD9-81ED-4DB2-BD59-A6C34878D82A}">
                    <a16:rowId xmlns:a16="http://schemas.microsoft.com/office/drawing/2014/main" val="546137957"/>
                  </a:ext>
                </a:extLst>
              </a:tr>
            </a:tbl>
          </a:graphicData>
        </a:graphic>
      </p:graphicFrame>
      <p:graphicFrame>
        <p:nvGraphicFramePr>
          <p:cNvPr id="8" name="Table 7">
            <a:extLst>
              <a:ext uri="{FF2B5EF4-FFF2-40B4-BE49-F238E27FC236}">
                <a16:creationId xmlns:a16="http://schemas.microsoft.com/office/drawing/2014/main" id="{4ECA5885-E5B9-0E3E-226C-3AD86EB5CA02}"/>
              </a:ext>
            </a:extLst>
          </p:cNvPr>
          <p:cNvGraphicFramePr>
            <a:graphicFrameLocks/>
          </p:cNvGraphicFramePr>
          <p:nvPr>
            <p:extLst>
              <p:ext uri="{D42A27DB-BD31-4B8C-83A1-F6EECF244321}">
                <p14:modId xmlns:p14="http://schemas.microsoft.com/office/powerpoint/2010/main" val="338571460"/>
              </p:ext>
            </p:extLst>
          </p:nvPr>
        </p:nvGraphicFramePr>
        <p:xfrm>
          <a:off x="1097280" y="3739884"/>
          <a:ext cx="3808676" cy="1480364"/>
        </p:xfrm>
        <a:graphic>
          <a:graphicData uri="http://schemas.openxmlformats.org/drawingml/2006/table">
            <a:tbl>
              <a:tblPr firstRow="1" bandRow="1">
                <a:tableStyleId>{5C22544A-7EE6-4342-B048-85BDC9FD1C3A}</a:tableStyleId>
              </a:tblPr>
              <a:tblGrid>
                <a:gridCol w="1904338">
                  <a:extLst>
                    <a:ext uri="{9D8B030D-6E8A-4147-A177-3AD203B41FA5}">
                      <a16:colId xmlns:a16="http://schemas.microsoft.com/office/drawing/2014/main" val="942113713"/>
                    </a:ext>
                  </a:extLst>
                </a:gridCol>
                <a:gridCol w="1904338">
                  <a:extLst>
                    <a:ext uri="{9D8B030D-6E8A-4147-A177-3AD203B41FA5}">
                      <a16:colId xmlns:a16="http://schemas.microsoft.com/office/drawing/2014/main" val="3123183489"/>
                    </a:ext>
                  </a:extLst>
                </a:gridCol>
              </a:tblGrid>
              <a:tr h="370091">
                <a:tc>
                  <a:txBody>
                    <a:bodyPr/>
                    <a:lstStyle/>
                    <a:p>
                      <a:r>
                        <a:rPr lang="en-GB" dirty="0"/>
                        <a:t>Dataset 3</a:t>
                      </a:r>
                    </a:p>
                  </a:txBody>
                  <a:tcPr/>
                </a:tc>
                <a:tc>
                  <a:txBody>
                    <a:bodyPr/>
                    <a:lstStyle/>
                    <a:p>
                      <a:pPr algn="ctr"/>
                      <a:r>
                        <a:rPr lang="en-GB" dirty="0"/>
                        <a:t>AVG (%)</a:t>
                      </a:r>
                    </a:p>
                  </a:txBody>
                  <a:tcPr/>
                </a:tc>
                <a:extLst>
                  <a:ext uri="{0D108BD9-81ED-4DB2-BD59-A6C34878D82A}">
                    <a16:rowId xmlns:a16="http://schemas.microsoft.com/office/drawing/2014/main" val="3059771859"/>
                  </a:ext>
                </a:extLst>
              </a:tr>
              <a:tr h="370091">
                <a:tc>
                  <a:txBody>
                    <a:bodyPr/>
                    <a:lstStyle/>
                    <a:p>
                      <a:r>
                        <a:rPr lang="en-GB" dirty="0"/>
                        <a:t>FCNN</a:t>
                      </a:r>
                    </a:p>
                  </a:txBody>
                  <a:tcPr/>
                </a:tc>
                <a:tc>
                  <a:txBody>
                    <a:bodyPr/>
                    <a:lstStyle/>
                    <a:p>
                      <a:pPr algn="ctr"/>
                      <a:r>
                        <a:rPr lang="en-GB" dirty="0"/>
                        <a:t>91.5</a:t>
                      </a:r>
                    </a:p>
                  </a:txBody>
                  <a:tcPr/>
                </a:tc>
                <a:extLst>
                  <a:ext uri="{0D108BD9-81ED-4DB2-BD59-A6C34878D82A}">
                    <a16:rowId xmlns:a16="http://schemas.microsoft.com/office/drawing/2014/main" val="1210049532"/>
                  </a:ext>
                </a:extLst>
              </a:tr>
              <a:tr h="370091">
                <a:tc>
                  <a:txBody>
                    <a:bodyPr/>
                    <a:lstStyle/>
                    <a:p>
                      <a:r>
                        <a:rPr lang="en-GB" dirty="0"/>
                        <a:t>CNN</a:t>
                      </a:r>
                    </a:p>
                  </a:txBody>
                  <a:tcPr/>
                </a:tc>
                <a:tc>
                  <a:txBody>
                    <a:bodyPr/>
                    <a:lstStyle/>
                    <a:p>
                      <a:pPr algn="ctr"/>
                      <a:r>
                        <a:rPr lang="en-GB" b="1" dirty="0"/>
                        <a:t>93.0</a:t>
                      </a:r>
                    </a:p>
                  </a:txBody>
                  <a:tcPr/>
                </a:tc>
                <a:extLst>
                  <a:ext uri="{0D108BD9-81ED-4DB2-BD59-A6C34878D82A}">
                    <a16:rowId xmlns:a16="http://schemas.microsoft.com/office/drawing/2014/main" val="1482435486"/>
                  </a:ext>
                </a:extLst>
              </a:tr>
              <a:tr h="370091">
                <a:tc>
                  <a:txBody>
                    <a:bodyPr/>
                    <a:lstStyle/>
                    <a:p>
                      <a:r>
                        <a:rPr lang="en-GB" dirty="0"/>
                        <a:t>LSTM</a:t>
                      </a:r>
                    </a:p>
                  </a:txBody>
                  <a:tcPr/>
                </a:tc>
                <a:tc>
                  <a:txBody>
                    <a:bodyPr/>
                    <a:lstStyle/>
                    <a:p>
                      <a:pPr algn="ctr"/>
                      <a:r>
                        <a:rPr lang="en-GB" dirty="0"/>
                        <a:t>76.1</a:t>
                      </a:r>
                    </a:p>
                  </a:txBody>
                  <a:tcPr/>
                </a:tc>
                <a:extLst>
                  <a:ext uri="{0D108BD9-81ED-4DB2-BD59-A6C34878D82A}">
                    <a16:rowId xmlns:a16="http://schemas.microsoft.com/office/drawing/2014/main" val="546137957"/>
                  </a:ext>
                </a:extLst>
              </a:tr>
            </a:tbl>
          </a:graphicData>
        </a:graphic>
      </p:graphicFrame>
      <p:graphicFrame>
        <p:nvGraphicFramePr>
          <p:cNvPr id="9" name="Table 7">
            <a:extLst>
              <a:ext uri="{FF2B5EF4-FFF2-40B4-BE49-F238E27FC236}">
                <a16:creationId xmlns:a16="http://schemas.microsoft.com/office/drawing/2014/main" id="{EB7E97C9-AA79-AB65-3A39-77749561F404}"/>
              </a:ext>
            </a:extLst>
          </p:cNvPr>
          <p:cNvGraphicFramePr>
            <a:graphicFrameLocks/>
          </p:cNvGraphicFramePr>
          <p:nvPr>
            <p:extLst>
              <p:ext uri="{D42A27DB-BD31-4B8C-83A1-F6EECF244321}">
                <p14:modId xmlns:p14="http://schemas.microsoft.com/office/powerpoint/2010/main" val="2968752724"/>
              </p:ext>
            </p:extLst>
          </p:nvPr>
        </p:nvGraphicFramePr>
        <p:xfrm>
          <a:off x="6090676" y="1637752"/>
          <a:ext cx="3808676" cy="1480364"/>
        </p:xfrm>
        <a:graphic>
          <a:graphicData uri="http://schemas.openxmlformats.org/drawingml/2006/table">
            <a:tbl>
              <a:tblPr firstRow="1" bandRow="1">
                <a:tableStyleId>{5C22544A-7EE6-4342-B048-85BDC9FD1C3A}</a:tableStyleId>
              </a:tblPr>
              <a:tblGrid>
                <a:gridCol w="1904338">
                  <a:extLst>
                    <a:ext uri="{9D8B030D-6E8A-4147-A177-3AD203B41FA5}">
                      <a16:colId xmlns:a16="http://schemas.microsoft.com/office/drawing/2014/main" val="942113713"/>
                    </a:ext>
                  </a:extLst>
                </a:gridCol>
                <a:gridCol w="1904338">
                  <a:extLst>
                    <a:ext uri="{9D8B030D-6E8A-4147-A177-3AD203B41FA5}">
                      <a16:colId xmlns:a16="http://schemas.microsoft.com/office/drawing/2014/main" val="3123183489"/>
                    </a:ext>
                  </a:extLst>
                </a:gridCol>
              </a:tblGrid>
              <a:tr h="370091">
                <a:tc>
                  <a:txBody>
                    <a:bodyPr/>
                    <a:lstStyle/>
                    <a:p>
                      <a:r>
                        <a:rPr lang="en-GB" dirty="0"/>
                        <a:t>Dataset 2</a:t>
                      </a:r>
                    </a:p>
                  </a:txBody>
                  <a:tcPr/>
                </a:tc>
                <a:tc>
                  <a:txBody>
                    <a:bodyPr/>
                    <a:lstStyle/>
                    <a:p>
                      <a:pPr algn="ctr"/>
                      <a:r>
                        <a:rPr lang="en-GB" dirty="0"/>
                        <a:t>AVG (%)</a:t>
                      </a:r>
                    </a:p>
                  </a:txBody>
                  <a:tcPr/>
                </a:tc>
                <a:extLst>
                  <a:ext uri="{0D108BD9-81ED-4DB2-BD59-A6C34878D82A}">
                    <a16:rowId xmlns:a16="http://schemas.microsoft.com/office/drawing/2014/main" val="3059771859"/>
                  </a:ext>
                </a:extLst>
              </a:tr>
              <a:tr h="370091">
                <a:tc>
                  <a:txBody>
                    <a:bodyPr/>
                    <a:lstStyle/>
                    <a:p>
                      <a:r>
                        <a:rPr lang="en-GB" dirty="0"/>
                        <a:t>FCNN</a:t>
                      </a:r>
                    </a:p>
                  </a:txBody>
                  <a:tcPr/>
                </a:tc>
                <a:tc>
                  <a:txBody>
                    <a:bodyPr/>
                    <a:lstStyle/>
                    <a:p>
                      <a:pPr algn="ctr"/>
                      <a:r>
                        <a:rPr lang="en-GB" b="1" dirty="0"/>
                        <a:t>93.0</a:t>
                      </a:r>
                    </a:p>
                  </a:txBody>
                  <a:tcPr/>
                </a:tc>
                <a:extLst>
                  <a:ext uri="{0D108BD9-81ED-4DB2-BD59-A6C34878D82A}">
                    <a16:rowId xmlns:a16="http://schemas.microsoft.com/office/drawing/2014/main" val="1210049532"/>
                  </a:ext>
                </a:extLst>
              </a:tr>
              <a:tr h="370091">
                <a:tc>
                  <a:txBody>
                    <a:bodyPr/>
                    <a:lstStyle/>
                    <a:p>
                      <a:r>
                        <a:rPr lang="en-GB" dirty="0"/>
                        <a:t>CNN</a:t>
                      </a:r>
                    </a:p>
                  </a:txBody>
                  <a:tcPr/>
                </a:tc>
                <a:tc>
                  <a:txBody>
                    <a:bodyPr/>
                    <a:lstStyle/>
                    <a:p>
                      <a:pPr algn="ctr"/>
                      <a:r>
                        <a:rPr lang="en-GB" b="1" dirty="0"/>
                        <a:t>93.0</a:t>
                      </a:r>
                    </a:p>
                  </a:txBody>
                  <a:tcPr/>
                </a:tc>
                <a:extLst>
                  <a:ext uri="{0D108BD9-81ED-4DB2-BD59-A6C34878D82A}">
                    <a16:rowId xmlns:a16="http://schemas.microsoft.com/office/drawing/2014/main" val="1482435486"/>
                  </a:ext>
                </a:extLst>
              </a:tr>
              <a:tr h="370091">
                <a:tc>
                  <a:txBody>
                    <a:bodyPr/>
                    <a:lstStyle/>
                    <a:p>
                      <a:r>
                        <a:rPr lang="en-GB" dirty="0"/>
                        <a:t>LSTM</a:t>
                      </a:r>
                    </a:p>
                  </a:txBody>
                  <a:tcPr/>
                </a:tc>
                <a:tc>
                  <a:txBody>
                    <a:bodyPr/>
                    <a:lstStyle/>
                    <a:p>
                      <a:pPr algn="ctr"/>
                      <a:r>
                        <a:rPr lang="en-GB" dirty="0"/>
                        <a:t>83.7</a:t>
                      </a:r>
                    </a:p>
                  </a:txBody>
                  <a:tcPr/>
                </a:tc>
                <a:extLst>
                  <a:ext uri="{0D108BD9-81ED-4DB2-BD59-A6C34878D82A}">
                    <a16:rowId xmlns:a16="http://schemas.microsoft.com/office/drawing/2014/main" val="546137957"/>
                  </a:ext>
                </a:extLst>
              </a:tr>
            </a:tbl>
          </a:graphicData>
        </a:graphic>
      </p:graphicFrame>
      <p:graphicFrame>
        <p:nvGraphicFramePr>
          <p:cNvPr id="13" name="Chart 12">
            <a:extLst>
              <a:ext uri="{FF2B5EF4-FFF2-40B4-BE49-F238E27FC236}">
                <a16:creationId xmlns:a16="http://schemas.microsoft.com/office/drawing/2014/main" id="{F05D36CD-23AA-8A84-D5CD-EBD5C52D7F06}"/>
              </a:ext>
            </a:extLst>
          </p:cNvPr>
          <p:cNvGraphicFramePr/>
          <p:nvPr>
            <p:extLst>
              <p:ext uri="{D42A27DB-BD31-4B8C-83A1-F6EECF244321}">
                <p14:modId xmlns:p14="http://schemas.microsoft.com/office/powerpoint/2010/main" val="2828706084"/>
              </p:ext>
            </p:extLst>
          </p:nvPr>
        </p:nvGraphicFramePr>
        <p:xfrm>
          <a:off x="5702548" y="3429000"/>
          <a:ext cx="4594150" cy="2218113"/>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92767CC2-5BFE-1F8C-0002-527A3C4F2839}"/>
              </a:ext>
            </a:extLst>
          </p:cNvPr>
          <p:cNvSpPr txBox="1"/>
          <p:nvPr/>
        </p:nvSpPr>
        <p:spPr>
          <a:xfrm>
            <a:off x="1097280" y="5541040"/>
            <a:ext cx="6096000" cy="369332"/>
          </a:xfrm>
          <a:prstGeom prst="rect">
            <a:avLst/>
          </a:prstGeom>
          <a:noFill/>
        </p:spPr>
        <p:txBody>
          <a:bodyPr wrap="square">
            <a:spAutoFit/>
          </a:bodyPr>
          <a:lstStyle/>
          <a:p>
            <a:r>
              <a:rPr lang="en-GB" dirty="0"/>
              <a:t>Time-Series Welding Features Results</a:t>
            </a:r>
          </a:p>
        </p:txBody>
      </p:sp>
      <p:sp>
        <p:nvSpPr>
          <p:cNvPr id="17" name="Slide Number Placeholder 16">
            <a:extLst>
              <a:ext uri="{FF2B5EF4-FFF2-40B4-BE49-F238E27FC236}">
                <a16:creationId xmlns:a16="http://schemas.microsoft.com/office/drawing/2014/main" id="{596AD46F-1AEF-190F-105B-0C1DE22869C4}"/>
              </a:ext>
            </a:extLst>
          </p:cNvPr>
          <p:cNvSpPr>
            <a:spLocks noGrp="1"/>
          </p:cNvSpPr>
          <p:nvPr>
            <p:ph type="sldNum" sz="quarter" idx="12"/>
          </p:nvPr>
        </p:nvSpPr>
        <p:spPr/>
        <p:txBody>
          <a:bodyPr/>
          <a:lstStyle/>
          <a:p>
            <a:fld id="{456C7255-600E-4E5C-9BFB-BE580E0EF5DA}" type="slidenum">
              <a:rPr lang="en-GB" smtClean="0"/>
              <a:t>22</a:t>
            </a:fld>
            <a:endParaRPr lang="en-GB"/>
          </a:p>
        </p:txBody>
      </p:sp>
    </p:spTree>
    <p:extLst>
      <p:ext uri="{BB962C8B-B14F-4D97-AF65-F5344CB8AC3E}">
        <p14:creationId xmlns:p14="http://schemas.microsoft.com/office/powerpoint/2010/main" val="1252418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920A6-FB15-E5E3-C034-BB177EA67A9E}"/>
              </a:ext>
            </a:extLst>
          </p:cNvPr>
          <p:cNvSpPr>
            <a:spLocks noGrp="1"/>
          </p:cNvSpPr>
          <p:nvPr>
            <p:ph type="title"/>
          </p:nvPr>
        </p:nvSpPr>
        <p:spPr/>
        <p:txBody>
          <a:bodyPr/>
          <a:lstStyle/>
          <a:p>
            <a:r>
              <a:rPr lang="en-GB" sz="4000" dirty="0">
                <a:ln>
                  <a:solidFill>
                    <a:srgbClr val="404040">
                      <a:alpha val="10000"/>
                    </a:srgbClr>
                  </a:solidFill>
                </a:ln>
                <a:solidFill>
                  <a:srgbClr val="DADADA"/>
                </a:solidFill>
              </a:rPr>
              <a:t>Results Analysis: </a:t>
            </a:r>
            <a:r>
              <a:rPr lang="en-GB" dirty="0"/>
              <a:t>Deep Learning Models</a:t>
            </a:r>
          </a:p>
        </p:txBody>
      </p:sp>
      <p:graphicFrame>
        <p:nvGraphicFramePr>
          <p:cNvPr id="7" name="Table 7">
            <a:extLst>
              <a:ext uri="{FF2B5EF4-FFF2-40B4-BE49-F238E27FC236}">
                <a16:creationId xmlns:a16="http://schemas.microsoft.com/office/drawing/2014/main" id="{023388B9-0045-CA34-50BF-A30876457FF7}"/>
              </a:ext>
            </a:extLst>
          </p:cNvPr>
          <p:cNvGraphicFramePr>
            <a:graphicFrameLocks noGrp="1"/>
          </p:cNvGraphicFramePr>
          <p:nvPr>
            <p:ph idx="1"/>
            <p:extLst>
              <p:ext uri="{D42A27DB-BD31-4B8C-83A1-F6EECF244321}">
                <p14:modId xmlns:p14="http://schemas.microsoft.com/office/powerpoint/2010/main" val="344006883"/>
              </p:ext>
            </p:extLst>
          </p:nvPr>
        </p:nvGraphicFramePr>
        <p:xfrm>
          <a:off x="1097280" y="1637752"/>
          <a:ext cx="3808676" cy="1480364"/>
        </p:xfrm>
        <a:graphic>
          <a:graphicData uri="http://schemas.openxmlformats.org/drawingml/2006/table">
            <a:tbl>
              <a:tblPr firstRow="1" bandRow="1">
                <a:tableStyleId>{5C22544A-7EE6-4342-B048-85BDC9FD1C3A}</a:tableStyleId>
              </a:tblPr>
              <a:tblGrid>
                <a:gridCol w="1904338">
                  <a:extLst>
                    <a:ext uri="{9D8B030D-6E8A-4147-A177-3AD203B41FA5}">
                      <a16:colId xmlns:a16="http://schemas.microsoft.com/office/drawing/2014/main" val="942113713"/>
                    </a:ext>
                  </a:extLst>
                </a:gridCol>
                <a:gridCol w="1904338">
                  <a:extLst>
                    <a:ext uri="{9D8B030D-6E8A-4147-A177-3AD203B41FA5}">
                      <a16:colId xmlns:a16="http://schemas.microsoft.com/office/drawing/2014/main" val="3123183489"/>
                    </a:ext>
                  </a:extLst>
                </a:gridCol>
              </a:tblGrid>
              <a:tr h="370091">
                <a:tc>
                  <a:txBody>
                    <a:bodyPr/>
                    <a:lstStyle/>
                    <a:p>
                      <a:r>
                        <a:rPr lang="en-GB" dirty="0"/>
                        <a:t>Dataset 1</a:t>
                      </a:r>
                    </a:p>
                  </a:txBody>
                  <a:tcPr/>
                </a:tc>
                <a:tc>
                  <a:txBody>
                    <a:bodyPr/>
                    <a:lstStyle/>
                    <a:p>
                      <a:pPr algn="ctr"/>
                      <a:r>
                        <a:rPr lang="en-GB" dirty="0"/>
                        <a:t>AVG (%)</a:t>
                      </a:r>
                    </a:p>
                  </a:txBody>
                  <a:tcPr/>
                </a:tc>
                <a:extLst>
                  <a:ext uri="{0D108BD9-81ED-4DB2-BD59-A6C34878D82A}">
                    <a16:rowId xmlns:a16="http://schemas.microsoft.com/office/drawing/2014/main" val="3059771859"/>
                  </a:ext>
                </a:extLst>
              </a:tr>
              <a:tr h="370091">
                <a:tc>
                  <a:txBody>
                    <a:bodyPr/>
                    <a:lstStyle/>
                    <a:p>
                      <a:r>
                        <a:rPr lang="en-GB" dirty="0"/>
                        <a:t>SV</a:t>
                      </a:r>
                    </a:p>
                  </a:txBody>
                  <a:tcPr/>
                </a:tc>
                <a:tc>
                  <a:txBody>
                    <a:bodyPr/>
                    <a:lstStyle/>
                    <a:p>
                      <a:pPr algn="ctr"/>
                      <a:r>
                        <a:rPr lang="en-GB" dirty="0"/>
                        <a:t>88.9</a:t>
                      </a:r>
                    </a:p>
                  </a:txBody>
                  <a:tcPr/>
                </a:tc>
                <a:extLst>
                  <a:ext uri="{0D108BD9-81ED-4DB2-BD59-A6C34878D82A}">
                    <a16:rowId xmlns:a16="http://schemas.microsoft.com/office/drawing/2014/main" val="2144376017"/>
                  </a:ext>
                </a:extLst>
              </a:tr>
              <a:tr h="370091">
                <a:tc>
                  <a:txBody>
                    <a:bodyPr/>
                    <a:lstStyle/>
                    <a:p>
                      <a:r>
                        <a:rPr lang="en-GB" dirty="0"/>
                        <a:t>FCNN</a:t>
                      </a:r>
                    </a:p>
                  </a:txBody>
                  <a:tcPr/>
                </a:tc>
                <a:tc>
                  <a:txBody>
                    <a:bodyPr/>
                    <a:lstStyle/>
                    <a:p>
                      <a:pPr algn="ctr"/>
                      <a:r>
                        <a:rPr lang="en-GB" b="1" dirty="0"/>
                        <a:t>89.1</a:t>
                      </a:r>
                    </a:p>
                  </a:txBody>
                  <a:tcPr/>
                </a:tc>
                <a:extLst>
                  <a:ext uri="{0D108BD9-81ED-4DB2-BD59-A6C34878D82A}">
                    <a16:rowId xmlns:a16="http://schemas.microsoft.com/office/drawing/2014/main" val="546137957"/>
                  </a:ext>
                </a:extLst>
              </a:tr>
              <a:tr h="370091">
                <a:tc>
                  <a:txBody>
                    <a:bodyPr/>
                    <a:lstStyle/>
                    <a:p>
                      <a:r>
                        <a:rPr lang="en-GB" dirty="0"/>
                        <a:t>CNN</a:t>
                      </a:r>
                    </a:p>
                  </a:txBody>
                  <a:tcPr/>
                </a:tc>
                <a:tc>
                  <a:txBody>
                    <a:bodyPr/>
                    <a:lstStyle/>
                    <a:p>
                      <a:pPr algn="ctr"/>
                      <a:r>
                        <a:rPr lang="en-GB" dirty="0"/>
                        <a:t>82.6</a:t>
                      </a:r>
                    </a:p>
                  </a:txBody>
                  <a:tcPr/>
                </a:tc>
                <a:extLst>
                  <a:ext uri="{0D108BD9-81ED-4DB2-BD59-A6C34878D82A}">
                    <a16:rowId xmlns:a16="http://schemas.microsoft.com/office/drawing/2014/main" val="717235379"/>
                  </a:ext>
                </a:extLst>
              </a:tr>
            </a:tbl>
          </a:graphicData>
        </a:graphic>
      </p:graphicFrame>
      <p:graphicFrame>
        <p:nvGraphicFramePr>
          <p:cNvPr id="8" name="Table 7">
            <a:extLst>
              <a:ext uri="{FF2B5EF4-FFF2-40B4-BE49-F238E27FC236}">
                <a16:creationId xmlns:a16="http://schemas.microsoft.com/office/drawing/2014/main" id="{4ECA5885-E5B9-0E3E-226C-3AD86EB5CA02}"/>
              </a:ext>
            </a:extLst>
          </p:cNvPr>
          <p:cNvGraphicFramePr>
            <a:graphicFrameLocks/>
          </p:cNvGraphicFramePr>
          <p:nvPr>
            <p:extLst>
              <p:ext uri="{D42A27DB-BD31-4B8C-83A1-F6EECF244321}">
                <p14:modId xmlns:p14="http://schemas.microsoft.com/office/powerpoint/2010/main" val="3462274982"/>
              </p:ext>
            </p:extLst>
          </p:nvPr>
        </p:nvGraphicFramePr>
        <p:xfrm>
          <a:off x="1097280" y="3429000"/>
          <a:ext cx="4383578" cy="2955176"/>
        </p:xfrm>
        <a:graphic>
          <a:graphicData uri="http://schemas.openxmlformats.org/drawingml/2006/table">
            <a:tbl>
              <a:tblPr firstRow="1" bandRow="1">
                <a:tableStyleId>{5C22544A-7EE6-4342-B048-85BDC9FD1C3A}</a:tableStyleId>
              </a:tblPr>
              <a:tblGrid>
                <a:gridCol w="2191789">
                  <a:extLst>
                    <a:ext uri="{9D8B030D-6E8A-4147-A177-3AD203B41FA5}">
                      <a16:colId xmlns:a16="http://schemas.microsoft.com/office/drawing/2014/main" val="942113713"/>
                    </a:ext>
                  </a:extLst>
                </a:gridCol>
                <a:gridCol w="2191789">
                  <a:extLst>
                    <a:ext uri="{9D8B030D-6E8A-4147-A177-3AD203B41FA5}">
                      <a16:colId xmlns:a16="http://schemas.microsoft.com/office/drawing/2014/main" val="3123183489"/>
                    </a:ext>
                  </a:extLst>
                </a:gridCol>
              </a:tblGrid>
              <a:tr h="369397">
                <a:tc>
                  <a:txBody>
                    <a:bodyPr/>
                    <a:lstStyle/>
                    <a:p>
                      <a:r>
                        <a:rPr lang="en-GB" dirty="0"/>
                        <a:t>Dataset 3</a:t>
                      </a:r>
                    </a:p>
                  </a:txBody>
                  <a:tcPr/>
                </a:tc>
                <a:tc>
                  <a:txBody>
                    <a:bodyPr/>
                    <a:lstStyle/>
                    <a:p>
                      <a:pPr algn="ctr"/>
                      <a:r>
                        <a:rPr lang="en-GB" dirty="0"/>
                        <a:t>AVG (%)</a:t>
                      </a:r>
                    </a:p>
                  </a:txBody>
                  <a:tcPr/>
                </a:tc>
                <a:extLst>
                  <a:ext uri="{0D108BD9-81ED-4DB2-BD59-A6C34878D82A}">
                    <a16:rowId xmlns:a16="http://schemas.microsoft.com/office/drawing/2014/main" val="3059771859"/>
                  </a:ext>
                </a:extLst>
              </a:tr>
              <a:tr h="369397">
                <a:tc>
                  <a:txBody>
                    <a:bodyPr/>
                    <a:lstStyle/>
                    <a:p>
                      <a:r>
                        <a:rPr lang="en-GB" dirty="0"/>
                        <a:t>DT</a:t>
                      </a:r>
                    </a:p>
                  </a:txBody>
                  <a:tcPr/>
                </a:tc>
                <a:tc>
                  <a:txBody>
                    <a:bodyPr/>
                    <a:lstStyle/>
                    <a:p>
                      <a:pPr algn="ctr"/>
                      <a:r>
                        <a:rPr lang="en-GB" dirty="0"/>
                        <a:t>83.2</a:t>
                      </a:r>
                    </a:p>
                  </a:txBody>
                  <a:tcPr/>
                </a:tc>
                <a:extLst>
                  <a:ext uri="{0D108BD9-81ED-4DB2-BD59-A6C34878D82A}">
                    <a16:rowId xmlns:a16="http://schemas.microsoft.com/office/drawing/2014/main" val="497930797"/>
                  </a:ext>
                </a:extLst>
              </a:tr>
              <a:tr h="369397">
                <a:tc>
                  <a:txBody>
                    <a:bodyPr/>
                    <a:lstStyle/>
                    <a:p>
                      <a:r>
                        <a:rPr lang="en-GB" dirty="0"/>
                        <a:t>KNN</a:t>
                      </a:r>
                    </a:p>
                  </a:txBody>
                  <a:tcPr/>
                </a:tc>
                <a:tc>
                  <a:txBody>
                    <a:bodyPr/>
                    <a:lstStyle/>
                    <a:p>
                      <a:pPr algn="ctr"/>
                      <a:r>
                        <a:rPr lang="en-GB" dirty="0"/>
                        <a:t>85.9</a:t>
                      </a:r>
                    </a:p>
                  </a:txBody>
                  <a:tcPr/>
                </a:tc>
                <a:extLst>
                  <a:ext uri="{0D108BD9-81ED-4DB2-BD59-A6C34878D82A}">
                    <a16:rowId xmlns:a16="http://schemas.microsoft.com/office/drawing/2014/main" val="717668650"/>
                  </a:ext>
                </a:extLst>
              </a:tr>
              <a:tr h="369397">
                <a:tc>
                  <a:txBody>
                    <a:bodyPr/>
                    <a:lstStyle/>
                    <a:p>
                      <a:r>
                        <a:rPr lang="en-GB" dirty="0"/>
                        <a:t>SVM</a:t>
                      </a:r>
                    </a:p>
                  </a:txBody>
                  <a:tcPr/>
                </a:tc>
                <a:tc>
                  <a:txBody>
                    <a:bodyPr/>
                    <a:lstStyle/>
                    <a:p>
                      <a:pPr algn="ctr"/>
                      <a:r>
                        <a:rPr lang="en-GB" dirty="0"/>
                        <a:t>78.2</a:t>
                      </a:r>
                    </a:p>
                  </a:txBody>
                  <a:tcPr/>
                </a:tc>
                <a:extLst>
                  <a:ext uri="{0D108BD9-81ED-4DB2-BD59-A6C34878D82A}">
                    <a16:rowId xmlns:a16="http://schemas.microsoft.com/office/drawing/2014/main" val="2372503525"/>
                  </a:ext>
                </a:extLst>
              </a:tr>
              <a:tr h="369397">
                <a:tc>
                  <a:txBody>
                    <a:bodyPr/>
                    <a:lstStyle/>
                    <a:p>
                      <a:r>
                        <a:rPr lang="en-GB" dirty="0"/>
                        <a:t>HV</a:t>
                      </a:r>
                    </a:p>
                  </a:txBody>
                  <a:tcPr/>
                </a:tc>
                <a:tc>
                  <a:txBody>
                    <a:bodyPr/>
                    <a:lstStyle/>
                    <a:p>
                      <a:pPr algn="ctr"/>
                      <a:r>
                        <a:rPr lang="en-GB" dirty="0"/>
                        <a:t>86.0</a:t>
                      </a:r>
                    </a:p>
                  </a:txBody>
                  <a:tcPr/>
                </a:tc>
                <a:extLst>
                  <a:ext uri="{0D108BD9-81ED-4DB2-BD59-A6C34878D82A}">
                    <a16:rowId xmlns:a16="http://schemas.microsoft.com/office/drawing/2014/main" val="3567415527"/>
                  </a:ext>
                </a:extLst>
              </a:tr>
              <a:tr h="369397">
                <a:tc>
                  <a:txBody>
                    <a:bodyPr/>
                    <a:lstStyle/>
                    <a:p>
                      <a:r>
                        <a:rPr lang="en-GB" dirty="0"/>
                        <a:t>SV</a:t>
                      </a:r>
                    </a:p>
                  </a:txBody>
                  <a:tcPr/>
                </a:tc>
                <a:tc>
                  <a:txBody>
                    <a:bodyPr/>
                    <a:lstStyle/>
                    <a:p>
                      <a:pPr algn="ctr"/>
                      <a:r>
                        <a:rPr lang="en-GB" dirty="0"/>
                        <a:t>84.5</a:t>
                      </a:r>
                    </a:p>
                  </a:txBody>
                  <a:tcPr/>
                </a:tc>
                <a:extLst>
                  <a:ext uri="{0D108BD9-81ED-4DB2-BD59-A6C34878D82A}">
                    <a16:rowId xmlns:a16="http://schemas.microsoft.com/office/drawing/2014/main" val="2874043224"/>
                  </a:ext>
                </a:extLst>
              </a:tr>
              <a:tr h="369397">
                <a:tc>
                  <a:txBody>
                    <a:bodyPr/>
                    <a:lstStyle/>
                    <a:p>
                      <a:r>
                        <a:rPr lang="en-GB" dirty="0"/>
                        <a:t>FCNN</a:t>
                      </a:r>
                    </a:p>
                  </a:txBody>
                  <a:tcPr/>
                </a:tc>
                <a:tc>
                  <a:txBody>
                    <a:bodyPr/>
                    <a:lstStyle/>
                    <a:p>
                      <a:pPr algn="ctr"/>
                      <a:r>
                        <a:rPr lang="en-GB" b="0" dirty="0"/>
                        <a:t>91.5</a:t>
                      </a:r>
                    </a:p>
                  </a:txBody>
                  <a:tcPr/>
                </a:tc>
                <a:extLst>
                  <a:ext uri="{0D108BD9-81ED-4DB2-BD59-A6C34878D82A}">
                    <a16:rowId xmlns:a16="http://schemas.microsoft.com/office/drawing/2014/main" val="546137957"/>
                  </a:ext>
                </a:extLst>
              </a:tr>
              <a:tr h="369397">
                <a:tc>
                  <a:txBody>
                    <a:bodyPr/>
                    <a:lstStyle/>
                    <a:p>
                      <a:r>
                        <a:rPr lang="en-GB" dirty="0"/>
                        <a:t>CNN</a:t>
                      </a:r>
                    </a:p>
                  </a:txBody>
                  <a:tcPr/>
                </a:tc>
                <a:tc>
                  <a:txBody>
                    <a:bodyPr/>
                    <a:lstStyle/>
                    <a:p>
                      <a:pPr algn="ctr"/>
                      <a:r>
                        <a:rPr lang="en-GB" b="1" dirty="0"/>
                        <a:t>93.0</a:t>
                      </a:r>
                    </a:p>
                  </a:txBody>
                  <a:tcPr/>
                </a:tc>
                <a:extLst>
                  <a:ext uri="{0D108BD9-81ED-4DB2-BD59-A6C34878D82A}">
                    <a16:rowId xmlns:a16="http://schemas.microsoft.com/office/drawing/2014/main" val="2807912271"/>
                  </a:ext>
                </a:extLst>
              </a:tr>
            </a:tbl>
          </a:graphicData>
        </a:graphic>
      </p:graphicFrame>
      <p:graphicFrame>
        <p:nvGraphicFramePr>
          <p:cNvPr id="9" name="Table 7">
            <a:extLst>
              <a:ext uri="{FF2B5EF4-FFF2-40B4-BE49-F238E27FC236}">
                <a16:creationId xmlns:a16="http://schemas.microsoft.com/office/drawing/2014/main" id="{EB7E97C9-AA79-AB65-3A39-77749561F404}"/>
              </a:ext>
            </a:extLst>
          </p:cNvPr>
          <p:cNvGraphicFramePr>
            <a:graphicFrameLocks/>
          </p:cNvGraphicFramePr>
          <p:nvPr>
            <p:extLst>
              <p:ext uri="{D42A27DB-BD31-4B8C-83A1-F6EECF244321}">
                <p14:modId xmlns:p14="http://schemas.microsoft.com/office/powerpoint/2010/main" val="3925204258"/>
              </p:ext>
            </p:extLst>
          </p:nvPr>
        </p:nvGraphicFramePr>
        <p:xfrm>
          <a:off x="6090676" y="1637752"/>
          <a:ext cx="3808676" cy="1480364"/>
        </p:xfrm>
        <a:graphic>
          <a:graphicData uri="http://schemas.openxmlformats.org/drawingml/2006/table">
            <a:tbl>
              <a:tblPr firstRow="1" bandRow="1">
                <a:tableStyleId>{5C22544A-7EE6-4342-B048-85BDC9FD1C3A}</a:tableStyleId>
              </a:tblPr>
              <a:tblGrid>
                <a:gridCol w="1904338">
                  <a:extLst>
                    <a:ext uri="{9D8B030D-6E8A-4147-A177-3AD203B41FA5}">
                      <a16:colId xmlns:a16="http://schemas.microsoft.com/office/drawing/2014/main" val="942113713"/>
                    </a:ext>
                  </a:extLst>
                </a:gridCol>
                <a:gridCol w="1904338">
                  <a:extLst>
                    <a:ext uri="{9D8B030D-6E8A-4147-A177-3AD203B41FA5}">
                      <a16:colId xmlns:a16="http://schemas.microsoft.com/office/drawing/2014/main" val="3123183489"/>
                    </a:ext>
                  </a:extLst>
                </a:gridCol>
              </a:tblGrid>
              <a:tr h="370091">
                <a:tc>
                  <a:txBody>
                    <a:bodyPr/>
                    <a:lstStyle/>
                    <a:p>
                      <a:r>
                        <a:rPr lang="en-GB" dirty="0"/>
                        <a:t>Dataset 2</a:t>
                      </a:r>
                    </a:p>
                  </a:txBody>
                  <a:tcPr/>
                </a:tc>
                <a:tc>
                  <a:txBody>
                    <a:bodyPr/>
                    <a:lstStyle/>
                    <a:p>
                      <a:pPr algn="ctr"/>
                      <a:r>
                        <a:rPr lang="en-GB" dirty="0"/>
                        <a:t>AVG (%)</a:t>
                      </a:r>
                    </a:p>
                  </a:txBody>
                  <a:tcPr/>
                </a:tc>
                <a:extLst>
                  <a:ext uri="{0D108BD9-81ED-4DB2-BD59-A6C34878D82A}">
                    <a16:rowId xmlns:a16="http://schemas.microsoft.com/office/drawing/2014/main" val="3059771859"/>
                  </a:ext>
                </a:extLst>
              </a:tr>
              <a:tr h="370091">
                <a:tc>
                  <a:txBody>
                    <a:bodyPr/>
                    <a:lstStyle/>
                    <a:p>
                      <a:r>
                        <a:rPr lang="en-GB" dirty="0"/>
                        <a:t>KNN</a:t>
                      </a:r>
                    </a:p>
                  </a:txBody>
                  <a:tcPr/>
                </a:tc>
                <a:tc>
                  <a:txBody>
                    <a:bodyPr/>
                    <a:lstStyle/>
                    <a:p>
                      <a:pPr algn="ctr"/>
                      <a:r>
                        <a:rPr lang="en-GB" b="1" dirty="0"/>
                        <a:t>95.4</a:t>
                      </a:r>
                    </a:p>
                  </a:txBody>
                  <a:tcPr/>
                </a:tc>
                <a:extLst>
                  <a:ext uri="{0D108BD9-81ED-4DB2-BD59-A6C34878D82A}">
                    <a16:rowId xmlns:a16="http://schemas.microsoft.com/office/drawing/2014/main" val="3660502993"/>
                  </a:ext>
                </a:extLst>
              </a:tr>
              <a:tr h="370091">
                <a:tc>
                  <a:txBody>
                    <a:bodyPr/>
                    <a:lstStyle/>
                    <a:p>
                      <a:r>
                        <a:rPr lang="en-GB" dirty="0"/>
                        <a:t>FCNN</a:t>
                      </a:r>
                    </a:p>
                  </a:txBody>
                  <a:tcPr/>
                </a:tc>
                <a:tc>
                  <a:txBody>
                    <a:bodyPr/>
                    <a:lstStyle/>
                    <a:p>
                      <a:pPr algn="ctr"/>
                      <a:r>
                        <a:rPr lang="en-GB" dirty="0"/>
                        <a:t>93.0</a:t>
                      </a:r>
                    </a:p>
                  </a:txBody>
                  <a:tcPr/>
                </a:tc>
                <a:extLst>
                  <a:ext uri="{0D108BD9-81ED-4DB2-BD59-A6C34878D82A}">
                    <a16:rowId xmlns:a16="http://schemas.microsoft.com/office/drawing/2014/main" val="546137957"/>
                  </a:ext>
                </a:extLst>
              </a:tr>
              <a:tr h="370091">
                <a:tc>
                  <a:txBody>
                    <a:bodyPr/>
                    <a:lstStyle/>
                    <a:p>
                      <a:r>
                        <a:rPr lang="en-GB" dirty="0"/>
                        <a:t>CNN</a:t>
                      </a:r>
                    </a:p>
                  </a:txBody>
                  <a:tcPr/>
                </a:tc>
                <a:tc>
                  <a:txBody>
                    <a:bodyPr/>
                    <a:lstStyle/>
                    <a:p>
                      <a:pPr algn="ctr"/>
                      <a:r>
                        <a:rPr lang="en-GB" dirty="0"/>
                        <a:t>93.0</a:t>
                      </a:r>
                    </a:p>
                  </a:txBody>
                  <a:tcPr/>
                </a:tc>
                <a:extLst>
                  <a:ext uri="{0D108BD9-81ED-4DB2-BD59-A6C34878D82A}">
                    <a16:rowId xmlns:a16="http://schemas.microsoft.com/office/drawing/2014/main" val="1383056390"/>
                  </a:ext>
                </a:extLst>
              </a:tr>
            </a:tbl>
          </a:graphicData>
        </a:graphic>
      </p:graphicFrame>
      <p:sp>
        <p:nvSpPr>
          <p:cNvPr id="3" name="TextBox 2">
            <a:extLst>
              <a:ext uri="{FF2B5EF4-FFF2-40B4-BE49-F238E27FC236}">
                <a16:creationId xmlns:a16="http://schemas.microsoft.com/office/drawing/2014/main" id="{B05978F6-AFBE-5E2F-A151-1B622A1C57BD}"/>
              </a:ext>
            </a:extLst>
          </p:cNvPr>
          <p:cNvSpPr txBox="1"/>
          <p:nvPr/>
        </p:nvSpPr>
        <p:spPr>
          <a:xfrm>
            <a:off x="6090676" y="3386050"/>
            <a:ext cx="3808676" cy="2308324"/>
          </a:xfrm>
          <a:prstGeom prst="rect">
            <a:avLst/>
          </a:prstGeom>
          <a:noFill/>
        </p:spPr>
        <p:txBody>
          <a:bodyPr wrap="square" rtlCol="0">
            <a:spAutoFit/>
          </a:bodyPr>
          <a:lstStyle/>
          <a:p>
            <a:pPr marL="285750" indent="-285750">
              <a:buFont typeface="Arial" panose="020B0604020202020204" pitchFamily="34" charset="0"/>
              <a:buChar char="•"/>
            </a:pPr>
            <a:r>
              <a:rPr lang="en-GB" dirty="0"/>
              <a:t>Deep learning models have similar performance to ensemble and classical classifiers on dataset 1 and 2.</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Deep learning models produce the best performance on the generalised dataset.</a:t>
            </a:r>
          </a:p>
        </p:txBody>
      </p:sp>
      <p:sp>
        <p:nvSpPr>
          <p:cNvPr id="4" name="Slide Number Placeholder 3">
            <a:extLst>
              <a:ext uri="{FF2B5EF4-FFF2-40B4-BE49-F238E27FC236}">
                <a16:creationId xmlns:a16="http://schemas.microsoft.com/office/drawing/2014/main" id="{81DD656E-7E8D-CF74-68A4-5E6E73B8CDCA}"/>
              </a:ext>
            </a:extLst>
          </p:cNvPr>
          <p:cNvSpPr>
            <a:spLocks noGrp="1"/>
          </p:cNvSpPr>
          <p:nvPr>
            <p:ph type="sldNum" sz="quarter" idx="12"/>
          </p:nvPr>
        </p:nvSpPr>
        <p:spPr/>
        <p:txBody>
          <a:bodyPr/>
          <a:lstStyle/>
          <a:p>
            <a:fld id="{456C7255-600E-4E5C-9BFB-BE580E0EF5DA}" type="slidenum">
              <a:rPr lang="en-GB" smtClean="0"/>
              <a:t>23</a:t>
            </a:fld>
            <a:endParaRPr lang="en-GB"/>
          </a:p>
        </p:txBody>
      </p:sp>
    </p:spTree>
    <p:extLst>
      <p:ext uri="{BB962C8B-B14F-4D97-AF65-F5344CB8AC3E}">
        <p14:creationId xmlns:p14="http://schemas.microsoft.com/office/powerpoint/2010/main" val="683368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D5A0B-B067-7349-416A-7541075C147F}"/>
              </a:ext>
            </a:extLst>
          </p:cNvPr>
          <p:cNvSpPr>
            <a:spLocks noGrp="1"/>
          </p:cNvSpPr>
          <p:nvPr>
            <p:ph type="title"/>
          </p:nvPr>
        </p:nvSpPr>
        <p:spPr>
          <a:xfrm>
            <a:off x="913795" y="609600"/>
            <a:ext cx="3078749" cy="970450"/>
          </a:xfrm>
        </p:spPr>
        <p:txBody>
          <a:bodyPr anchor="b">
            <a:normAutofit/>
          </a:bodyPr>
          <a:lstStyle/>
          <a:p>
            <a:pPr algn="l"/>
            <a:r>
              <a:rPr lang="en-GB" sz="2800" dirty="0"/>
              <a:t>Presentation Outline</a:t>
            </a:r>
          </a:p>
        </p:txBody>
      </p:sp>
      <p:sp>
        <p:nvSpPr>
          <p:cNvPr id="3" name="Content Placeholder 2">
            <a:extLst>
              <a:ext uri="{FF2B5EF4-FFF2-40B4-BE49-F238E27FC236}">
                <a16:creationId xmlns:a16="http://schemas.microsoft.com/office/drawing/2014/main" id="{39BABBBE-A998-227F-4914-6F21361E4AB2}"/>
              </a:ext>
            </a:extLst>
          </p:cNvPr>
          <p:cNvSpPr>
            <a:spLocks noGrp="1"/>
          </p:cNvSpPr>
          <p:nvPr>
            <p:ph idx="1"/>
          </p:nvPr>
        </p:nvSpPr>
        <p:spPr>
          <a:xfrm>
            <a:off x="913795" y="1732449"/>
            <a:ext cx="3078749" cy="4058751"/>
          </a:xfrm>
        </p:spPr>
        <p:txBody>
          <a:bodyPr anchor="t">
            <a:normAutofit/>
          </a:bodyPr>
          <a:lstStyle/>
          <a:p>
            <a:pPr>
              <a:buClr>
                <a:srgbClr val="D49B3E"/>
              </a:buClr>
              <a:buFont typeface="Wingdings" panose="05000000000000000000" pitchFamily="2" charset="2"/>
              <a:buChar char="Ø"/>
            </a:pPr>
            <a:r>
              <a:rPr lang="en-GB" sz="1600" dirty="0">
                <a:solidFill>
                  <a:schemeClr val="tx1"/>
                </a:solidFill>
              </a:rPr>
              <a:t>Introduction</a:t>
            </a:r>
          </a:p>
          <a:p>
            <a:pPr>
              <a:buClr>
                <a:srgbClr val="D49B3E"/>
              </a:buClr>
              <a:buFont typeface="Wingdings" panose="05000000000000000000" pitchFamily="2" charset="2"/>
              <a:buChar char="Ø"/>
            </a:pPr>
            <a:r>
              <a:rPr lang="en-GB" sz="1600" dirty="0">
                <a:solidFill>
                  <a:schemeClr val="tx1"/>
                </a:solidFill>
              </a:rPr>
              <a:t>Project Overview</a:t>
            </a:r>
          </a:p>
          <a:p>
            <a:pPr>
              <a:buClr>
                <a:srgbClr val="D49B3E"/>
              </a:buClr>
              <a:buFont typeface="Wingdings" panose="05000000000000000000" pitchFamily="2" charset="2"/>
              <a:buChar char="Ø"/>
            </a:pPr>
            <a:r>
              <a:rPr lang="en-GB" sz="1600" dirty="0">
                <a:solidFill>
                  <a:schemeClr val="tx1"/>
                </a:solidFill>
              </a:rPr>
              <a:t>Methodology</a:t>
            </a:r>
          </a:p>
          <a:p>
            <a:pPr>
              <a:buClr>
                <a:srgbClr val="D49B3E"/>
              </a:buClr>
              <a:buFont typeface="Wingdings" panose="05000000000000000000" pitchFamily="2" charset="2"/>
              <a:buChar char="Ø"/>
            </a:pPr>
            <a:r>
              <a:rPr lang="en-GB" sz="1600" dirty="0">
                <a:solidFill>
                  <a:schemeClr val="tx1"/>
                </a:solidFill>
              </a:rPr>
              <a:t>Results Analysis</a:t>
            </a:r>
          </a:p>
          <a:p>
            <a:pPr>
              <a:buClr>
                <a:srgbClr val="D49B3E"/>
              </a:buClr>
              <a:buFont typeface="Wingdings" panose="05000000000000000000" pitchFamily="2" charset="2"/>
              <a:buChar char="Ø"/>
            </a:pPr>
            <a:r>
              <a:rPr lang="en-GB" sz="1600" dirty="0">
                <a:solidFill>
                  <a:srgbClr val="CC963E"/>
                </a:solidFill>
              </a:rPr>
              <a:t>Conclusion</a:t>
            </a:r>
          </a:p>
          <a:p>
            <a:pPr>
              <a:buClr>
                <a:srgbClr val="D49B3E"/>
              </a:buClr>
              <a:buFont typeface="Wingdings" panose="05000000000000000000" pitchFamily="2" charset="2"/>
              <a:buChar char="Ø"/>
            </a:pPr>
            <a:r>
              <a:rPr lang="en-GB" sz="1600" dirty="0"/>
              <a:t>Project Management</a:t>
            </a:r>
          </a:p>
          <a:p>
            <a:pPr>
              <a:buClr>
                <a:srgbClr val="D49B3E"/>
              </a:buClr>
              <a:buFont typeface="Wingdings" panose="05000000000000000000" pitchFamily="2" charset="2"/>
              <a:buChar char="Ø"/>
            </a:pPr>
            <a:r>
              <a:rPr lang="en-GB" sz="1600" dirty="0"/>
              <a:t>Future Work</a:t>
            </a:r>
          </a:p>
          <a:p>
            <a:pPr>
              <a:buClr>
                <a:srgbClr val="D49B3E"/>
              </a:buClr>
              <a:buFont typeface="Wingdings" panose="05000000000000000000" pitchFamily="2" charset="2"/>
              <a:buChar char="Ø"/>
            </a:pPr>
            <a:endParaRPr lang="en-GB" sz="1600" dirty="0"/>
          </a:p>
        </p:txBody>
      </p:sp>
      <p:pic>
        <p:nvPicPr>
          <p:cNvPr id="1028" name="Picture 4" descr="Remote Fibre Laser Welding">
            <a:extLst>
              <a:ext uri="{FF2B5EF4-FFF2-40B4-BE49-F238E27FC236}">
                <a16:creationId xmlns:a16="http://schemas.microsoft.com/office/drawing/2014/main" id="{A69E6130-5F8F-5DBB-F926-675F6EB620A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8175"/>
          <a:stretch/>
        </p:blipFill>
        <p:spPr bwMode="auto">
          <a:xfrm>
            <a:off x="4654295" y="10"/>
            <a:ext cx="7537705"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D9A23F0E-F3D3-249F-B0DD-F0F1DF7B912B}"/>
              </a:ext>
            </a:extLst>
          </p:cNvPr>
          <p:cNvSpPr>
            <a:spLocks noGrp="1"/>
          </p:cNvSpPr>
          <p:nvPr>
            <p:ph type="sldNum" sz="quarter" idx="12"/>
          </p:nvPr>
        </p:nvSpPr>
        <p:spPr/>
        <p:txBody>
          <a:bodyPr/>
          <a:lstStyle/>
          <a:p>
            <a:fld id="{456C7255-600E-4E5C-9BFB-BE580E0EF5DA}" type="slidenum">
              <a:rPr lang="en-GB" smtClean="0"/>
              <a:t>24</a:t>
            </a:fld>
            <a:endParaRPr lang="en-GB"/>
          </a:p>
        </p:txBody>
      </p:sp>
    </p:spTree>
    <p:extLst>
      <p:ext uri="{BB962C8B-B14F-4D97-AF65-F5344CB8AC3E}">
        <p14:creationId xmlns:p14="http://schemas.microsoft.com/office/powerpoint/2010/main" val="3264463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92EAE-AD78-59EF-D140-09344FE9A16E}"/>
              </a:ext>
            </a:extLst>
          </p:cNvPr>
          <p:cNvSpPr>
            <a:spLocks noGrp="1"/>
          </p:cNvSpPr>
          <p:nvPr>
            <p:ph type="title"/>
          </p:nvPr>
        </p:nvSpPr>
        <p:spPr/>
        <p:txBody>
          <a:bodyPr/>
          <a:lstStyle/>
          <a:p>
            <a:r>
              <a:rPr lang="en-GB" dirty="0"/>
              <a:t>Conclusions</a:t>
            </a:r>
          </a:p>
        </p:txBody>
      </p:sp>
      <p:graphicFrame>
        <p:nvGraphicFramePr>
          <p:cNvPr id="15" name="Content Placeholder 2">
            <a:extLst>
              <a:ext uri="{FF2B5EF4-FFF2-40B4-BE49-F238E27FC236}">
                <a16:creationId xmlns:a16="http://schemas.microsoft.com/office/drawing/2014/main" id="{89373695-3BAF-ED54-0060-89ED4198D592}"/>
              </a:ext>
            </a:extLst>
          </p:cNvPr>
          <p:cNvGraphicFramePr>
            <a:graphicFrameLocks noGrp="1"/>
          </p:cNvGraphicFramePr>
          <p:nvPr>
            <p:ph idx="1"/>
          </p:nvPr>
        </p:nvGraphicFramePr>
        <p:xfrm>
          <a:off x="913795" y="1732449"/>
          <a:ext cx="10353762" cy="40587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31C1B82D-F9E9-A469-9740-37FABD4E4479}"/>
              </a:ext>
            </a:extLst>
          </p:cNvPr>
          <p:cNvSpPr>
            <a:spLocks noGrp="1"/>
          </p:cNvSpPr>
          <p:nvPr>
            <p:ph type="sldNum" sz="quarter" idx="12"/>
          </p:nvPr>
        </p:nvSpPr>
        <p:spPr/>
        <p:txBody>
          <a:bodyPr/>
          <a:lstStyle/>
          <a:p>
            <a:fld id="{456C7255-600E-4E5C-9BFB-BE580E0EF5DA}" type="slidenum">
              <a:rPr lang="en-GB" smtClean="0"/>
              <a:t>25</a:t>
            </a:fld>
            <a:endParaRPr lang="en-GB"/>
          </a:p>
        </p:txBody>
      </p:sp>
    </p:spTree>
    <p:extLst>
      <p:ext uri="{BB962C8B-B14F-4D97-AF65-F5344CB8AC3E}">
        <p14:creationId xmlns:p14="http://schemas.microsoft.com/office/powerpoint/2010/main" val="1468914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D5A0B-B067-7349-416A-7541075C147F}"/>
              </a:ext>
            </a:extLst>
          </p:cNvPr>
          <p:cNvSpPr>
            <a:spLocks noGrp="1"/>
          </p:cNvSpPr>
          <p:nvPr>
            <p:ph type="title"/>
          </p:nvPr>
        </p:nvSpPr>
        <p:spPr>
          <a:xfrm>
            <a:off x="913795" y="609600"/>
            <a:ext cx="3078749" cy="970450"/>
          </a:xfrm>
        </p:spPr>
        <p:txBody>
          <a:bodyPr anchor="b">
            <a:normAutofit/>
          </a:bodyPr>
          <a:lstStyle/>
          <a:p>
            <a:pPr algn="l"/>
            <a:r>
              <a:rPr lang="en-GB" sz="2800" dirty="0"/>
              <a:t>Presentation Outline</a:t>
            </a:r>
          </a:p>
        </p:txBody>
      </p:sp>
      <p:sp>
        <p:nvSpPr>
          <p:cNvPr id="3" name="Content Placeholder 2">
            <a:extLst>
              <a:ext uri="{FF2B5EF4-FFF2-40B4-BE49-F238E27FC236}">
                <a16:creationId xmlns:a16="http://schemas.microsoft.com/office/drawing/2014/main" id="{39BABBBE-A998-227F-4914-6F21361E4AB2}"/>
              </a:ext>
            </a:extLst>
          </p:cNvPr>
          <p:cNvSpPr>
            <a:spLocks noGrp="1"/>
          </p:cNvSpPr>
          <p:nvPr>
            <p:ph idx="1"/>
          </p:nvPr>
        </p:nvSpPr>
        <p:spPr>
          <a:xfrm>
            <a:off x="913795" y="1732449"/>
            <a:ext cx="3078749" cy="4058751"/>
          </a:xfrm>
        </p:spPr>
        <p:txBody>
          <a:bodyPr anchor="t">
            <a:normAutofit/>
          </a:bodyPr>
          <a:lstStyle/>
          <a:p>
            <a:pPr>
              <a:buClr>
                <a:srgbClr val="D49B3E"/>
              </a:buClr>
              <a:buFont typeface="Wingdings" panose="05000000000000000000" pitchFamily="2" charset="2"/>
              <a:buChar char="Ø"/>
            </a:pPr>
            <a:r>
              <a:rPr lang="en-GB" sz="1600" dirty="0">
                <a:solidFill>
                  <a:schemeClr val="tx1"/>
                </a:solidFill>
              </a:rPr>
              <a:t>Introduction</a:t>
            </a:r>
          </a:p>
          <a:p>
            <a:pPr>
              <a:buClr>
                <a:srgbClr val="D49B3E"/>
              </a:buClr>
              <a:buFont typeface="Wingdings" panose="05000000000000000000" pitchFamily="2" charset="2"/>
              <a:buChar char="Ø"/>
            </a:pPr>
            <a:r>
              <a:rPr lang="en-GB" sz="1600" dirty="0">
                <a:solidFill>
                  <a:schemeClr val="tx1"/>
                </a:solidFill>
              </a:rPr>
              <a:t>Project Overview</a:t>
            </a:r>
          </a:p>
          <a:p>
            <a:pPr>
              <a:buClr>
                <a:srgbClr val="D49B3E"/>
              </a:buClr>
              <a:buFont typeface="Wingdings" panose="05000000000000000000" pitchFamily="2" charset="2"/>
              <a:buChar char="Ø"/>
            </a:pPr>
            <a:r>
              <a:rPr lang="en-GB" sz="1600" dirty="0">
                <a:solidFill>
                  <a:schemeClr val="tx1"/>
                </a:solidFill>
              </a:rPr>
              <a:t>Methodology</a:t>
            </a:r>
          </a:p>
          <a:p>
            <a:pPr>
              <a:buClr>
                <a:srgbClr val="D49B3E"/>
              </a:buClr>
              <a:buFont typeface="Wingdings" panose="05000000000000000000" pitchFamily="2" charset="2"/>
              <a:buChar char="Ø"/>
            </a:pPr>
            <a:r>
              <a:rPr lang="en-GB" sz="1600" dirty="0">
                <a:solidFill>
                  <a:schemeClr val="tx1"/>
                </a:solidFill>
              </a:rPr>
              <a:t>Results Analysis</a:t>
            </a:r>
          </a:p>
          <a:p>
            <a:pPr>
              <a:buClr>
                <a:srgbClr val="D49B3E"/>
              </a:buClr>
              <a:buFont typeface="Wingdings" panose="05000000000000000000" pitchFamily="2" charset="2"/>
              <a:buChar char="Ø"/>
            </a:pPr>
            <a:r>
              <a:rPr lang="en-GB" sz="1600" dirty="0">
                <a:solidFill>
                  <a:schemeClr val="tx1"/>
                </a:solidFill>
              </a:rPr>
              <a:t>Conclusion</a:t>
            </a:r>
          </a:p>
          <a:p>
            <a:pPr>
              <a:buClr>
                <a:srgbClr val="D49B3E"/>
              </a:buClr>
              <a:buFont typeface="Wingdings" panose="05000000000000000000" pitchFamily="2" charset="2"/>
              <a:buChar char="Ø"/>
            </a:pPr>
            <a:r>
              <a:rPr lang="en-GB" sz="1600" dirty="0">
                <a:solidFill>
                  <a:srgbClr val="D49B3E"/>
                </a:solidFill>
              </a:rPr>
              <a:t>Project Management</a:t>
            </a:r>
            <a:endParaRPr lang="en-GB" sz="1600" dirty="0">
              <a:solidFill>
                <a:schemeClr val="tx1"/>
              </a:solidFill>
            </a:endParaRPr>
          </a:p>
          <a:p>
            <a:pPr>
              <a:buClr>
                <a:srgbClr val="D49B3E"/>
              </a:buClr>
              <a:buFont typeface="Wingdings" panose="05000000000000000000" pitchFamily="2" charset="2"/>
              <a:buChar char="Ø"/>
            </a:pPr>
            <a:r>
              <a:rPr lang="en-GB" sz="1600" dirty="0">
                <a:solidFill>
                  <a:schemeClr val="tx1"/>
                </a:solidFill>
              </a:rPr>
              <a:t>Future Work</a:t>
            </a:r>
          </a:p>
        </p:txBody>
      </p:sp>
      <p:pic>
        <p:nvPicPr>
          <p:cNvPr id="1028" name="Picture 4" descr="Remote Fibre Laser Welding">
            <a:extLst>
              <a:ext uri="{FF2B5EF4-FFF2-40B4-BE49-F238E27FC236}">
                <a16:creationId xmlns:a16="http://schemas.microsoft.com/office/drawing/2014/main" id="{A69E6130-5F8F-5DBB-F926-675F6EB620A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8175"/>
          <a:stretch/>
        </p:blipFill>
        <p:spPr bwMode="auto">
          <a:xfrm>
            <a:off x="4654295" y="10"/>
            <a:ext cx="7537705"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764EAF8E-7705-D27D-B6D9-E08894C5788F}"/>
              </a:ext>
            </a:extLst>
          </p:cNvPr>
          <p:cNvSpPr>
            <a:spLocks noGrp="1"/>
          </p:cNvSpPr>
          <p:nvPr>
            <p:ph type="sldNum" sz="quarter" idx="12"/>
          </p:nvPr>
        </p:nvSpPr>
        <p:spPr/>
        <p:txBody>
          <a:bodyPr/>
          <a:lstStyle/>
          <a:p>
            <a:fld id="{456C7255-600E-4E5C-9BFB-BE580E0EF5DA}" type="slidenum">
              <a:rPr lang="en-GB" smtClean="0"/>
              <a:t>26</a:t>
            </a:fld>
            <a:endParaRPr lang="en-GB"/>
          </a:p>
        </p:txBody>
      </p:sp>
    </p:spTree>
    <p:extLst>
      <p:ext uri="{BB962C8B-B14F-4D97-AF65-F5344CB8AC3E}">
        <p14:creationId xmlns:p14="http://schemas.microsoft.com/office/powerpoint/2010/main" val="1731573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865CB-CDA3-A4C3-1D12-304B485EBF25}"/>
              </a:ext>
            </a:extLst>
          </p:cNvPr>
          <p:cNvSpPr>
            <a:spLocks noGrp="1"/>
          </p:cNvSpPr>
          <p:nvPr>
            <p:ph type="title"/>
          </p:nvPr>
        </p:nvSpPr>
        <p:spPr/>
        <p:txBody>
          <a:bodyPr/>
          <a:lstStyle/>
          <a:p>
            <a:r>
              <a:rPr lang="en-GB" dirty="0"/>
              <a:t>Project Management</a:t>
            </a:r>
          </a:p>
        </p:txBody>
      </p:sp>
      <p:sp>
        <p:nvSpPr>
          <p:cNvPr id="3" name="Content Placeholder 2">
            <a:extLst>
              <a:ext uri="{FF2B5EF4-FFF2-40B4-BE49-F238E27FC236}">
                <a16:creationId xmlns:a16="http://schemas.microsoft.com/office/drawing/2014/main" id="{5BE76A9E-F98E-77EE-2178-A4BAF17E7676}"/>
              </a:ext>
            </a:extLst>
          </p:cNvPr>
          <p:cNvSpPr>
            <a:spLocks noGrp="1"/>
          </p:cNvSpPr>
          <p:nvPr>
            <p:ph idx="1"/>
          </p:nvPr>
        </p:nvSpPr>
        <p:spPr/>
        <p:txBody>
          <a:bodyPr>
            <a:normAutofit lnSpcReduction="10000"/>
          </a:bodyPr>
          <a:lstStyle/>
          <a:p>
            <a:r>
              <a:rPr lang="en-GB" dirty="0"/>
              <a:t>All core objectives completed according to the original schedule:</a:t>
            </a:r>
          </a:p>
          <a:p>
            <a:pPr marL="871200" lvl="1" indent="-457200">
              <a:buFont typeface="+mj-lt"/>
              <a:buAutoNum type="arabicPeriod"/>
            </a:pPr>
            <a:r>
              <a:rPr lang="en-GB" dirty="0"/>
              <a:t>Construct three classical machine learning models: DT, KNN, SVM</a:t>
            </a:r>
          </a:p>
          <a:p>
            <a:pPr marL="871200" lvl="1" indent="-457200">
              <a:buFont typeface="+mj-lt"/>
              <a:buAutoNum type="arabicPeriod"/>
            </a:pPr>
            <a:r>
              <a:rPr lang="en-GB" dirty="0"/>
              <a:t>Construct a voting ensemble classifier.</a:t>
            </a:r>
          </a:p>
          <a:p>
            <a:pPr marL="871200" lvl="1" indent="-457200">
              <a:buFont typeface="+mj-lt"/>
              <a:buAutoNum type="arabicPeriod"/>
            </a:pPr>
            <a:r>
              <a:rPr lang="en-GB" dirty="0"/>
              <a:t>Construct an FCNN.</a:t>
            </a:r>
          </a:p>
          <a:p>
            <a:pPr marL="871200" lvl="1" indent="-457200">
              <a:buFont typeface="+mj-lt"/>
              <a:buAutoNum type="arabicPeriod"/>
            </a:pPr>
            <a:r>
              <a:rPr lang="en-GB" dirty="0"/>
              <a:t>Construct an LSTM neural network.</a:t>
            </a:r>
          </a:p>
          <a:p>
            <a:r>
              <a:rPr lang="en-GB" dirty="0"/>
              <a:t>An adaptive plan was used based on the results of each classifier.</a:t>
            </a:r>
          </a:p>
          <a:p>
            <a:r>
              <a:rPr lang="en-GB" dirty="0"/>
              <a:t>Scheduled buffer time was used to tackle unpredictable challenges:</a:t>
            </a:r>
          </a:p>
          <a:p>
            <a:pPr lvl="1"/>
            <a:r>
              <a:rPr lang="en-GB" dirty="0"/>
              <a:t>Identical test folds.</a:t>
            </a:r>
          </a:p>
          <a:p>
            <a:pPr lvl="1"/>
            <a:r>
              <a:rPr lang="en-GB" dirty="0"/>
              <a:t>Scaling strategy.</a:t>
            </a:r>
          </a:p>
          <a:p>
            <a:pPr lvl="1"/>
            <a:r>
              <a:rPr lang="en-GB" dirty="0"/>
              <a:t>Debugging the data loggers.</a:t>
            </a:r>
          </a:p>
          <a:p>
            <a:pPr marL="871200" lvl="1" indent="-457200">
              <a:buFont typeface="+mj-lt"/>
              <a:buAutoNum type="arabicPeriod"/>
            </a:pPr>
            <a:endParaRPr lang="en-GB" dirty="0"/>
          </a:p>
        </p:txBody>
      </p:sp>
      <p:sp>
        <p:nvSpPr>
          <p:cNvPr id="4" name="Slide Number Placeholder 3">
            <a:extLst>
              <a:ext uri="{FF2B5EF4-FFF2-40B4-BE49-F238E27FC236}">
                <a16:creationId xmlns:a16="http://schemas.microsoft.com/office/drawing/2014/main" id="{94D10431-F012-23B3-F268-743A8E02BA82}"/>
              </a:ext>
            </a:extLst>
          </p:cNvPr>
          <p:cNvSpPr>
            <a:spLocks noGrp="1"/>
          </p:cNvSpPr>
          <p:nvPr>
            <p:ph type="sldNum" sz="quarter" idx="12"/>
          </p:nvPr>
        </p:nvSpPr>
        <p:spPr/>
        <p:txBody>
          <a:bodyPr/>
          <a:lstStyle/>
          <a:p>
            <a:fld id="{456C7255-600E-4E5C-9BFB-BE580E0EF5DA}" type="slidenum">
              <a:rPr lang="en-GB" smtClean="0"/>
              <a:t>27</a:t>
            </a:fld>
            <a:endParaRPr lang="en-GB"/>
          </a:p>
        </p:txBody>
      </p:sp>
    </p:spTree>
    <p:extLst>
      <p:ext uri="{BB962C8B-B14F-4D97-AF65-F5344CB8AC3E}">
        <p14:creationId xmlns:p14="http://schemas.microsoft.com/office/powerpoint/2010/main" val="674527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D5A0B-B067-7349-416A-7541075C147F}"/>
              </a:ext>
            </a:extLst>
          </p:cNvPr>
          <p:cNvSpPr>
            <a:spLocks noGrp="1"/>
          </p:cNvSpPr>
          <p:nvPr>
            <p:ph type="title"/>
          </p:nvPr>
        </p:nvSpPr>
        <p:spPr>
          <a:xfrm>
            <a:off x="913795" y="609600"/>
            <a:ext cx="3078749" cy="970450"/>
          </a:xfrm>
        </p:spPr>
        <p:txBody>
          <a:bodyPr anchor="b">
            <a:normAutofit/>
          </a:bodyPr>
          <a:lstStyle/>
          <a:p>
            <a:pPr algn="l"/>
            <a:r>
              <a:rPr lang="en-GB" sz="2800" dirty="0"/>
              <a:t>Presentation Outline</a:t>
            </a:r>
          </a:p>
        </p:txBody>
      </p:sp>
      <p:sp>
        <p:nvSpPr>
          <p:cNvPr id="3" name="Content Placeholder 2">
            <a:extLst>
              <a:ext uri="{FF2B5EF4-FFF2-40B4-BE49-F238E27FC236}">
                <a16:creationId xmlns:a16="http://schemas.microsoft.com/office/drawing/2014/main" id="{39BABBBE-A998-227F-4914-6F21361E4AB2}"/>
              </a:ext>
            </a:extLst>
          </p:cNvPr>
          <p:cNvSpPr>
            <a:spLocks noGrp="1"/>
          </p:cNvSpPr>
          <p:nvPr>
            <p:ph idx="1"/>
          </p:nvPr>
        </p:nvSpPr>
        <p:spPr>
          <a:xfrm>
            <a:off x="913795" y="1732449"/>
            <a:ext cx="3078749" cy="4058751"/>
          </a:xfrm>
        </p:spPr>
        <p:txBody>
          <a:bodyPr anchor="t">
            <a:normAutofit/>
          </a:bodyPr>
          <a:lstStyle/>
          <a:p>
            <a:pPr>
              <a:buClr>
                <a:srgbClr val="D49B3E"/>
              </a:buClr>
              <a:buFont typeface="Wingdings" panose="05000000000000000000" pitchFamily="2" charset="2"/>
              <a:buChar char="Ø"/>
            </a:pPr>
            <a:r>
              <a:rPr lang="en-GB" sz="1600" dirty="0">
                <a:solidFill>
                  <a:schemeClr val="tx1"/>
                </a:solidFill>
              </a:rPr>
              <a:t>Introduction</a:t>
            </a:r>
          </a:p>
          <a:p>
            <a:pPr>
              <a:buClr>
                <a:srgbClr val="D49B3E"/>
              </a:buClr>
              <a:buFont typeface="Wingdings" panose="05000000000000000000" pitchFamily="2" charset="2"/>
              <a:buChar char="Ø"/>
            </a:pPr>
            <a:r>
              <a:rPr lang="en-GB" sz="1600" dirty="0">
                <a:solidFill>
                  <a:schemeClr val="tx1"/>
                </a:solidFill>
              </a:rPr>
              <a:t>Project Overview</a:t>
            </a:r>
          </a:p>
          <a:p>
            <a:pPr>
              <a:buClr>
                <a:srgbClr val="D49B3E"/>
              </a:buClr>
              <a:buFont typeface="Wingdings" panose="05000000000000000000" pitchFamily="2" charset="2"/>
              <a:buChar char="Ø"/>
            </a:pPr>
            <a:r>
              <a:rPr lang="en-GB" sz="1600" dirty="0">
                <a:solidFill>
                  <a:schemeClr val="tx1"/>
                </a:solidFill>
              </a:rPr>
              <a:t>Methodology</a:t>
            </a:r>
          </a:p>
          <a:p>
            <a:pPr>
              <a:buClr>
                <a:srgbClr val="D49B3E"/>
              </a:buClr>
              <a:buFont typeface="Wingdings" panose="05000000000000000000" pitchFamily="2" charset="2"/>
              <a:buChar char="Ø"/>
            </a:pPr>
            <a:r>
              <a:rPr lang="en-GB" sz="1600" dirty="0">
                <a:solidFill>
                  <a:schemeClr val="tx1"/>
                </a:solidFill>
              </a:rPr>
              <a:t>Results Analysis</a:t>
            </a:r>
          </a:p>
          <a:p>
            <a:pPr>
              <a:buClr>
                <a:srgbClr val="D49B3E"/>
              </a:buClr>
              <a:buFont typeface="Wingdings" panose="05000000000000000000" pitchFamily="2" charset="2"/>
              <a:buChar char="Ø"/>
            </a:pPr>
            <a:r>
              <a:rPr lang="en-GB" sz="1600" dirty="0">
                <a:solidFill>
                  <a:schemeClr val="tx1"/>
                </a:solidFill>
              </a:rPr>
              <a:t>Conclusion</a:t>
            </a:r>
          </a:p>
          <a:p>
            <a:pPr>
              <a:buClr>
                <a:srgbClr val="D49B3E"/>
              </a:buClr>
              <a:buFont typeface="Wingdings" panose="05000000000000000000" pitchFamily="2" charset="2"/>
              <a:buChar char="Ø"/>
            </a:pPr>
            <a:r>
              <a:rPr lang="en-GB" sz="1600" dirty="0"/>
              <a:t>Project Management</a:t>
            </a:r>
          </a:p>
          <a:p>
            <a:pPr>
              <a:buClr>
                <a:srgbClr val="D49B3E"/>
              </a:buClr>
              <a:buFont typeface="Wingdings" panose="05000000000000000000" pitchFamily="2" charset="2"/>
              <a:buChar char="Ø"/>
            </a:pPr>
            <a:r>
              <a:rPr lang="en-GB" sz="1600" dirty="0">
                <a:solidFill>
                  <a:srgbClr val="C9943E"/>
                </a:solidFill>
              </a:rPr>
              <a:t>Future Work</a:t>
            </a:r>
          </a:p>
          <a:p>
            <a:pPr marL="36900" indent="0">
              <a:buClr>
                <a:srgbClr val="D49B3E"/>
              </a:buClr>
              <a:buNone/>
            </a:pPr>
            <a:endParaRPr lang="en-GB" sz="1600" dirty="0"/>
          </a:p>
        </p:txBody>
      </p:sp>
      <p:pic>
        <p:nvPicPr>
          <p:cNvPr id="1028" name="Picture 4" descr="Remote Fibre Laser Welding">
            <a:extLst>
              <a:ext uri="{FF2B5EF4-FFF2-40B4-BE49-F238E27FC236}">
                <a16:creationId xmlns:a16="http://schemas.microsoft.com/office/drawing/2014/main" id="{A69E6130-5F8F-5DBB-F926-675F6EB620A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8175"/>
          <a:stretch/>
        </p:blipFill>
        <p:spPr bwMode="auto">
          <a:xfrm>
            <a:off x="4654295" y="10"/>
            <a:ext cx="7537705"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6F066543-B5D2-F616-12D7-BBEEE3C037F9}"/>
              </a:ext>
            </a:extLst>
          </p:cNvPr>
          <p:cNvSpPr>
            <a:spLocks noGrp="1"/>
          </p:cNvSpPr>
          <p:nvPr>
            <p:ph type="sldNum" sz="quarter" idx="12"/>
          </p:nvPr>
        </p:nvSpPr>
        <p:spPr/>
        <p:txBody>
          <a:bodyPr/>
          <a:lstStyle/>
          <a:p>
            <a:fld id="{456C7255-600E-4E5C-9BFB-BE580E0EF5DA}" type="slidenum">
              <a:rPr lang="en-GB" smtClean="0"/>
              <a:t>28</a:t>
            </a:fld>
            <a:endParaRPr lang="en-GB"/>
          </a:p>
        </p:txBody>
      </p:sp>
    </p:spTree>
    <p:extLst>
      <p:ext uri="{BB962C8B-B14F-4D97-AF65-F5344CB8AC3E}">
        <p14:creationId xmlns:p14="http://schemas.microsoft.com/office/powerpoint/2010/main" val="447108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E28FB-3793-31F6-D756-C00BECD51CDB}"/>
              </a:ext>
            </a:extLst>
          </p:cNvPr>
          <p:cNvSpPr>
            <a:spLocks noGrp="1"/>
          </p:cNvSpPr>
          <p:nvPr>
            <p:ph type="title"/>
          </p:nvPr>
        </p:nvSpPr>
        <p:spPr>
          <a:xfrm>
            <a:off x="5279472" y="609600"/>
            <a:ext cx="5844759" cy="970450"/>
          </a:xfrm>
        </p:spPr>
        <p:txBody>
          <a:bodyPr vert="horz" lIns="91440" tIns="45720" rIns="91440" bIns="45720" rtlCol="0" anchor="ctr">
            <a:normAutofit/>
          </a:bodyPr>
          <a:lstStyle/>
          <a:p>
            <a:pPr>
              <a:lnSpc>
                <a:spcPct val="90000"/>
              </a:lnSpc>
            </a:pPr>
            <a:r>
              <a:rPr lang="en-US" sz="3100" dirty="0"/>
              <a:t>Future Work: Additional Classical Models </a:t>
            </a:r>
          </a:p>
        </p:txBody>
      </p:sp>
      <p:pic>
        <p:nvPicPr>
          <p:cNvPr id="10" name="Picture 9">
            <a:extLst>
              <a:ext uri="{FF2B5EF4-FFF2-40B4-BE49-F238E27FC236}">
                <a16:creationId xmlns:a16="http://schemas.microsoft.com/office/drawing/2014/main" id="{5405F23C-C82E-4181-95EA-321F3D891A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sp>
        <p:nvSpPr>
          <p:cNvPr id="5" name="TextBox 4">
            <a:extLst>
              <a:ext uri="{FF2B5EF4-FFF2-40B4-BE49-F238E27FC236}">
                <a16:creationId xmlns:a16="http://schemas.microsoft.com/office/drawing/2014/main" id="{D23D7B6A-19F6-5C1A-85F6-0813A1FBAF7C}"/>
              </a:ext>
            </a:extLst>
          </p:cNvPr>
          <p:cNvSpPr txBox="1"/>
          <p:nvPr/>
        </p:nvSpPr>
        <p:spPr>
          <a:xfrm>
            <a:off x="5279472" y="1828801"/>
            <a:ext cx="5844760" cy="3866048"/>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tx2"/>
              </a:buClr>
              <a:buSzPct val="70000"/>
              <a:buFont typeface="Wingdings 2" charset="2"/>
              <a:buChar char="•"/>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Enumerate all combinations to produce improved voting classifiers.</a:t>
            </a:r>
          </a:p>
          <a:p>
            <a:pPr marL="285750" indent="-285750">
              <a:spcBef>
                <a:spcPct val="20000"/>
              </a:spcBef>
              <a:spcAft>
                <a:spcPts val="600"/>
              </a:spcAft>
              <a:buClr>
                <a:schemeClr val="tx2"/>
              </a:buClr>
              <a:buSzPct val="70000"/>
              <a:buFont typeface="Wingdings 2" charset="2"/>
              <a:buChar char="•"/>
            </a:pPr>
            <a:endPar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285750" indent="-285750">
              <a:spcBef>
                <a:spcPct val="20000"/>
              </a:spcBef>
              <a:spcAft>
                <a:spcPts val="600"/>
              </a:spcAft>
              <a:buClr>
                <a:schemeClr val="tx2"/>
              </a:buClr>
              <a:buSzPct val="70000"/>
              <a:buFont typeface="Wingdings 2" charset="2"/>
              <a:buChar char="•"/>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Apply feature scaling selectively, based on model performance.</a:t>
            </a:r>
          </a:p>
        </p:txBody>
      </p:sp>
      <p:graphicFrame>
        <p:nvGraphicFramePr>
          <p:cNvPr id="4" name="Table 3">
            <a:extLst>
              <a:ext uri="{FF2B5EF4-FFF2-40B4-BE49-F238E27FC236}">
                <a16:creationId xmlns:a16="http://schemas.microsoft.com/office/drawing/2014/main" id="{D0384847-3959-077E-F134-73AD451F29B2}"/>
              </a:ext>
            </a:extLst>
          </p:cNvPr>
          <p:cNvGraphicFramePr>
            <a:graphicFrameLocks/>
          </p:cNvGraphicFramePr>
          <p:nvPr>
            <p:extLst>
              <p:ext uri="{D42A27DB-BD31-4B8C-83A1-F6EECF244321}">
                <p14:modId xmlns:p14="http://schemas.microsoft.com/office/powerpoint/2010/main" val="1212658956"/>
              </p:ext>
            </p:extLst>
          </p:nvPr>
        </p:nvGraphicFramePr>
        <p:xfrm>
          <a:off x="632815" y="872952"/>
          <a:ext cx="4003194" cy="4644408"/>
        </p:xfrm>
        <a:graphic>
          <a:graphicData uri="http://schemas.openxmlformats.org/drawingml/2006/table">
            <a:tbl>
              <a:tblPr firstRow="1" bandRow="1">
                <a:tableStyleId>{5C22544A-7EE6-4342-B048-85BDC9FD1C3A}</a:tableStyleId>
              </a:tblPr>
              <a:tblGrid>
                <a:gridCol w="2108425">
                  <a:extLst>
                    <a:ext uri="{9D8B030D-6E8A-4147-A177-3AD203B41FA5}">
                      <a16:colId xmlns:a16="http://schemas.microsoft.com/office/drawing/2014/main" val="942113713"/>
                    </a:ext>
                  </a:extLst>
                </a:gridCol>
                <a:gridCol w="1894769">
                  <a:extLst>
                    <a:ext uri="{9D8B030D-6E8A-4147-A177-3AD203B41FA5}">
                      <a16:colId xmlns:a16="http://schemas.microsoft.com/office/drawing/2014/main" val="3123183489"/>
                    </a:ext>
                  </a:extLst>
                </a:gridCol>
              </a:tblGrid>
              <a:tr h="387034">
                <a:tc>
                  <a:txBody>
                    <a:bodyPr/>
                    <a:lstStyle/>
                    <a:p>
                      <a:r>
                        <a:rPr lang="en-GB" sz="1700"/>
                        <a:t>Dataset 2</a:t>
                      </a:r>
                    </a:p>
                  </a:txBody>
                  <a:tcPr marL="87962" marR="87962" marT="43981" marB="43981"/>
                </a:tc>
                <a:tc>
                  <a:txBody>
                    <a:bodyPr/>
                    <a:lstStyle/>
                    <a:p>
                      <a:pPr algn="ctr"/>
                      <a:r>
                        <a:rPr lang="en-GB" sz="1700"/>
                        <a:t>AVG (%)</a:t>
                      </a:r>
                    </a:p>
                  </a:txBody>
                  <a:tcPr marL="87962" marR="87962" marT="43981" marB="43981"/>
                </a:tc>
                <a:extLst>
                  <a:ext uri="{0D108BD9-81ED-4DB2-BD59-A6C34878D82A}">
                    <a16:rowId xmlns:a16="http://schemas.microsoft.com/office/drawing/2014/main" val="3059771859"/>
                  </a:ext>
                </a:extLst>
              </a:tr>
              <a:tr h="387034">
                <a:tc>
                  <a:txBody>
                    <a:bodyPr/>
                    <a:lstStyle/>
                    <a:p>
                      <a:r>
                        <a:rPr lang="en-GB" sz="1700"/>
                        <a:t>DT</a:t>
                      </a:r>
                    </a:p>
                  </a:txBody>
                  <a:tcPr marL="87962" marR="87962" marT="43981" marB="43981"/>
                </a:tc>
                <a:tc>
                  <a:txBody>
                    <a:bodyPr/>
                    <a:lstStyle/>
                    <a:p>
                      <a:pPr algn="ctr"/>
                      <a:r>
                        <a:rPr lang="en-GB" sz="1700"/>
                        <a:t>89.5</a:t>
                      </a:r>
                    </a:p>
                  </a:txBody>
                  <a:tcPr marL="87962" marR="87962" marT="43981" marB="43981"/>
                </a:tc>
                <a:extLst>
                  <a:ext uri="{0D108BD9-81ED-4DB2-BD59-A6C34878D82A}">
                    <a16:rowId xmlns:a16="http://schemas.microsoft.com/office/drawing/2014/main" val="497930797"/>
                  </a:ext>
                </a:extLst>
              </a:tr>
              <a:tr h="387034">
                <a:tc>
                  <a:txBody>
                    <a:bodyPr/>
                    <a:lstStyle/>
                    <a:p>
                      <a:r>
                        <a:rPr lang="en-GB" sz="1700"/>
                        <a:t>KNN</a:t>
                      </a:r>
                    </a:p>
                  </a:txBody>
                  <a:tcPr marL="87962" marR="87962" marT="43981" marB="43981"/>
                </a:tc>
                <a:tc>
                  <a:txBody>
                    <a:bodyPr/>
                    <a:lstStyle/>
                    <a:p>
                      <a:pPr algn="ctr"/>
                      <a:r>
                        <a:rPr lang="en-GB" sz="1700" dirty="0"/>
                        <a:t>93.0</a:t>
                      </a:r>
                    </a:p>
                  </a:txBody>
                  <a:tcPr marL="87962" marR="87962" marT="43981" marB="43981"/>
                </a:tc>
                <a:extLst>
                  <a:ext uri="{0D108BD9-81ED-4DB2-BD59-A6C34878D82A}">
                    <a16:rowId xmlns:a16="http://schemas.microsoft.com/office/drawing/2014/main" val="717668650"/>
                  </a:ext>
                </a:extLst>
              </a:tr>
              <a:tr h="387034">
                <a:tc>
                  <a:txBody>
                    <a:bodyPr/>
                    <a:lstStyle/>
                    <a:p>
                      <a:r>
                        <a:rPr lang="en-GB" sz="1700"/>
                        <a:t>SVM</a:t>
                      </a:r>
                    </a:p>
                  </a:txBody>
                  <a:tcPr marL="87962" marR="87962" marT="43981" marB="43981"/>
                </a:tc>
                <a:tc>
                  <a:txBody>
                    <a:bodyPr/>
                    <a:lstStyle/>
                    <a:p>
                      <a:pPr algn="ctr"/>
                      <a:r>
                        <a:rPr lang="en-GB" sz="1700" dirty="0"/>
                        <a:t>93.0</a:t>
                      </a:r>
                    </a:p>
                  </a:txBody>
                  <a:tcPr marL="87962" marR="87962" marT="43981" marB="43981"/>
                </a:tc>
                <a:extLst>
                  <a:ext uri="{0D108BD9-81ED-4DB2-BD59-A6C34878D82A}">
                    <a16:rowId xmlns:a16="http://schemas.microsoft.com/office/drawing/2014/main" val="2372503525"/>
                  </a:ext>
                </a:extLst>
              </a:tr>
              <a:tr h="387034">
                <a:tc>
                  <a:txBody>
                    <a:bodyPr/>
                    <a:lstStyle/>
                    <a:p>
                      <a:r>
                        <a:rPr lang="en-GB" sz="1700"/>
                        <a:t>Gaussian Process</a:t>
                      </a:r>
                    </a:p>
                  </a:txBody>
                  <a:tcPr marL="87962" marR="87962" marT="43981" marB="43981"/>
                </a:tc>
                <a:tc>
                  <a:txBody>
                    <a:bodyPr/>
                    <a:lstStyle/>
                    <a:p>
                      <a:pPr algn="ctr"/>
                      <a:r>
                        <a:rPr lang="en-GB" sz="1700" b="1"/>
                        <a:t>95.4</a:t>
                      </a:r>
                    </a:p>
                  </a:txBody>
                  <a:tcPr marL="87962" marR="87962" marT="43981" marB="43981"/>
                </a:tc>
                <a:extLst>
                  <a:ext uri="{0D108BD9-81ED-4DB2-BD59-A6C34878D82A}">
                    <a16:rowId xmlns:a16="http://schemas.microsoft.com/office/drawing/2014/main" val="3567415527"/>
                  </a:ext>
                </a:extLst>
              </a:tr>
              <a:tr h="387034">
                <a:tc>
                  <a:txBody>
                    <a:bodyPr/>
                    <a:lstStyle/>
                    <a:p>
                      <a:r>
                        <a:rPr lang="en-GB" sz="1700"/>
                        <a:t>Random Forest</a:t>
                      </a:r>
                    </a:p>
                  </a:txBody>
                  <a:tcPr marL="87962" marR="87962" marT="43981" marB="43981"/>
                </a:tc>
                <a:tc>
                  <a:txBody>
                    <a:bodyPr/>
                    <a:lstStyle/>
                    <a:p>
                      <a:pPr algn="ctr"/>
                      <a:r>
                        <a:rPr lang="en-GB" sz="1700"/>
                        <a:t>89.5</a:t>
                      </a:r>
                    </a:p>
                  </a:txBody>
                  <a:tcPr marL="87962" marR="87962" marT="43981" marB="43981"/>
                </a:tc>
                <a:extLst>
                  <a:ext uri="{0D108BD9-81ED-4DB2-BD59-A6C34878D82A}">
                    <a16:rowId xmlns:a16="http://schemas.microsoft.com/office/drawing/2014/main" val="2874043224"/>
                  </a:ext>
                </a:extLst>
              </a:tr>
              <a:tr h="387034">
                <a:tc>
                  <a:txBody>
                    <a:bodyPr/>
                    <a:lstStyle/>
                    <a:p>
                      <a:r>
                        <a:rPr lang="en-GB" sz="1700"/>
                        <a:t>AdaBoost</a:t>
                      </a:r>
                    </a:p>
                  </a:txBody>
                  <a:tcPr marL="87962" marR="87962" marT="43981" marB="43981"/>
                </a:tc>
                <a:tc>
                  <a:txBody>
                    <a:bodyPr/>
                    <a:lstStyle/>
                    <a:p>
                      <a:pPr algn="ctr"/>
                      <a:r>
                        <a:rPr lang="en-GB" sz="1700" b="0"/>
                        <a:t>89.5</a:t>
                      </a:r>
                    </a:p>
                  </a:txBody>
                  <a:tcPr marL="87962" marR="87962" marT="43981" marB="43981"/>
                </a:tc>
                <a:extLst>
                  <a:ext uri="{0D108BD9-81ED-4DB2-BD59-A6C34878D82A}">
                    <a16:rowId xmlns:a16="http://schemas.microsoft.com/office/drawing/2014/main" val="546137957"/>
                  </a:ext>
                </a:extLst>
              </a:tr>
              <a:tr h="387034">
                <a:tc>
                  <a:txBody>
                    <a:bodyPr/>
                    <a:lstStyle/>
                    <a:p>
                      <a:r>
                        <a:rPr lang="en-GB" sz="1700"/>
                        <a:t>Naïve Bayes</a:t>
                      </a:r>
                    </a:p>
                  </a:txBody>
                  <a:tcPr marL="87962" marR="87962" marT="43981" marB="43981"/>
                </a:tc>
                <a:tc>
                  <a:txBody>
                    <a:bodyPr/>
                    <a:lstStyle/>
                    <a:p>
                      <a:pPr algn="ctr"/>
                      <a:r>
                        <a:rPr lang="en-GB" sz="1700" b="0"/>
                        <a:t>88.4</a:t>
                      </a:r>
                    </a:p>
                  </a:txBody>
                  <a:tcPr marL="87962" marR="87962" marT="43981" marB="43981"/>
                </a:tc>
                <a:extLst>
                  <a:ext uri="{0D108BD9-81ED-4DB2-BD59-A6C34878D82A}">
                    <a16:rowId xmlns:a16="http://schemas.microsoft.com/office/drawing/2014/main" val="2807912271"/>
                  </a:ext>
                </a:extLst>
              </a:tr>
              <a:tr h="387034">
                <a:tc>
                  <a:txBody>
                    <a:bodyPr/>
                    <a:lstStyle/>
                    <a:p>
                      <a:r>
                        <a:rPr lang="en-GB" sz="1700"/>
                        <a:t>QDA</a:t>
                      </a:r>
                    </a:p>
                  </a:txBody>
                  <a:tcPr marL="87962" marR="87962" marT="43981" marB="43981"/>
                </a:tc>
                <a:tc>
                  <a:txBody>
                    <a:bodyPr/>
                    <a:lstStyle/>
                    <a:p>
                      <a:pPr algn="ctr"/>
                      <a:r>
                        <a:rPr lang="en-GB" sz="1700" b="0"/>
                        <a:t>87.3</a:t>
                      </a:r>
                    </a:p>
                  </a:txBody>
                  <a:tcPr marL="87962" marR="87962" marT="43981" marB="43981"/>
                </a:tc>
                <a:extLst>
                  <a:ext uri="{0D108BD9-81ED-4DB2-BD59-A6C34878D82A}">
                    <a16:rowId xmlns:a16="http://schemas.microsoft.com/office/drawing/2014/main" val="3561754358"/>
                  </a:ext>
                </a:extLst>
              </a:tr>
              <a:tr h="387034">
                <a:tc>
                  <a:txBody>
                    <a:bodyPr/>
                    <a:lstStyle/>
                    <a:p>
                      <a:r>
                        <a:rPr lang="en-GB" sz="1700"/>
                        <a:t>Gradient Boosting</a:t>
                      </a:r>
                    </a:p>
                  </a:txBody>
                  <a:tcPr marL="87962" marR="87962" marT="43981" marB="43981"/>
                </a:tc>
                <a:tc>
                  <a:txBody>
                    <a:bodyPr/>
                    <a:lstStyle/>
                    <a:p>
                      <a:pPr algn="ctr"/>
                      <a:r>
                        <a:rPr lang="en-GB" sz="1700" b="0"/>
                        <a:t>89.5</a:t>
                      </a:r>
                    </a:p>
                  </a:txBody>
                  <a:tcPr marL="87962" marR="87962" marT="43981" marB="43981"/>
                </a:tc>
                <a:extLst>
                  <a:ext uri="{0D108BD9-81ED-4DB2-BD59-A6C34878D82A}">
                    <a16:rowId xmlns:a16="http://schemas.microsoft.com/office/drawing/2014/main" val="3346192517"/>
                  </a:ext>
                </a:extLst>
              </a:tr>
              <a:tr h="387034">
                <a:tc>
                  <a:txBody>
                    <a:bodyPr/>
                    <a:lstStyle/>
                    <a:p>
                      <a:r>
                        <a:rPr lang="en-GB" sz="1700"/>
                        <a:t>HV</a:t>
                      </a:r>
                    </a:p>
                  </a:txBody>
                  <a:tcPr marL="87962" marR="87962" marT="43981" marB="43981"/>
                </a:tc>
                <a:tc>
                  <a:txBody>
                    <a:bodyPr/>
                    <a:lstStyle/>
                    <a:p>
                      <a:pPr algn="ctr"/>
                      <a:r>
                        <a:rPr lang="en-GB" sz="1700" b="1"/>
                        <a:t>95.4</a:t>
                      </a:r>
                    </a:p>
                  </a:txBody>
                  <a:tcPr marL="87962" marR="87962" marT="43981" marB="43981"/>
                </a:tc>
                <a:extLst>
                  <a:ext uri="{0D108BD9-81ED-4DB2-BD59-A6C34878D82A}">
                    <a16:rowId xmlns:a16="http://schemas.microsoft.com/office/drawing/2014/main" val="1793869433"/>
                  </a:ext>
                </a:extLst>
              </a:tr>
              <a:tr h="387034">
                <a:tc>
                  <a:txBody>
                    <a:bodyPr/>
                    <a:lstStyle/>
                    <a:p>
                      <a:r>
                        <a:rPr lang="en-GB" sz="1700"/>
                        <a:t>SV</a:t>
                      </a:r>
                    </a:p>
                  </a:txBody>
                  <a:tcPr marL="87962" marR="87962" marT="43981" marB="43981"/>
                </a:tc>
                <a:tc>
                  <a:txBody>
                    <a:bodyPr/>
                    <a:lstStyle/>
                    <a:p>
                      <a:pPr algn="ctr"/>
                      <a:r>
                        <a:rPr lang="en-GB" sz="1700" b="0" dirty="0"/>
                        <a:t>91.9</a:t>
                      </a:r>
                    </a:p>
                  </a:txBody>
                  <a:tcPr marL="87962" marR="87962" marT="43981" marB="43981"/>
                </a:tc>
                <a:extLst>
                  <a:ext uri="{0D108BD9-81ED-4DB2-BD59-A6C34878D82A}">
                    <a16:rowId xmlns:a16="http://schemas.microsoft.com/office/drawing/2014/main" val="806435188"/>
                  </a:ext>
                </a:extLst>
              </a:tr>
            </a:tbl>
          </a:graphicData>
        </a:graphic>
      </p:graphicFrame>
      <p:sp>
        <p:nvSpPr>
          <p:cNvPr id="6" name="Slide Number Placeholder 5">
            <a:extLst>
              <a:ext uri="{FF2B5EF4-FFF2-40B4-BE49-F238E27FC236}">
                <a16:creationId xmlns:a16="http://schemas.microsoft.com/office/drawing/2014/main" id="{BB2E14FF-1F8A-2FC2-B626-9ECDAF0C7FD2}"/>
              </a:ext>
            </a:extLst>
          </p:cNvPr>
          <p:cNvSpPr>
            <a:spLocks noGrp="1"/>
          </p:cNvSpPr>
          <p:nvPr>
            <p:ph type="sldNum" sz="quarter" idx="12"/>
          </p:nvPr>
        </p:nvSpPr>
        <p:spPr/>
        <p:txBody>
          <a:bodyPr/>
          <a:lstStyle/>
          <a:p>
            <a:fld id="{456C7255-600E-4E5C-9BFB-BE580E0EF5DA}" type="slidenum">
              <a:rPr lang="en-GB" smtClean="0"/>
              <a:t>29</a:t>
            </a:fld>
            <a:endParaRPr lang="en-GB"/>
          </a:p>
        </p:txBody>
      </p:sp>
    </p:spTree>
    <p:extLst>
      <p:ext uri="{BB962C8B-B14F-4D97-AF65-F5344CB8AC3E}">
        <p14:creationId xmlns:p14="http://schemas.microsoft.com/office/powerpoint/2010/main" val="139904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55293-ED40-6791-3A87-682613BD37EE}"/>
              </a:ext>
            </a:extLst>
          </p:cNvPr>
          <p:cNvSpPr>
            <a:spLocks noGrp="1"/>
          </p:cNvSpPr>
          <p:nvPr>
            <p:ph type="title"/>
          </p:nvPr>
        </p:nvSpPr>
        <p:spPr>
          <a:xfrm>
            <a:off x="913795" y="609600"/>
            <a:ext cx="10353762" cy="970450"/>
          </a:xfrm>
        </p:spPr>
        <p:txBody>
          <a:bodyPr>
            <a:normAutofit/>
          </a:bodyPr>
          <a:lstStyle/>
          <a:p>
            <a:r>
              <a:rPr lang="en-GB" dirty="0"/>
              <a:t>Introduction: Background</a:t>
            </a:r>
          </a:p>
        </p:txBody>
      </p:sp>
      <p:pic>
        <p:nvPicPr>
          <p:cNvPr id="9" name="Picture 8">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38A720D0-C3DB-D5ED-B692-0295674EC32F}"/>
              </a:ext>
            </a:extLst>
          </p:cNvPr>
          <p:cNvGraphicFramePr>
            <a:graphicFrameLocks noGrp="1"/>
          </p:cNvGraphicFramePr>
          <p:nvPr>
            <p:ph idx="1"/>
            <p:extLst>
              <p:ext uri="{D42A27DB-BD31-4B8C-83A1-F6EECF244321}">
                <p14:modId xmlns:p14="http://schemas.microsoft.com/office/powerpoint/2010/main" val="4198913819"/>
              </p:ext>
            </p:extLst>
          </p:nvPr>
        </p:nvGraphicFramePr>
        <p:xfrm>
          <a:off x="914400" y="1892830"/>
          <a:ext cx="10353675" cy="389836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 name="Slide Number Placeholder 2">
            <a:extLst>
              <a:ext uri="{FF2B5EF4-FFF2-40B4-BE49-F238E27FC236}">
                <a16:creationId xmlns:a16="http://schemas.microsoft.com/office/drawing/2014/main" id="{7501DC11-D431-55A2-068C-D927B6C8E8B5}"/>
              </a:ext>
            </a:extLst>
          </p:cNvPr>
          <p:cNvSpPr>
            <a:spLocks noGrp="1"/>
          </p:cNvSpPr>
          <p:nvPr>
            <p:ph type="sldNum" sz="quarter" idx="12"/>
          </p:nvPr>
        </p:nvSpPr>
        <p:spPr/>
        <p:txBody>
          <a:bodyPr/>
          <a:lstStyle/>
          <a:p>
            <a:fld id="{456C7255-600E-4E5C-9BFB-BE580E0EF5DA}" type="slidenum">
              <a:rPr lang="en-GB" smtClean="0"/>
              <a:t>3</a:t>
            </a:fld>
            <a:endParaRPr lang="en-GB"/>
          </a:p>
        </p:txBody>
      </p:sp>
    </p:spTree>
    <p:extLst>
      <p:ext uri="{BB962C8B-B14F-4D97-AF65-F5344CB8AC3E}">
        <p14:creationId xmlns:p14="http://schemas.microsoft.com/office/powerpoint/2010/main" val="24194043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A85185E-64F0-A5B6-09FB-8D5A43726300}"/>
              </a:ext>
            </a:extLst>
          </p:cNvPr>
          <p:cNvSpPr>
            <a:spLocks noGrp="1"/>
          </p:cNvSpPr>
          <p:nvPr>
            <p:ph type="title"/>
          </p:nvPr>
        </p:nvSpPr>
        <p:spPr>
          <a:xfrm>
            <a:off x="900506" y="1118808"/>
            <a:ext cx="4671467" cy="4747683"/>
          </a:xfrm>
        </p:spPr>
        <p:txBody>
          <a:bodyPr anchor="ctr">
            <a:normAutofit/>
          </a:bodyPr>
          <a:lstStyle/>
          <a:p>
            <a:pPr algn="l"/>
            <a:r>
              <a:rPr lang="en-GB" sz="4800" dirty="0"/>
              <a:t>Areas for Future Work</a:t>
            </a:r>
          </a:p>
        </p:txBody>
      </p:sp>
      <p:sp>
        <p:nvSpPr>
          <p:cNvPr id="3" name="Content Placeholder 2">
            <a:extLst>
              <a:ext uri="{FF2B5EF4-FFF2-40B4-BE49-F238E27FC236}">
                <a16:creationId xmlns:a16="http://schemas.microsoft.com/office/drawing/2014/main" id="{F4669690-7596-0C31-2A45-425C9B880F0C}"/>
              </a:ext>
            </a:extLst>
          </p:cNvPr>
          <p:cNvSpPr>
            <a:spLocks noGrp="1"/>
          </p:cNvSpPr>
          <p:nvPr>
            <p:ph idx="1"/>
          </p:nvPr>
        </p:nvSpPr>
        <p:spPr>
          <a:xfrm>
            <a:off x="6498769" y="1118809"/>
            <a:ext cx="5049763" cy="4747681"/>
          </a:xfrm>
          <a:effectLst/>
        </p:spPr>
        <p:txBody>
          <a:bodyPr anchor="ctr">
            <a:normAutofit/>
          </a:bodyPr>
          <a:lstStyle/>
          <a:p>
            <a:pPr>
              <a:lnSpc>
                <a:spcPct val="90000"/>
              </a:lnSpc>
            </a:pPr>
            <a:r>
              <a:rPr lang="en-GB" dirty="0">
                <a:solidFill>
                  <a:schemeClr val="tx1"/>
                </a:solidFill>
              </a:rPr>
              <a:t>Data Augmentation – solve the imbalanced classes problem by generating new datapoints.</a:t>
            </a:r>
          </a:p>
          <a:p>
            <a:pPr>
              <a:lnSpc>
                <a:spcPct val="90000"/>
              </a:lnSpc>
            </a:pPr>
            <a:r>
              <a:rPr lang="en-GB" dirty="0">
                <a:solidFill>
                  <a:schemeClr val="tx1"/>
                </a:solidFill>
              </a:rPr>
              <a:t>Ensemble Deep Learning – combine classical and deep models.</a:t>
            </a:r>
          </a:p>
          <a:p>
            <a:pPr>
              <a:lnSpc>
                <a:spcPct val="90000"/>
              </a:lnSpc>
            </a:pPr>
            <a:r>
              <a:rPr lang="en-GB" dirty="0">
                <a:solidFill>
                  <a:schemeClr val="tx1"/>
                </a:solidFill>
              </a:rPr>
              <a:t>Autoencoders – neural network architectures designed for time series classification.</a:t>
            </a:r>
          </a:p>
          <a:p>
            <a:pPr>
              <a:lnSpc>
                <a:spcPct val="90000"/>
              </a:lnSpc>
            </a:pPr>
            <a:r>
              <a:rPr lang="en-GB">
                <a:solidFill>
                  <a:schemeClr val="tx1"/>
                </a:solidFill>
              </a:rPr>
              <a:t> \par</a:t>
            </a:r>
            <a:endParaRPr lang="en-GB" dirty="0">
              <a:solidFill>
                <a:schemeClr val="tx1"/>
              </a:solidFill>
            </a:endParaRPr>
          </a:p>
        </p:txBody>
      </p:sp>
      <p:sp>
        <p:nvSpPr>
          <p:cNvPr id="4" name="Slide Number Placeholder 3">
            <a:extLst>
              <a:ext uri="{FF2B5EF4-FFF2-40B4-BE49-F238E27FC236}">
                <a16:creationId xmlns:a16="http://schemas.microsoft.com/office/drawing/2014/main" id="{9F090D50-67F0-E52C-D4A1-F700004AA9F3}"/>
              </a:ext>
            </a:extLst>
          </p:cNvPr>
          <p:cNvSpPr>
            <a:spLocks noGrp="1"/>
          </p:cNvSpPr>
          <p:nvPr>
            <p:ph type="sldNum" sz="quarter" idx="12"/>
          </p:nvPr>
        </p:nvSpPr>
        <p:spPr/>
        <p:txBody>
          <a:bodyPr/>
          <a:lstStyle/>
          <a:p>
            <a:fld id="{456C7255-600E-4E5C-9BFB-BE580E0EF5DA}" type="slidenum">
              <a:rPr lang="en-GB" smtClean="0"/>
              <a:t>30</a:t>
            </a:fld>
            <a:endParaRPr lang="en-GB"/>
          </a:p>
        </p:txBody>
      </p:sp>
    </p:spTree>
    <p:extLst>
      <p:ext uri="{BB962C8B-B14F-4D97-AF65-F5344CB8AC3E}">
        <p14:creationId xmlns:p14="http://schemas.microsoft.com/office/powerpoint/2010/main" val="24822907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923FB-A9F5-EBF0-6277-FCAE882DE4B3}"/>
              </a:ext>
            </a:extLst>
          </p:cNvPr>
          <p:cNvSpPr>
            <a:spLocks noGrp="1"/>
          </p:cNvSpPr>
          <p:nvPr>
            <p:ph type="title"/>
          </p:nvPr>
        </p:nvSpPr>
        <p:spPr/>
        <p:txBody>
          <a:bodyPr/>
          <a:lstStyle/>
          <a:p>
            <a:r>
              <a:rPr lang="en-GB" dirty="0"/>
              <a:t>Questions?</a:t>
            </a:r>
          </a:p>
        </p:txBody>
      </p:sp>
      <p:sp>
        <p:nvSpPr>
          <p:cNvPr id="3" name="Content Placeholder 2">
            <a:extLst>
              <a:ext uri="{FF2B5EF4-FFF2-40B4-BE49-F238E27FC236}">
                <a16:creationId xmlns:a16="http://schemas.microsoft.com/office/drawing/2014/main" id="{DAA2402B-D067-0D5A-0BE4-A97502D7E8C2}"/>
              </a:ext>
            </a:extLst>
          </p:cNvPr>
          <p:cNvSpPr>
            <a:spLocks noGrp="1"/>
          </p:cNvSpPr>
          <p:nvPr>
            <p:ph idx="1"/>
          </p:nvPr>
        </p:nvSpPr>
        <p:spPr/>
        <p:txBody>
          <a:bodyPr/>
          <a:lstStyle/>
          <a:p>
            <a:endParaRPr lang="en-GB" dirty="0"/>
          </a:p>
        </p:txBody>
      </p:sp>
      <p:sp>
        <p:nvSpPr>
          <p:cNvPr id="4" name="Slide Number Placeholder 3">
            <a:extLst>
              <a:ext uri="{FF2B5EF4-FFF2-40B4-BE49-F238E27FC236}">
                <a16:creationId xmlns:a16="http://schemas.microsoft.com/office/drawing/2014/main" id="{9F0B1A5B-A767-5C3C-C885-C4DAE546DF2B}"/>
              </a:ext>
            </a:extLst>
          </p:cNvPr>
          <p:cNvSpPr>
            <a:spLocks noGrp="1"/>
          </p:cNvSpPr>
          <p:nvPr>
            <p:ph type="sldNum" sz="quarter" idx="12"/>
          </p:nvPr>
        </p:nvSpPr>
        <p:spPr/>
        <p:txBody>
          <a:bodyPr/>
          <a:lstStyle/>
          <a:p>
            <a:fld id="{456C7255-600E-4E5C-9BFB-BE580E0EF5DA}" type="slidenum">
              <a:rPr lang="en-GB" smtClean="0"/>
              <a:t>31</a:t>
            </a:fld>
            <a:endParaRPr lang="en-GB"/>
          </a:p>
        </p:txBody>
      </p:sp>
    </p:spTree>
    <p:extLst>
      <p:ext uri="{BB962C8B-B14F-4D97-AF65-F5344CB8AC3E}">
        <p14:creationId xmlns:p14="http://schemas.microsoft.com/office/powerpoint/2010/main" val="3238867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8DB5-92A9-D0C4-DFD1-AC821B66542F}"/>
              </a:ext>
            </a:extLst>
          </p:cNvPr>
          <p:cNvSpPr>
            <a:spLocks noGrp="1"/>
          </p:cNvSpPr>
          <p:nvPr>
            <p:ph type="title"/>
          </p:nvPr>
        </p:nvSpPr>
        <p:spPr>
          <a:xfrm>
            <a:off x="633743" y="609599"/>
            <a:ext cx="3413156" cy="5273675"/>
          </a:xfrm>
        </p:spPr>
        <p:txBody>
          <a:bodyPr>
            <a:normAutofit/>
          </a:bodyPr>
          <a:lstStyle/>
          <a:p>
            <a:r>
              <a:rPr lang="en-GB" dirty="0"/>
              <a:t>Introduction: Primary Challenges</a:t>
            </a:r>
          </a:p>
        </p:txBody>
      </p:sp>
      <p:pic>
        <p:nvPicPr>
          <p:cNvPr id="9" name="Picture 8">
            <a:extLst>
              <a:ext uri="{FF2B5EF4-FFF2-40B4-BE49-F238E27FC236}">
                <a16:creationId xmlns:a16="http://schemas.microsoft.com/office/drawing/2014/main" id="{B577D423-FE81-4236-89DE-39776B8109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4680641" y="609599"/>
            <a:ext cx="6889687" cy="5273675"/>
          </a:xfrm>
          <a:prstGeom prst="rect">
            <a:avLst/>
          </a:prstGeom>
        </p:spPr>
      </p:pic>
      <p:graphicFrame>
        <p:nvGraphicFramePr>
          <p:cNvPr id="5" name="Content Placeholder 2">
            <a:extLst>
              <a:ext uri="{FF2B5EF4-FFF2-40B4-BE49-F238E27FC236}">
                <a16:creationId xmlns:a16="http://schemas.microsoft.com/office/drawing/2014/main" id="{78552C5C-B035-6659-03FD-1E970ED3E0C3}"/>
              </a:ext>
            </a:extLst>
          </p:cNvPr>
          <p:cNvGraphicFramePr>
            <a:graphicFrameLocks noGrp="1"/>
          </p:cNvGraphicFramePr>
          <p:nvPr>
            <p:ph idx="1"/>
            <p:extLst>
              <p:ext uri="{D42A27DB-BD31-4B8C-83A1-F6EECF244321}">
                <p14:modId xmlns:p14="http://schemas.microsoft.com/office/powerpoint/2010/main" val="3978008672"/>
              </p:ext>
            </p:extLst>
          </p:nvPr>
        </p:nvGraphicFramePr>
        <p:xfrm>
          <a:off x="4958257" y="887213"/>
          <a:ext cx="6309300" cy="471844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 name="Slide Number Placeholder 2">
            <a:extLst>
              <a:ext uri="{FF2B5EF4-FFF2-40B4-BE49-F238E27FC236}">
                <a16:creationId xmlns:a16="http://schemas.microsoft.com/office/drawing/2014/main" id="{07F76C4D-4633-0A19-7F94-C5C2E29FEC78}"/>
              </a:ext>
            </a:extLst>
          </p:cNvPr>
          <p:cNvSpPr>
            <a:spLocks noGrp="1"/>
          </p:cNvSpPr>
          <p:nvPr>
            <p:ph type="sldNum" sz="quarter" idx="12"/>
          </p:nvPr>
        </p:nvSpPr>
        <p:spPr/>
        <p:txBody>
          <a:bodyPr/>
          <a:lstStyle/>
          <a:p>
            <a:fld id="{456C7255-600E-4E5C-9BFB-BE580E0EF5DA}" type="slidenum">
              <a:rPr lang="en-GB" smtClean="0"/>
              <a:t>4</a:t>
            </a:fld>
            <a:endParaRPr lang="en-GB"/>
          </a:p>
        </p:txBody>
      </p:sp>
    </p:spTree>
    <p:extLst>
      <p:ext uri="{BB962C8B-B14F-4D97-AF65-F5344CB8AC3E}">
        <p14:creationId xmlns:p14="http://schemas.microsoft.com/office/powerpoint/2010/main" val="4150615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D5A0B-B067-7349-416A-7541075C147F}"/>
              </a:ext>
            </a:extLst>
          </p:cNvPr>
          <p:cNvSpPr>
            <a:spLocks noGrp="1"/>
          </p:cNvSpPr>
          <p:nvPr>
            <p:ph type="title"/>
          </p:nvPr>
        </p:nvSpPr>
        <p:spPr>
          <a:xfrm>
            <a:off x="913795" y="609600"/>
            <a:ext cx="3078749" cy="970450"/>
          </a:xfrm>
        </p:spPr>
        <p:txBody>
          <a:bodyPr anchor="b">
            <a:normAutofit/>
          </a:bodyPr>
          <a:lstStyle/>
          <a:p>
            <a:pPr algn="l"/>
            <a:r>
              <a:rPr lang="en-GB" sz="2800" dirty="0"/>
              <a:t>Presentation Outline</a:t>
            </a:r>
          </a:p>
        </p:txBody>
      </p:sp>
      <p:sp>
        <p:nvSpPr>
          <p:cNvPr id="3" name="Content Placeholder 2">
            <a:extLst>
              <a:ext uri="{FF2B5EF4-FFF2-40B4-BE49-F238E27FC236}">
                <a16:creationId xmlns:a16="http://schemas.microsoft.com/office/drawing/2014/main" id="{39BABBBE-A998-227F-4914-6F21361E4AB2}"/>
              </a:ext>
            </a:extLst>
          </p:cNvPr>
          <p:cNvSpPr>
            <a:spLocks noGrp="1"/>
          </p:cNvSpPr>
          <p:nvPr>
            <p:ph idx="1"/>
          </p:nvPr>
        </p:nvSpPr>
        <p:spPr>
          <a:xfrm>
            <a:off x="913795" y="1732449"/>
            <a:ext cx="3078749" cy="4058751"/>
          </a:xfrm>
        </p:spPr>
        <p:txBody>
          <a:bodyPr anchor="t">
            <a:normAutofit/>
          </a:bodyPr>
          <a:lstStyle/>
          <a:p>
            <a:pPr>
              <a:buClr>
                <a:srgbClr val="D49B3E"/>
              </a:buClr>
              <a:buFont typeface="Wingdings" panose="05000000000000000000" pitchFamily="2" charset="2"/>
              <a:buChar char="Ø"/>
            </a:pPr>
            <a:r>
              <a:rPr lang="en-GB" sz="1600" dirty="0">
                <a:solidFill>
                  <a:schemeClr val="tx1"/>
                </a:solidFill>
              </a:rPr>
              <a:t>Introduction</a:t>
            </a:r>
          </a:p>
          <a:p>
            <a:pPr>
              <a:buClr>
                <a:srgbClr val="D49B3E"/>
              </a:buClr>
              <a:buFont typeface="Wingdings" panose="05000000000000000000" pitchFamily="2" charset="2"/>
              <a:buChar char="Ø"/>
            </a:pPr>
            <a:r>
              <a:rPr lang="en-GB" sz="1600" dirty="0">
                <a:solidFill>
                  <a:srgbClr val="D49B3E"/>
                </a:solidFill>
              </a:rPr>
              <a:t>Project Overview</a:t>
            </a:r>
          </a:p>
          <a:p>
            <a:pPr>
              <a:buClr>
                <a:srgbClr val="D49B3E"/>
              </a:buClr>
              <a:buFont typeface="Wingdings" panose="05000000000000000000" pitchFamily="2" charset="2"/>
              <a:buChar char="Ø"/>
            </a:pPr>
            <a:r>
              <a:rPr lang="en-GB" sz="1600" dirty="0">
                <a:solidFill>
                  <a:schemeClr val="tx1"/>
                </a:solidFill>
              </a:rPr>
              <a:t>Methodology</a:t>
            </a:r>
          </a:p>
          <a:p>
            <a:pPr>
              <a:buClr>
                <a:srgbClr val="D49B3E"/>
              </a:buClr>
              <a:buFont typeface="Wingdings" panose="05000000000000000000" pitchFamily="2" charset="2"/>
              <a:buChar char="Ø"/>
            </a:pPr>
            <a:r>
              <a:rPr lang="en-GB" sz="1600" dirty="0"/>
              <a:t>Results Analysis</a:t>
            </a:r>
          </a:p>
          <a:p>
            <a:pPr>
              <a:buClr>
                <a:srgbClr val="D49B3E"/>
              </a:buClr>
              <a:buFont typeface="Wingdings" panose="05000000000000000000" pitchFamily="2" charset="2"/>
              <a:buChar char="Ø"/>
            </a:pPr>
            <a:r>
              <a:rPr lang="en-GB" sz="1600" dirty="0"/>
              <a:t>Conclusion</a:t>
            </a:r>
          </a:p>
          <a:p>
            <a:pPr>
              <a:buClr>
                <a:srgbClr val="D49B3E"/>
              </a:buClr>
              <a:buFont typeface="Wingdings" panose="05000000000000000000" pitchFamily="2" charset="2"/>
              <a:buChar char="Ø"/>
            </a:pPr>
            <a:r>
              <a:rPr lang="en-GB" sz="1600" dirty="0"/>
              <a:t>Project Management</a:t>
            </a:r>
          </a:p>
          <a:p>
            <a:pPr>
              <a:buClr>
                <a:srgbClr val="D49B3E"/>
              </a:buClr>
              <a:buFont typeface="Wingdings" panose="05000000000000000000" pitchFamily="2" charset="2"/>
              <a:buChar char="Ø"/>
            </a:pPr>
            <a:r>
              <a:rPr lang="en-GB" sz="1600" dirty="0"/>
              <a:t>Future Work</a:t>
            </a:r>
          </a:p>
        </p:txBody>
      </p:sp>
      <p:pic>
        <p:nvPicPr>
          <p:cNvPr id="1028" name="Picture 4" descr="Remote Fibre Laser Welding">
            <a:extLst>
              <a:ext uri="{FF2B5EF4-FFF2-40B4-BE49-F238E27FC236}">
                <a16:creationId xmlns:a16="http://schemas.microsoft.com/office/drawing/2014/main" id="{A69E6130-5F8F-5DBB-F926-675F6EB620A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8175"/>
          <a:stretch/>
        </p:blipFill>
        <p:spPr bwMode="auto">
          <a:xfrm>
            <a:off x="4654295" y="10"/>
            <a:ext cx="7537705"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3569DE7-D65C-D401-4292-B8C310164912}"/>
              </a:ext>
            </a:extLst>
          </p:cNvPr>
          <p:cNvSpPr>
            <a:spLocks noGrp="1"/>
          </p:cNvSpPr>
          <p:nvPr>
            <p:ph type="sldNum" sz="quarter" idx="12"/>
          </p:nvPr>
        </p:nvSpPr>
        <p:spPr/>
        <p:txBody>
          <a:bodyPr/>
          <a:lstStyle/>
          <a:p>
            <a:fld id="{456C7255-600E-4E5C-9BFB-BE580E0EF5DA}" type="slidenum">
              <a:rPr lang="en-GB" smtClean="0"/>
              <a:t>5</a:t>
            </a:fld>
            <a:endParaRPr lang="en-GB"/>
          </a:p>
        </p:txBody>
      </p:sp>
    </p:spTree>
    <p:extLst>
      <p:ext uri="{BB962C8B-B14F-4D97-AF65-F5344CB8AC3E}">
        <p14:creationId xmlns:p14="http://schemas.microsoft.com/office/powerpoint/2010/main" val="1626481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CA329-F6A8-21F9-F082-284B2B27BB13}"/>
              </a:ext>
            </a:extLst>
          </p:cNvPr>
          <p:cNvSpPr>
            <a:spLocks noGrp="1"/>
          </p:cNvSpPr>
          <p:nvPr>
            <p:ph type="title"/>
          </p:nvPr>
        </p:nvSpPr>
        <p:spPr/>
        <p:txBody>
          <a:bodyPr/>
          <a:lstStyle/>
          <a:p>
            <a:r>
              <a:rPr lang="en-GB" dirty="0"/>
              <a:t>Project Overview: Ensemble Framework</a:t>
            </a:r>
          </a:p>
        </p:txBody>
      </p:sp>
      <p:sp>
        <p:nvSpPr>
          <p:cNvPr id="4" name="Rectangle 3">
            <a:extLst>
              <a:ext uri="{FF2B5EF4-FFF2-40B4-BE49-F238E27FC236}">
                <a16:creationId xmlns:a16="http://schemas.microsoft.com/office/drawing/2014/main" id="{1CE858BB-6EA7-A988-1479-C989546DBE7F}"/>
              </a:ext>
            </a:extLst>
          </p:cNvPr>
          <p:cNvSpPr/>
          <p:nvPr/>
        </p:nvSpPr>
        <p:spPr>
          <a:xfrm>
            <a:off x="1096550" y="1580050"/>
            <a:ext cx="2160000" cy="714118"/>
          </a:xfrm>
          <a:prstGeom prst="rect">
            <a:avLst/>
          </a:prstGeom>
          <a:solidFill>
            <a:srgbClr val="BC451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Welding Features</a:t>
            </a:r>
          </a:p>
        </p:txBody>
      </p:sp>
      <p:sp>
        <p:nvSpPr>
          <p:cNvPr id="7" name="Rectangle 6">
            <a:extLst>
              <a:ext uri="{FF2B5EF4-FFF2-40B4-BE49-F238E27FC236}">
                <a16:creationId xmlns:a16="http://schemas.microsoft.com/office/drawing/2014/main" id="{385355F7-7201-1FC0-1ADF-85ACE14A7763}"/>
              </a:ext>
            </a:extLst>
          </p:cNvPr>
          <p:cNvSpPr/>
          <p:nvPr/>
        </p:nvSpPr>
        <p:spPr>
          <a:xfrm>
            <a:off x="1096551" y="3802740"/>
            <a:ext cx="2160000" cy="714118"/>
          </a:xfrm>
          <a:prstGeom prst="rect">
            <a:avLst/>
          </a:prstGeom>
          <a:solidFill>
            <a:srgbClr val="BC451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Supervised Learning Model</a:t>
            </a:r>
          </a:p>
        </p:txBody>
      </p:sp>
      <p:sp>
        <p:nvSpPr>
          <p:cNvPr id="38" name="Rectangle 37">
            <a:extLst>
              <a:ext uri="{FF2B5EF4-FFF2-40B4-BE49-F238E27FC236}">
                <a16:creationId xmlns:a16="http://schemas.microsoft.com/office/drawing/2014/main" id="{73A82B4F-85B9-2DEF-5EC0-704434092997}"/>
              </a:ext>
            </a:extLst>
          </p:cNvPr>
          <p:cNvSpPr/>
          <p:nvPr/>
        </p:nvSpPr>
        <p:spPr>
          <a:xfrm>
            <a:off x="1096550" y="5986679"/>
            <a:ext cx="2160000" cy="714118"/>
          </a:xfrm>
          <a:prstGeom prst="rect">
            <a:avLst/>
          </a:prstGeom>
          <a:solidFill>
            <a:srgbClr val="BC451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Welding Class Prediction</a:t>
            </a:r>
          </a:p>
        </p:txBody>
      </p:sp>
      <p:grpSp>
        <p:nvGrpSpPr>
          <p:cNvPr id="3" name="Group 2">
            <a:extLst>
              <a:ext uri="{FF2B5EF4-FFF2-40B4-BE49-F238E27FC236}">
                <a16:creationId xmlns:a16="http://schemas.microsoft.com/office/drawing/2014/main" id="{87501118-2AA0-C9B3-EC35-8D96950524A9}"/>
              </a:ext>
            </a:extLst>
          </p:cNvPr>
          <p:cNvGrpSpPr/>
          <p:nvPr/>
        </p:nvGrpSpPr>
        <p:grpSpPr>
          <a:xfrm>
            <a:off x="6021594" y="1580050"/>
            <a:ext cx="5183267" cy="5120747"/>
            <a:chOff x="6021594" y="1580050"/>
            <a:chExt cx="5183267" cy="5120747"/>
          </a:xfrm>
        </p:grpSpPr>
        <p:grpSp>
          <p:nvGrpSpPr>
            <p:cNvPr id="29" name="Group 28">
              <a:extLst>
                <a:ext uri="{FF2B5EF4-FFF2-40B4-BE49-F238E27FC236}">
                  <a16:creationId xmlns:a16="http://schemas.microsoft.com/office/drawing/2014/main" id="{66303B82-69B0-ADA6-5B01-FEFF90BD4F59}"/>
                </a:ext>
              </a:extLst>
            </p:cNvPr>
            <p:cNvGrpSpPr/>
            <p:nvPr/>
          </p:nvGrpSpPr>
          <p:grpSpPr>
            <a:xfrm>
              <a:off x="6021594" y="1580050"/>
              <a:ext cx="5183267" cy="4083563"/>
              <a:chOff x="6024367" y="1989000"/>
              <a:chExt cx="5183267" cy="4083563"/>
            </a:xfrm>
          </p:grpSpPr>
          <p:sp>
            <p:nvSpPr>
              <p:cNvPr id="8" name="Rectangle 7">
                <a:extLst>
                  <a:ext uri="{FF2B5EF4-FFF2-40B4-BE49-F238E27FC236}">
                    <a16:creationId xmlns:a16="http://schemas.microsoft.com/office/drawing/2014/main" id="{329CE6A0-9DF2-1521-1A67-1A87D06AEFBC}"/>
                  </a:ext>
                </a:extLst>
              </p:cNvPr>
              <p:cNvSpPr/>
              <p:nvPr/>
            </p:nvSpPr>
            <p:spPr>
              <a:xfrm>
                <a:off x="7536001" y="1989000"/>
                <a:ext cx="2160000" cy="719999"/>
              </a:xfrm>
              <a:prstGeom prst="rect">
                <a:avLst/>
              </a:prstGeom>
              <a:solidFill>
                <a:srgbClr val="BC451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Welding Features</a:t>
                </a:r>
              </a:p>
            </p:txBody>
          </p:sp>
          <p:grpSp>
            <p:nvGrpSpPr>
              <p:cNvPr id="26" name="Group 25">
                <a:extLst>
                  <a:ext uri="{FF2B5EF4-FFF2-40B4-BE49-F238E27FC236}">
                    <a16:creationId xmlns:a16="http://schemas.microsoft.com/office/drawing/2014/main" id="{89D942F0-32B8-C14E-4A53-5F757FB4A850}"/>
                  </a:ext>
                </a:extLst>
              </p:cNvPr>
              <p:cNvGrpSpPr/>
              <p:nvPr/>
            </p:nvGrpSpPr>
            <p:grpSpPr>
              <a:xfrm>
                <a:off x="6024367" y="3079600"/>
                <a:ext cx="5183267" cy="1843388"/>
                <a:chOff x="5938465" y="3423121"/>
                <a:chExt cx="5183267" cy="1843388"/>
              </a:xfrm>
            </p:grpSpPr>
            <p:grpSp>
              <p:nvGrpSpPr>
                <p:cNvPr id="21" name="Group 20">
                  <a:extLst>
                    <a:ext uri="{FF2B5EF4-FFF2-40B4-BE49-F238E27FC236}">
                      <a16:creationId xmlns:a16="http://schemas.microsoft.com/office/drawing/2014/main" id="{A11D439B-E417-FB60-E9F1-D42FF386153D}"/>
                    </a:ext>
                  </a:extLst>
                </p:cNvPr>
                <p:cNvGrpSpPr/>
                <p:nvPr/>
              </p:nvGrpSpPr>
              <p:grpSpPr>
                <a:xfrm>
                  <a:off x="5938465" y="3423121"/>
                  <a:ext cx="5183267" cy="719999"/>
                  <a:chOff x="5938465" y="3423121"/>
                  <a:chExt cx="5183267" cy="719999"/>
                </a:xfrm>
              </p:grpSpPr>
              <p:sp>
                <p:nvSpPr>
                  <p:cNvPr id="9" name="Rectangle 8">
                    <a:extLst>
                      <a:ext uri="{FF2B5EF4-FFF2-40B4-BE49-F238E27FC236}">
                        <a16:creationId xmlns:a16="http://schemas.microsoft.com/office/drawing/2014/main" id="{DD0C738F-B39C-88E5-98EB-5493E84B9380}"/>
                      </a:ext>
                    </a:extLst>
                  </p:cNvPr>
                  <p:cNvSpPr/>
                  <p:nvPr/>
                </p:nvSpPr>
                <p:spPr>
                  <a:xfrm>
                    <a:off x="5938465" y="3429000"/>
                    <a:ext cx="1439999" cy="714119"/>
                  </a:xfrm>
                  <a:prstGeom prst="rect">
                    <a:avLst/>
                  </a:prstGeom>
                  <a:solidFill>
                    <a:srgbClr val="BC451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KNN</a:t>
                    </a:r>
                  </a:p>
                  <a:p>
                    <a:pPr algn="ctr"/>
                    <a:r>
                      <a:rPr lang="en-GB" dirty="0"/>
                      <a:t>Model</a:t>
                    </a:r>
                  </a:p>
                </p:txBody>
              </p:sp>
              <p:sp>
                <p:nvSpPr>
                  <p:cNvPr id="10" name="Rectangle 9">
                    <a:extLst>
                      <a:ext uri="{FF2B5EF4-FFF2-40B4-BE49-F238E27FC236}">
                        <a16:creationId xmlns:a16="http://schemas.microsoft.com/office/drawing/2014/main" id="{C8ED6243-82C8-99ED-18D7-E7B1714F7148}"/>
                      </a:ext>
                    </a:extLst>
                  </p:cNvPr>
                  <p:cNvSpPr/>
                  <p:nvPr/>
                </p:nvSpPr>
                <p:spPr>
                  <a:xfrm>
                    <a:off x="7814653" y="3423121"/>
                    <a:ext cx="1439999" cy="719999"/>
                  </a:xfrm>
                  <a:prstGeom prst="rect">
                    <a:avLst/>
                  </a:prstGeom>
                  <a:solidFill>
                    <a:srgbClr val="BC451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DT</a:t>
                    </a:r>
                  </a:p>
                  <a:p>
                    <a:pPr algn="ctr"/>
                    <a:r>
                      <a:rPr lang="en-GB" dirty="0"/>
                      <a:t>Model</a:t>
                    </a:r>
                  </a:p>
                </p:txBody>
              </p:sp>
              <p:sp>
                <p:nvSpPr>
                  <p:cNvPr id="11" name="Rectangle 10">
                    <a:extLst>
                      <a:ext uri="{FF2B5EF4-FFF2-40B4-BE49-F238E27FC236}">
                        <a16:creationId xmlns:a16="http://schemas.microsoft.com/office/drawing/2014/main" id="{B1E1BAEF-31BB-825D-F0C6-47734400F86A}"/>
                      </a:ext>
                    </a:extLst>
                  </p:cNvPr>
                  <p:cNvSpPr/>
                  <p:nvPr/>
                </p:nvSpPr>
                <p:spPr>
                  <a:xfrm>
                    <a:off x="9696001" y="3423121"/>
                    <a:ext cx="1425731" cy="719998"/>
                  </a:xfrm>
                  <a:prstGeom prst="rect">
                    <a:avLst/>
                  </a:prstGeom>
                  <a:solidFill>
                    <a:srgbClr val="BC451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SVM</a:t>
                    </a:r>
                  </a:p>
                  <a:p>
                    <a:pPr algn="ctr"/>
                    <a:r>
                      <a:rPr lang="en-GB" dirty="0"/>
                      <a:t>Model</a:t>
                    </a:r>
                  </a:p>
                </p:txBody>
              </p:sp>
            </p:grpSp>
            <p:grpSp>
              <p:nvGrpSpPr>
                <p:cNvPr id="22" name="Group 21">
                  <a:extLst>
                    <a:ext uri="{FF2B5EF4-FFF2-40B4-BE49-F238E27FC236}">
                      <a16:creationId xmlns:a16="http://schemas.microsoft.com/office/drawing/2014/main" id="{A8082C73-E2D9-AD55-635E-29832BE6678E}"/>
                    </a:ext>
                  </a:extLst>
                </p:cNvPr>
                <p:cNvGrpSpPr/>
                <p:nvPr/>
              </p:nvGrpSpPr>
              <p:grpSpPr>
                <a:xfrm>
                  <a:off x="5938465" y="4546510"/>
                  <a:ext cx="5183267" cy="719999"/>
                  <a:chOff x="5938465" y="3423121"/>
                  <a:chExt cx="5183267" cy="719999"/>
                </a:xfrm>
              </p:grpSpPr>
              <p:sp>
                <p:nvSpPr>
                  <p:cNvPr id="23" name="Rectangle 22">
                    <a:extLst>
                      <a:ext uri="{FF2B5EF4-FFF2-40B4-BE49-F238E27FC236}">
                        <a16:creationId xmlns:a16="http://schemas.microsoft.com/office/drawing/2014/main" id="{7717D3AA-0B0E-87BD-960D-104F74E49F03}"/>
                      </a:ext>
                    </a:extLst>
                  </p:cNvPr>
                  <p:cNvSpPr/>
                  <p:nvPr/>
                </p:nvSpPr>
                <p:spPr>
                  <a:xfrm>
                    <a:off x="5938465" y="3429000"/>
                    <a:ext cx="1439999" cy="714119"/>
                  </a:xfrm>
                  <a:prstGeom prst="rect">
                    <a:avLst/>
                  </a:prstGeom>
                  <a:solidFill>
                    <a:srgbClr val="BC451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KNN</a:t>
                    </a:r>
                  </a:p>
                  <a:p>
                    <a:pPr algn="ctr"/>
                    <a:r>
                      <a:rPr lang="en-GB" dirty="0"/>
                      <a:t>Prediction</a:t>
                    </a:r>
                  </a:p>
                </p:txBody>
              </p:sp>
              <p:sp>
                <p:nvSpPr>
                  <p:cNvPr id="24" name="Rectangle 23">
                    <a:extLst>
                      <a:ext uri="{FF2B5EF4-FFF2-40B4-BE49-F238E27FC236}">
                        <a16:creationId xmlns:a16="http://schemas.microsoft.com/office/drawing/2014/main" id="{B029C674-3C8D-FD0A-4840-8307DB32BC05}"/>
                      </a:ext>
                    </a:extLst>
                  </p:cNvPr>
                  <p:cNvSpPr/>
                  <p:nvPr/>
                </p:nvSpPr>
                <p:spPr>
                  <a:xfrm>
                    <a:off x="7814653" y="3423121"/>
                    <a:ext cx="1439999" cy="719999"/>
                  </a:xfrm>
                  <a:prstGeom prst="rect">
                    <a:avLst/>
                  </a:prstGeom>
                  <a:solidFill>
                    <a:srgbClr val="BC451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dirty="0"/>
                  </a:p>
                  <a:p>
                    <a:pPr algn="ctr"/>
                    <a:r>
                      <a:rPr lang="en-GB" dirty="0"/>
                      <a:t>DT</a:t>
                    </a:r>
                  </a:p>
                  <a:p>
                    <a:pPr algn="ctr"/>
                    <a:r>
                      <a:rPr lang="en-GB" dirty="0"/>
                      <a:t>Prediction</a:t>
                    </a:r>
                  </a:p>
                  <a:p>
                    <a:pPr algn="ctr"/>
                    <a:endParaRPr lang="en-GB" dirty="0"/>
                  </a:p>
                </p:txBody>
              </p:sp>
              <p:sp>
                <p:nvSpPr>
                  <p:cNvPr id="25" name="Rectangle 24">
                    <a:extLst>
                      <a:ext uri="{FF2B5EF4-FFF2-40B4-BE49-F238E27FC236}">
                        <a16:creationId xmlns:a16="http://schemas.microsoft.com/office/drawing/2014/main" id="{53A81B96-B24B-832D-CCF7-E86C8F95694A}"/>
                      </a:ext>
                    </a:extLst>
                  </p:cNvPr>
                  <p:cNvSpPr/>
                  <p:nvPr/>
                </p:nvSpPr>
                <p:spPr>
                  <a:xfrm>
                    <a:off x="9696001" y="3423121"/>
                    <a:ext cx="1425731" cy="719998"/>
                  </a:xfrm>
                  <a:prstGeom prst="rect">
                    <a:avLst/>
                  </a:prstGeom>
                  <a:solidFill>
                    <a:srgbClr val="BC451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SVM Prediction</a:t>
                    </a:r>
                  </a:p>
                </p:txBody>
              </p:sp>
            </p:grpSp>
          </p:grpSp>
          <p:sp>
            <p:nvSpPr>
              <p:cNvPr id="27" name="Rectangle 26">
                <a:extLst>
                  <a:ext uri="{FF2B5EF4-FFF2-40B4-BE49-F238E27FC236}">
                    <a16:creationId xmlns:a16="http://schemas.microsoft.com/office/drawing/2014/main" id="{929F953C-BDF4-5D20-B0F5-993B25FF66DA}"/>
                  </a:ext>
                </a:extLst>
              </p:cNvPr>
              <p:cNvSpPr/>
              <p:nvPr/>
            </p:nvSpPr>
            <p:spPr>
              <a:xfrm>
                <a:off x="6024367" y="5299148"/>
                <a:ext cx="5183267" cy="773415"/>
              </a:xfrm>
              <a:prstGeom prst="rect">
                <a:avLst/>
              </a:prstGeom>
              <a:solidFill>
                <a:srgbClr val="BC451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Voting Model</a:t>
                </a:r>
              </a:p>
            </p:txBody>
          </p:sp>
        </p:grpSp>
        <p:sp>
          <p:nvSpPr>
            <p:cNvPr id="39" name="Rectangle 38">
              <a:extLst>
                <a:ext uri="{FF2B5EF4-FFF2-40B4-BE49-F238E27FC236}">
                  <a16:creationId xmlns:a16="http://schemas.microsoft.com/office/drawing/2014/main" id="{CDA6CFB5-ED60-7933-1AB6-05DEFD0DDB40}"/>
                </a:ext>
              </a:extLst>
            </p:cNvPr>
            <p:cNvSpPr/>
            <p:nvPr/>
          </p:nvSpPr>
          <p:spPr>
            <a:xfrm>
              <a:off x="7533227" y="5986679"/>
              <a:ext cx="2160000" cy="714118"/>
            </a:xfrm>
            <a:prstGeom prst="rect">
              <a:avLst/>
            </a:prstGeom>
            <a:solidFill>
              <a:srgbClr val="BC451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Welding Class Prediction</a:t>
              </a:r>
            </a:p>
          </p:txBody>
        </p:sp>
        <p:cxnSp>
          <p:nvCxnSpPr>
            <p:cNvPr id="41" name="Straight Arrow Connector 40">
              <a:extLst>
                <a:ext uri="{FF2B5EF4-FFF2-40B4-BE49-F238E27FC236}">
                  <a16:creationId xmlns:a16="http://schemas.microsoft.com/office/drawing/2014/main" id="{85ED7EF2-C226-E242-169D-BE3BF1AE4C87}"/>
                </a:ext>
              </a:extLst>
            </p:cNvPr>
            <p:cNvCxnSpPr>
              <a:stCxn id="8" idx="2"/>
              <a:endCxn id="10" idx="0"/>
            </p:cNvCxnSpPr>
            <p:nvPr/>
          </p:nvCxnSpPr>
          <p:spPr>
            <a:xfrm>
              <a:off x="8613228" y="2300049"/>
              <a:ext cx="4554" cy="3706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CC38BD3-646D-491B-CC41-AAF1BB56E1A5}"/>
                </a:ext>
              </a:extLst>
            </p:cNvPr>
            <p:cNvCxnSpPr>
              <a:cxnSpLocks/>
              <a:stCxn id="8" idx="2"/>
              <a:endCxn id="11" idx="0"/>
            </p:cNvCxnSpPr>
            <p:nvPr/>
          </p:nvCxnSpPr>
          <p:spPr>
            <a:xfrm>
              <a:off x="8613228" y="2300049"/>
              <a:ext cx="1878768" cy="3706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A8A9B2D-58A8-8D86-4C8C-F35DA45C9202}"/>
                </a:ext>
              </a:extLst>
            </p:cNvPr>
            <p:cNvCxnSpPr>
              <a:cxnSpLocks/>
              <a:stCxn id="9" idx="2"/>
              <a:endCxn id="23" idx="0"/>
            </p:cNvCxnSpPr>
            <p:nvPr/>
          </p:nvCxnSpPr>
          <p:spPr>
            <a:xfrm>
              <a:off x="6741594" y="3390648"/>
              <a:ext cx="0" cy="4092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EECEE93-9909-C62F-C22A-EF3A1455C243}"/>
                </a:ext>
              </a:extLst>
            </p:cNvPr>
            <p:cNvCxnSpPr>
              <a:cxnSpLocks/>
              <a:stCxn id="10" idx="2"/>
              <a:endCxn id="24" idx="0"/>
            </p:cNvCxnSpPr>
            <p:nvPr/>
          </p:nvCxnSpPr>
          <p:spPr>
            <a:xfrm>
              <a:off x="8617782" y="3390649"/>
              <a:ext cx="0" cy="4033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D6BDF632-EBF3-1898-6D34-26A1B1CF6CBC}"/>
                </a:ext>
              </a:extLst>
            </p:cNvPr>
            <p:cNvCxnSpPr>
              <a:cxnSpLocks/>
              <a:stCxn id="11" idx="2"/>
              <a:endCxn id="25" idx="0"/>
            </p:cNvCxnSpPr>
            <p:nvPr/>
          </p:nvCxnSpPr>
          <p:spPr>
            <a:xfrm>
              <a:off x="10491996" y="3390648"/>
              <a:ext cx="0" cy="4033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109DD55-9F85-B973-2BAC-1418058C872D}"/>
                </a:ext>
              </a:extLst>
            </p:cNvPr>
            <p:cNvCxnSpPr>
              <a:cxnSpLocks/>
              <a:stCxn id="8" idx="2"/>
              <a:endCxn id="9" idx="0"/>
            </p:cNvCxnSpPr>
            <p:nvPr/>
          </p:nvCxnSpPr>
          <p:spPr>
            <a:xfrm flipH="1">
              <a:off x="6741594" y="2300049"/>
              <a:ext cx="1871634" cy="3764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853C160-3B1C-CC19-D986-5B4B2BBFC8D1}"/>
                </a:ext>
              </a:extLst>
            </p:cNvPr>
            <p:cNvCxnSpPr>
              <a:cxnSpLocks/>
              <a:stCxn id="23" idx="2"/>
            </p:cNvCxnSpPr>
            <p:nvPr/>
          </p:nvCxnSpPr>
          <p:spPr>
            <a:xfrm>
              <a:off x="6741594" y="4514037"/>
              <a:ext cx="0" cy="3761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FE2C0B9-0CBF-C543-A424-3B0395E78558}"/>
                </a:ext>
              </a:extLst>
            </p:cNvPr>
            <p:cNvCxnSpPr>
              <a:cxnSpLocks/>
            </p:cNvCxnSpPr>
            <p:nvPr/>
          </p:nvCxnSpPr>
          <p:spPr>
            <a:xfrm>
              <a:off x="8644142" y="4514037"/>
              <a:ext cx="0" cy="3761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0F16575-81DF-2484-85F8-CFA465B55953}"/>
                </a:ext>
              </a:extLst>
            </p:cNvPr>
            <p:cNvCxnSpPr>
              <a:cxnSpLocks/>
            </p:cNvCxnSpPr>
            <p:nvPr/>
          </p:nvCxnSpPr>
          <p:spPr>
            <a:xfrm>
              <a:off x="10491996" y="4514037"/>
              <a:ext cx="0" cy="3761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5D11689-7F49-D738-D34A-20487DD787C2}"/>
                </a:ext>
              </a:extLst>
            </p:cNvPr>
            <p:cNvCxnSpPr>
              <a:cxnSpLocks/>
              <a:stCxn id="27" idx="2"/>
              <a:endCxn id="39" idx="0"/>
            </p:cNvCxnSpPr>
            <p:nvPr/>
          </p:nvCxnSpPr>
          <p:spPr>
            <a:xfrm flipH="1">
              <a:off x="8613227" y="5663613"/>
              <a:ext cx="1" cy="3230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6" name="Straight Arrow Connector 65">
            <a:extLst>
              <a:ext uri="{FF2B5EF4-FFF2-40B4-BE49-F238E27FC236}">
                <a16:creationId xmlns:a16="http://schemas.microsoft.com/office/drawing/2014/main" id="{7659692B-B0B8-AD14-9D74-25CD9E35F504}"/>
              </a:ext>
            </a:extLst>
          </p:cNvPr>
          <p:cNvCxnSpPr>
            <a:cxnSpLocks/>
            <a:stCxn id="4" idx="2"/>
            <a:endCxn id="7" idx="0"/>
          </p:cNvCxnSpPr>
          <p:nvPr/>
        </p:nvCxnSpPr>
        <p:spPr>
          <a:xfrm>
            <a:off x="2176550" y="2294168"/>
            <a:ext cx="1" cy="15085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1CCF00A5-FA61-9C96-AC22-9A01DE93148D}"/>
              </a:ext>
            </a:extLst>
          </p:cNvPr>
          <p:cNvCxnSpPr>
            <a:cxnSpLocks/>
            <a:stCxn id="7" idx="2"/>
            <a:endCxn id="38" idx="0"/>
          </p:cNvCxnSpPr>
          <p:nvPr/>
        </p:nvCxnSpPr>
        <p:spPr>
          <a:xfrm flipH="1">
            <a:off x="2176550" y="4516858"/>
            <a:ext cx="1" cy="14698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9B3CCE0-9A16-C9D5-56E9-D136B365D2DF}"/>
              </a:ext>
            </a:extLst>
          </p:cNvPr>
          <p:cNvSpPr>
            <a:spLocks noGrp="1"/>
          </p:cNvSpPr>
          <p:nvPr>
            <p:ph type="sldNum" sz="quarter" idx="12"/>
          </p:nvPr>
        </p:nvSpPr>
        <p:spPr/>
        <p:txBody>
          <a:bodyPr/>
          <a:lstStyle/>
          <a:p>
            <a:fld id="{456C7255-600E-4E5C-9BFB-BE580E0EF5DA}" type="slidenum">
              <a:rPr lang="en-GB" smtClean="0"/>
              <a:t>6</a:t>
            </a:fld>
            <a:endParaRPr lang="en-GB"/>
          </a:p>
        </p:txBody>
      </p:sp>
    </p:spTree>
    <p:extLst>
      <p:ext uri="{BB962C8B-B14F-4D97-AF65-F5344CB8AC3E}">
        <p14:creationId xmlns:p14="http://schemas.microsoft.com/office/powerpoint/2010/main" val="993614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A35BC-D6ED-0F05-FC0E-1005E740F761}"/>
              </a:ext>
            </a:extLst>
          </p:cNvPr>
          <p:cNvSpPr>
            <a:spLocks noGrp="1"/>
          </p:cNvSpPr>
          <p:nvPr>
            <p:ph type="title"/>
          </p:nvPr>
        </p:nvSpPr>
        <p:spPr>
          <a:xfrm>
            <a:off x="4957011" y="609600"/>
            <a:ext cx="6310546" cy="1402080"/>
          </a:xfrm>
        </p:spPr>
        <p:txBody>
          <a:bodyPr>
            <a:normAutofit/>
          </a:bodyPr>
          <a:lstStyle/>
          <a:p>
            <a:r>
              <a:rPr lang="en-GB"/>
              <a:t>Project Overview: RLW Classes</a:t>
            </a:r>
            <a:endParaRPr lang="en-GB" dirty="0"/>
          </a:p>
        </p:txBody>
      </p:sp>
      <p:pic>
        <p:nvPicPr>
          <p:cNvPr id="20" name="Picture 10">
            <a:extLst>
              <a:ext uri="{FF2B5EF4-FFF2-40B4-BE49-F238E27FC236}">
                <a16:creationId xmlns:a16="http://schemas.microsoft.com/office/drawing/2014/main" id="{3571A55B-8C56-492F-B317-105830ECF92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0" y="1"/>
            <a:ext cx="4690532" cy="6858000"/>
          </a:xfrm>
          <a:prstGeom prst="rect">
            <a:avLst/>
          </a:prstGeom>
        </p:spPr>
      </p:pic>
      <p:pic>
        <p:nvPicPr>
          <p:cNvPr id="5" name="Picture 4" descr="A collage of a brick wall&#10;&#10;Description automatically generated with low confidence">
            <a:extLst>
              <a:ext uri="{FF2B5EF4-FFF2-40B4-BE49-F238E27FC236}">
                <a16:creationId xmlns:a16="http://schemas.microsoft.com/office/drawing/2014/main" id="{F5CA3FFA-6926-5554-3266-7C59641CE26F}"/>
              </a:ext>
            </a:extLst>
          </p:cNvPr>
          <p:cNvPicPr>
            <a:picLocks noChangeAspect="1"/>
          </p:cNvPicPr>
          <p:nvPr/>
        </p:nvPicPr>
        <p:blipFill rotWithShape="1">
          <a:blip r:embed="rId5">
            <a:extLst>
              <a:ext uri="{28A0092B-C50C-407E-A947-70E740481C1C}">
                <a14:useLocalDpi xmlns:a14="http://schemas.microsoft.com/office/drawing/2010/main" val="0"/>
              </a:ext>
            </a:extLst>
          </a:blip>
          <a:srcRect l="34797" t="3238" r="35342" b="15468"/>
          <a:stretch/>
        </p:blipFill>
        <p:spPr bwMode="auto">
          <a:xfrm>
            <a:off x="1309273" y="643464"/>
            <a:ext cx="2071986" cy="1748651"/>
          </a:xfrm>
          <a:prstGeom prst="rect">
            <a:avLst/>
          </a:prstGeom>
          <a:extLst>
            <a:ext uri="{53640926-AAD7-44D8-BBD7-CCE9431645EC}">
              <a14:shadowObscured xmlns:a14="http://schemas.microsoft.com/office/drawing/2010/main"/>
            </a:ext>
          </a:extLst>
        </p:spPr>
      </p:pic>
      <p:pic>
        <p:nvPicPr>
          <p:cNvPr id="6" name="Picture 5" descr="A picture containing text, brick, building material&#10;&#10;Description automatically generated">
            <a:extLst>
              <a:ext uri="{FF2B5EF4-FFF2-40B4-BE49-F238E27FC236}">
                <a16:creationId xmlns:a16="http://schemas.microsoft.com/office/drawing/2014/main" id="{65F58452-607A-9388-50BF-16ECD48CF7A8}"/>
              </a:ext>
            </a:extLst>
          </p:cNvPr>
          <p:cNvPicPr>
            <a:picLocks noChangeAspect="1"/>
          </p:cNvPicPr>
          <p:nvPr/>
        </p:nvPicPr>
        <p:blipFill rotWithShape="1">
          <a:blip r:embed="rId5">
            <a:extLst>
              <a:ext uri="{28A0092B-C50C-407E-A947-70E740481C1C}">
                <a14:useLocalDpi xmlns:a14="http://schemas.microsoft.com/office/drawing/2010/main" val="0"/>
              </a:ext>
            </a:extLst>
          </a:blip>
          <a:srcRect l="69269" t="3238" r="1341" b="15468"/>
          <a:stretch/>
        </p:blipFill>
        <p:spPr bwMode="auto">
          <a:xfrm>
            <a:off x="1341952" y="4707183"/>
            <a:ext cx="2039307" cy="1748651"/>
          </a:xfrm>
          <a:prstGeom prst="rect">
            <a:avLst/>
          </a:prstGeom>
          <a:extLst>
            <a:ext uri="{53640926-AAD7-44D8-BBD7-CCE9431645EC}">
              <a14:shadowObscured xmlns:a14="http://schemas.microsoft.com/office/drawing/2010/main"/>
            </a:ext>
          </a:extLst>
        </p:spPr>
      </p:pic>
      <p:pic>
        <p:nvPicPr>
          <p:cNvPr id="4" name="Picture 3" descr="A picture containing text, brick, building material&#10;&#10;Description automatically generated">
            <a:extLst>
              <a:ext uri="{FF2B5EF4-FFF2-40B4-BE49-F238E27FC236}">
                <a16:creationId xmlns:a16="http://schemas.microsoft.com/office/drawing/2014/main" id="{434ECF92-5D42-6DAC-EDD5-48C35331F24E}"/>
              </a:ext>
            </a:extLst>
          </p:cNvPr>
          <p:cNvPicPr>
            <a:picLocks noChangeAspect="1"/>
          </p:cNvPicPr>
          <p:nvPr/>
        </p:nvPicPr>
        <p:blipFill rotWithShape="1">
          <a:blip r:embed="rId5">
            <a:extLst>
              <a:ext uri="{28A0092B-C50C-407E-A947-70E740481C1C}">
                <a14:useLocalDpi xmlns:a14="http://schemas.microsoft.com/office/drawing/2010/main" val="0"/>
              </a:ext>
            </a:extLst>
          </a:blip>
          <a:srcRect l="1453" t="3238" r="69156" b="15468"/>
          <a:stretch/>
        </p:blipFill>
        <p:spPr bwMode="auto">
          <a:xfrm>
            <a:off x="1337936" y="2673631"/>
            <a:ext cx="2043323" cy="1752036"/>
          </a:xfrm>
          <a:prstGeom prst="rect">
            <a:avLst/>
          </a:prstGeom>
          <a:extLst>
            <a:ext uri="{53640926-AAD7-44D8-BBD7-CCE9431645EC}">
              <a14:shadowObscured xmlns:a14="http://schemas.microsoft.com/office/drawing/2010/main"/>
            </a:ext>
          </a:extLst>
        </p:spPr>
      </p:pic>
      <p:graphicFrame>
        <p:nvGraphicFramePr>
          <p:cNvPr id="16" name="Content Placeholder 2">
            <a:extLst>
              <a:ext uri="{FF2B5EF4-FFF2-40B4-BE49-F238E27FC236}">
                <a16:creationId xmlns:a16="http://schemas.microsoft.com/office/drawing/2014/main" id="{D969AC89-A348-4AA5-755D-8545F658C51D}"/>
              </a:ext>
            </a:extLst>
          </p:cNvPr>
          <p:cNvGraphicFramePr>
            <a:graphicFrameLocks noGrp="1"/>
          </p:cNvGraphicFramePr>
          <p:nvPr>
            <p:ph idx="1"/>
            <p:extLst>
              <p:ext uri="{D42A27DB-BD31-4B8C-83A1-F6EECF244321}">
                <p14:modId xmlns:p14="http://schemas.microsoft.com/office/powerpoint/2010/main" val="890521656"/>
              </p:ext>
            </p:extLst>
          </p:nvPr>
        </p:nvGraphicFramePr>
        <p:xfrm>
          <a:off x="4957011" y="2159164"/>
          <a:ext cx="6310546" cy="363203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7" name="Slide Number Placeholder 6">
            <a:extLst>
              <a:ext uri="{FF2B5EF4-FFF2-40B4-BE49-F238E27FC236}">
                <a16:creationId xmlns:a16="http://schemas.microsoft.com/office/drawing/2014/main" id="{027E9837-10F2-59D1-5396-8D7AAA28ACE4}"/>
              </a:ext>
            </a:extLst>
          </p:cNvPr>
          <p:cNvSpPr>
            <a:spLocks noGrp="1"/>
          </p:cNvSpPr>
          <p:nvPr>
            <p:ph type="sldNum" sz="quarter" idx="12"/>
          </p:nvPr>
        </p:nvSpPr>
        <p:spPr/>
        <p:txBody>
          <a:bodyPr/>
          <a:lstStyle/>
          <a:p>
            <a:fld id="{456C7255-600E-4E5C-9BFB-BE580E0EF5DA}" type="slidenum">
              <a:rPr lang="en-GB" smtClean="0"/>
              <a:t>7</a:t>
            </a:fld>
            <a:endParaRPr lang="en-GB"/>
          </a:p>
        </p:txBody>
      </p:sp>
    </p:spTree>
    <p:extLst>
      <p:ext uri="{BB962C8B-B14F-4D97-AF65-F5344CB8AC3E}">
        <p14:creationId xmlns:p14="http://schemas.microsoft.com/office/powerpoint/2010/main" val="4178307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D5A0B-B067-7349-416A-7541075C147F}"/>
              </a:ext>
            </a:extLst>
          </p:cNvPr>
          <p:cNvSpPr>
            <a:spLocks noGrp="1"/>
          </p:cNvSpPr>
          <p:nvPr>
            <p:ph type="title"/>
          </p:nvPr>
        </p:nvSpPr>
        <p:spPr>
          <a:xfrm>
            <a:off x="913795" y="609600"/>
            <a:ext cx="3078749" cy="970450"/>
          </a:xfrm>
        </p:spPr>
        <p:txBody>
          <a:bodyPr anchor="b">
            <a:normAutofit/>
          </a:bodyPr>
          <a:lstStyle/>
          <a:p>
            <a:pPr algn="l"/>
            <a:r>
              <a:rPr lang="en-GB" sz="2800" dirty="0">
                <a:ln>
                  <a:solidFill>
                    <a:srgbClr val="404040">
                      <a:alpha val="10000"/>
                    </a:srgbClr>
                  </a:solidFill>
                </a:ln>
                <a:solidFill>
                  <a:srgbClr val="DADADA"/>
                </a:solidFill>
              </a:rPr>
              <a:t>Project Overview: Datasets</a:t>
            </a:r>
            <a:endParaRPr lang="en-GB" sz="2800" dirty="0"/>
          </a:p>
        </p:txBody>
      </p:sp>
      <p:sp>
        <p:nvSpPr>
          <p:cNvPr id="3" name="Content Placeholder 2">
            <a:extLst>
              <a:ext uri="{FF2B5EF4-FFF2-40B4-BE49-F238E27FC236}">
                <a16:creationId xmlns:a16="http://schemas.microsoft.com/office/drawing/2014/main" id="{39BABBBE-A998-227F-4914-6F21361E4AB2}"/>
              </a:ext>
            </a:extLst>
          </p:cNvPr>
          <p:cNvSpPr>
            <a:spLocks noGrp="1"/>
          </p:cNvSpPr>
          <p:nvPr>
            <p:ph idx="1"/>
          </p:nvPr>
        </p:nvSpPr>
        <p:spPr>
          <a:xfrm>
            <a:off x="913795" y="1732449"/>
            <a:ext cx="3078749" cy="4058751"/>
          </a:xfrm>
        </p:spPr>
        <p:txBody>
          <a:bodyPr anchor="t">
            <a:normAutofit/>
          </a:bodyPr>
          <a:lstStyle/>
          <a:p>
            <a:pPr>
              <a:buClr>
                <a:srgbClr val="D49B3E"/>
              </a:buClr>
            </a:pPr>
            <a:r>
              <a:rPr lang="en-GB" sz="1600" dirty="0"/>
              <a:t>Three datasets in total, each with different welding configurations.</a:t>
            </a:r>
          </a:p>
          <a:p>
            <a:pPr>
              <a:buClr>
                <a:srgbClr val="D49B3E"/>
              </a:buClr>
            </a:pPr>
            <a:endParaRPr lang="en-GB" sz="1600" dirty="0"/>
          </a:p>
          <a:p>
            <a:pPr>
              <a:buClr>
                <a:srgbClr val="D49B3E"/>
              </a:buClr>
            </a:pPr>
            <a:r>
              <a:rPr lang="en-GB" sz="1600" dirty="0"/>
              <a:t>Dataset 2 contains a significant class </a:t>
            </a:r>
            <a:r>
              <a:rPr lang="en-GB" sz="1600"/>
              <a:t>imbalance.</a:t>
            </a:r>
          </a:p>
          <a:p>
            <a:pPr>
              <a:buClr>
                <a:srgbClr val="D49B3E"/>
              </a:buClr>
            </a:pPr>
            <a:endParaRPr lang="en-GB" sz="1600" dirty="0"/>
          </a:p>
          <a:p>
            <a:pPr>
              <a:buClr>
                <a:srgbClr val="D49B3E"/>
              </a:buClr>
            </a:pPr>
            <a:r>
              <a:rPr lang="en-GB" sz="1600" dirty="0"/>
              <a:t>Dataset 3 contains all datapoints from datasets 1 and 2, as well as some additional datapoints.</a:t>
            </a:r>
          </a:p>
          <a:p>
            <a:pPr marL="36900" indent="0">
              <a:buClr>
                <a:srgbClr val="D49B3E"/>
              </a:buClr>
              <a:buNone/>
            </a:pPr>
            <a:endParaRPr lang="en-GB" sz="1600" dirty="0"/>
          </a:p>
        </p:txBody>
      </p:sp>
      <p:graphicFrame>
        <p:nvGraphicFramePr>
          <p:cNvPr id="6" name="Table 4">
            <a:extLst>
              <a:ext uri="{FF2B5EF4-FFF2-40B4-BE49-F238E27FC236}">
                <a16:creationId xmlns:a16="http://schemas.microsoft.com/office/drawing/2014/main" id="{9A2F439D-B76E-2D33-C90B-B19B536D480B}"/>
              </a:ext>
            </a:extLst>
          </p:cNvPr>
          <p:cNvGraphicFramePr>
            <a:graphicFrameLocks/>
          </p:cNvGraphicFramePr>
          <p:nvPr>
            <p:extLst>
              <p:ext uri="{D42A27DB-BD31-4B8C-83A1-F6EECF244321}">
                <p14:modId xmlns:p14="http://schemas.microsoft.com/office/powerpoint/2010/main" val="2111747836"/>
              </p:ext>
            </p:extLst>
          </p:nvPr>
        </p:nvGraphicFramePr>
        <p:xfrm>
          <a:off x="4878361" y="1732449"/>
          <a:ext cx="7153693" cy="4243241"/>
        </p:xfrm>
        <a:graphic>
          <a:graphicData uri="http://schemas.openxmlformats.org/drawingml/2006/table">
            <a:tbl>
              <a:tblPr firstRow="1" firstCol="1" lastRow="1" bandRow="1">
                <a:tableStyleId>{5C22544A-7EE6-4342-B048-85BDC9FD1C3A}</a:tableStyleId>
              </a:tblPr>
              <a:tblGrid>
                <a:gridCol w="2292469">
                  <a:extLst>
                    <a:ext uri="{9D8B030D-6E8A-4147-A177-3AD203B41FA5}">
                      <a16:colId xmlns:a16="http://schemas.microsoft.com/office/drawing/2014/main" val="1003185921"/>
                    </a:ext>
                  </a:extLst>
                </a:gridCol>
                <a:gridCol w="1620408">
                  <a:extLst>
                    <a:ext uri="{9D8B030D-6E8A-4147-A177-3AD203B41FA5}">
                      <a16:colId xmlns:a16="http://schemas.microsoft.com/office/drawing/2014/main" val="1709961200"/>
                    </a:ext>
                  </a:extLst>
                </a:gridCol>
                <a:gridCol w="1620408">
                  <a:extLst>
                    <a:ext uri="{9D8B030D-6E8A-4147-A177-3AD203B41FA5}">
                      <a16:colId xmlns:a16="http://schemas.microsoft.com/office/drawing/2014/main" val="1466400128"/>
                    </a:ext>
                  </a:extLst>
                </a:gridCol>
                <a:gridCol w="1620408">
                  <a:extLst>
                    <a:ext uri="{9D8B030D-6E8A-4147-A177-3AD203B41FA5}">
                      <a16:colId xmlns:a16="http://schemas.microsoft.com/office/drawing/2014/main" val="1863693765"/>
                    </a:ext>
                  </a:extLst>
                </a:gridCol>
              </a:tblGrid>
              <a:tr h="923529">
                <a:tc>
                  <a:txBody>
                    <a:bodyPr/>
                    <a:lstStyle/>
                    <a:p>
                      <a:endParaRPr lang="en-GB" sz="2500" dirty="0"/>
                    </a:p>
                  </a:txBody>
                  <a:tcPr marL="124801" marR="124801" marT="62401" marB="62401">
                    <a:solidFill>
                      <a:srgbClr val="5E230E"/>
                    </a:solidFill>
                  </a:tcPr>
                </a:tc>
                <a:tc>
                  <a:txBody>
                    <a:bodyPr/>
                    <a:lstStyle/>
                    <a:p>
                      <a:r>
                        <a:rPr lang="en-GB" sz="2500" dirty="0"/>
                        <a:t>Dataset 1</a:t>
                      </a:r>
                    </a:p>
                  </a:txBody>
                  <a:tcPr marL="124801" marR="124801" marT="62401" marB="62401">
                    <a:solidFill>
                      <a:srgbClr val="5E230E"/>
                    </a:solidFill>
                  </a:tcPr>
                </a:tc>
                <a:tc>
                  <a:txBody>
                    <a:bodyPr/>
                    <a:lstStyle/>
                    <a:p>
                      <a:r>
                        <a:rPr lang="en-GB" sz="2500"/>
                        <a:t>Dataset 2</a:t>
                      </a:r>
                    </a:p>
                  </a:txBody>
                  <a:tcPr marL="124801" marR="124801" marT="62401" marB="62401">
                    <a:solidFill>
                      <a:srgbClr val="5E230E"/>
                    </a:solidFill>
                  </a:tcPr>
                </a:tc>
                <a:tc>
                  <a:txBody>
                    <a:bodyPr/>
                    <a:lstStyle/>
                    <a:p>
                      <a:r>
                        <a:rPr lang="en-GB" sz="2500" dirty="0"/>
                        <a:t>Dataset 3</a:t>
                      </a:r>
                    </a:p>
                  </a:txBody>
                  <a:tcPr marL="124801" marR="124801" marT="62401" marB="62401">
                    <a:solidFill>
                      <a:srgbClr val="5E230E"/>
                    </a:solidFill>
                  </a:tcPr>
                </a:tc>
                <a:extLst>
                  <a:ext uri="{0D108BD9-81ED-4DB2-BD59-A6C34878D82A}">
                    <a16:rowId xmlns:a16="http://schemas.microsoft.com/office/drawing/2014/main" val="366446716"/>
                  </a:ext>
                </a:extLst>
              </a:tr>
              <a:tr h="549125">
                <a:tc>
                  <a:txBody>
                    <a:bodyPr/>
                    <a:lstStyle/>
                    <a:p>
                      <a:r>
                        <a:rPr lang="en-GB" sz="2500" dirty="0"/>
                        <a:t>Sound Weld</a:t>
                      </a:r>
                    </a:p>
                  </a:txBody>
                  <a:tcPr marL="124801" marR="124801" marT="62401" marB="62401">
                    <a:solidFill>
                      <a:srgbClr val="D3BA68"/>
                    </a:solidFill>
                  </a:tcPr>
                </a:tc>
                <a:tc>
                  <a:txBody>
                    <a:bodyPr/>
                    <a:lstStyle/>
                    <a:p>
                      <a:r>
                        <a:rPr lang="en-GB" sz="2500" dirty="0"/>
                        <a:t>16</a:t>
                      </a:r>
                    </a:p>
                  </a:txBody>
                  <a:tcPr marL="124801" marR="124801" marT="62401" marB="62401">
                    <a:solidFill>
                      <a:srgbClr val="D3BA68"/>
                    </a:solidFill>
                  </a:tcPr>
                </a:tc>
                <a:tc>
                  <a:txBody>
                    <a:bodyPr/>
                    <a:lstStyle/>
                    <a:p>
                      <a:r>
                        <a:rPr lang="en-GB" sz="2500" dirty="0"/>
                        <a:t>9</a:t>
                      </a:r>
                    </a:p>
                  </a:txBody>
                  <a:tcPr marL="124801" marR="124801" marT="62401" marB="62401">
                    <a:solidFill>
                      <a:srgbClr val="D3BA68"/>
                    </a:solidFill>
                  </a:tcPr>
                </a:tc>
                <a:tc>
                  <a:txBody>
                    <a:bodyPr/>
                    <a:lstStyle/>
                    <a:p>
                      <a:r>
                        <a:rPr lang="en-GB" sz="2500" dirty="0"/>
                        <a:t>33</a:t>
                      </a:r>
                    </a:p>
                  </a:txBody>
                  <a:tcPr marL="124801" marR="124801" marT="62401" marB="62401">
                    <a:solidFill>
                      <a:srgbClr val="D3BA68"/>
                    </a:solidFill>
                  </a:tcPr>
                </a:tc>
                <a:extLst>
                  <a:ext uri="{0D108BD9-81ED-4DB2-BD59-A6C34878D82A}">
                    <a16:rowId xmlns:a16="http://schemas.microsoft.com/office/drawing/2014/main" val="1424788065"/>
                  </a:ext>
                </a:extLst>
              </a:tr>
              <a:tr h="923529">
                <a:tc>
                  <a:txBody>
                    <a:bodyPr/>
                    <a:lstStyle/>
                    <a:p>
                      <a:r>
                        <a:rPr lang="en-GB" sz="2500" dirty="0"/>
                        <a:t>Lack of Connection</a:t>
                      </a:r>
                    </a:p>
                  </a:txBody>
                  <a:tcPr marL="124801" marR="124801" marT="62401" marB="62401">
                    <a:solidFill>
                      <a:srgbClr val="AD9277"/>
                    </a:solidFill>
                  </a:tcPr>
                </a:tc>
                <a:tc>
                  <a:txBody>
                    <a:bodyPr/>
                    <a:lstStyle/>
                    <a:p>
                      <a:r>
                        <a:rPr lang="en-GB" sz="2500" dirty="0"/>
                        <a:t>12</a:t>
                      </a:r>
                    </a:p>
                  </a:txBody>
                  <a:tcPr marL="124801" marR="124801" marT="62401" marB="62401">
                    <a:solidFill>
                      <a:srgbClr val="AD9277"/>
                    </a:solidFill>
                  </a:tcPr>
                </a:tc>
                <a:tc>
                  <a:txBody>
                    <a:bodyPr/>
                    <a:lstStyle/>
                    <a:p>
                      <a:r>
                        <a:rPr lang="en-GB" sz="2500" dirty="0"/>
                        <a:t>55</a:t>
                      </a:r>
                    </a:p>
                  </a:txBody>
                  <a:tcPr marL="124801" marR="124801" marT="62401" marB="62401">
                    <a:solidFill>
                      <a:srgbClr val="AD9277"/>
                    </a:solidFill>
                  </a:tcPr>
                </a:tc>
                <a:tc>
                  <a:txBody>
                    <a:bodyPr/>
                    <a:lstStyle/>
                    <a:p>
                      <a:r>
                        <a:rPr lang="en-GB" sz="2500" dirty="0"/>
                        <a:t>73</a:t>
                      </a:r>
                    </a:p>
                  </a:txBody>
                  <a:tcPr marL="124801" marR="124801" marT="62401" marB="62401">
                    <a:solidFill>
                      <a:srgbClr val="AD9277"/>
                    </a:solidFill>
                  </a:tcPr>
                </a:tc>
                <a:extLst>
                  <a:ext uri="{0D108BD9-81ED-4DB2-BD59-A6C34878D82A}">
                    <a16:rowId xmlns:a16="http://schemas.microsoft.com/office/drawing/2014/main" val="2208611010"/>
                  </a:ext>
                </a:extLst>
              </a:tr>
              <a:tr h="923529">
                <a:tc>
                  <a:txBody>
                    <a:bodyPr/>
                    <a:lstStyle/>
                    <a:p>
                      <a:r>
                        <a:rPr lang="en-GB" sz="2500" dirty="0"/>
                        <a:t>Over Penetration</a:t>
                      </a:r>
                    </a:p>
                  </a:txBody>
                  <a:tcPr marL="124801" marR="124801" marT="62401" marB="62401">
                    <a:solidFill>
                      <a:srgbClr val="AD9D7B"/>
                    </a:solidFill>
                  </a:tcPr>
                </a:tc>
                <a:tc>
                  <a:txBody>
                    <a:bodyPr/>
                    <a:lstStyle/>
                    <a:p>
                      <a:r>
                        <a:rPr lang="en-GB" sz="2500"/>
                        <a:t>18</a:t>
                      </a:r>
                    </a:p>
                  </a:txBody>
                  <a:tcPr marL="124801" marR="124801" marT="62401" marB="62401">
                    <a:solidFill>
                      <a:srgbClr val="AD9D7B"/>
                    </a:solidFill>
                  </a:tcPr>
                </a:tc>
                <a:tc>
                  <a:txBody>
                    <a:bodyPr/>
                    <a:lstStyle/>
                    <a:p>
                      <a:r>
                        <a:rPr lang="en-GB" sz="2500" dirty="0"/>
                        <a:t>22</a:t>
                      </a:r>
                    </a:p>
                  </a:txBody>
                  <a:tcPr marL="124801" marR="124801" marT="62401" marB="62401">
                    <a:solidFill>
                      <a:srgbClr val="AD9D7B"/>
                    </a:solidFill>
                  </a:tcPr>
                </a:tc>
                <a:tc>
                  <a:txBody>
                    <a:bodyPr/>
                    <a:lstStyle/>
                    <a:p>
                      <a:r>
                        <a:rPr lang="en-GB" sz="2500" dirty="0"/>
                        <a:t>40</a:t>
                      </a:r>
                    </a:p>
                  </a:txBody>
                  <a:tcPr marL="124801" marR="124801" marT="62401" marB="62401">
                    <a:solidFill>
                      <a:srgbClr val="AD9D7B"/>
                    </a:solidFill>
                  </a:tcPr>
                </a:tc>
                <a:extLst>
                  <a:ext uri="{0D108BD9-81ED-4DB2-BD59-A6C34878D82A}">
                    <a16:rowId xmlns:a16="http://schemas.microsoft.com/office/drawing/2014/main" val="2294191919"/>
                  </a:ext>
                </a:extLst>
              </a:tr>
              <a:tr h="923529">
                <a:tc>
                  <a:txBody>
                    <a:bodyPr/>
                    <a:lstStyle/>
                    <a:p>
                      <a:r>
                        <a:rPr lang="en-GB" sz="2500" dirty="0"/>
                        <a:t>Total Datapoints</a:t>
                      </a:r>
                    </a:p>
                  </a:txBody>
                  <a:tcPr marL="124801" marR="124801" marT="62401" marB="62401">
                    <a:solidFill>
                      <a:schemeClr val="accent1">
                        <a:lumMod val="50000"/>
                      </a:schemeClr>
                    </a:solidFill>
                  </a:tcPr>
                </a:tc>
                <a:tc>
                  <a:txBody>
                    <a:bodyPr/>
                    <a:lstStyle/>
                    <a:p>
                      <a:r>
                        <a:rPr lang="en-GB" sz="2500" dirty="0"/>
                        <a:t>46</a:t>
                      </a:r>
                    </a:p>
                  </a:txBody>
                  <a:tcPr marL="124801" marR="124801" marT="62401" marB="62401">
                    <a:solidFill>
                      <a:schemeClr val="accent1">
                        <a:lumMod val="50000"/>
                      </a:schemeClr>
                    </a:solidFill>
                  </a:tcPr>
                </a:tc>
                <a:tc>
                  <a:txBody>
                    <a:bodyPr/>
                    <a:lstStyle/>
                    <a:p>
                      <a:r>
                        <a:rPr lang="en-GB" sz="2500" dirty="0"/>
                        <a:t>86</a:t>
                      </a:r>
                    </a:p>
                  </a:txBody>
                  <a:tcPr marL="124801" marR="124801" marT="62401" marB="62401">
                    <a:solidFill>
                      <a:schemeClr val="accent1">
                        <a:lumMod val="50000"/>
                      </a:schemeClr>
                    </a:solidFill>
                  </a:tcPr>
                </a:tc>
                <a:tc>
                  <a:txBody>
                    <a:bodyPr/>
                    <a:lstStyle/>
                    <a:p>
                      <a:r>
                        <a:rPr lang="en-GB" sz="2500" dirty="0"/>
                        <a:t>146</a:t>
                      </a:r>
                    </a:p>
                  </a:txBody>
                  <a:tcPr marL="124801" marR="124801" marT="62401" marB="62401">
                    <a:solidFill>
                      <a:schemeClr val="accent1">
                        <a:lumMod val="50000"/>
                      </a:schemeClr>
                    </a:solidFill>
                  </a:tcPr>
                </a:tc>
                <a:extLst>
                  <a:ext uri="{0D108BD9-81ED-4DB2-BD59-A6C34878D82A}">
                    <a16:rowId xmlns:a16="http://schemas.microsoft.com/office/drawing/2014/main" val="4219376610"/>
                  </a:ext>
                </a:extLst>
              </a:tr>
            </a:tbl>
          </a:graphicData>
        </a:graphic>
      </p:graphicFrame>
      <p:graphicFrame>
        <p:nvGraphicFramePr>
          <p:cNvPr id="7" name="Content Placeholder 7">
            <a:extLst>
              <a:ext uri="{FF2B5EF4-FFF2-40B4-BE49-F238E27FC236}">
                <a16:creationId xmlns:a16="http://schemas.microsoft.com/office/drawing/2014/main" id="{6D58DC0D-7293-D60A-1C08-F25F834B81AB}"/>
              </a:ext>
            </a:extLst>
          </p:cNvPr>
          <p:cNvGraphicFramePr>
            <a:graphicFrameLocks/>
          </p:cNvGraphicFramePr>
          <p:nvPr>
            <p:extLst>
              <p:ext uri="{D42A27DB-BD31-4B8C-83A1-F6EECF244321}">
                <p14:modId xmlns:p14="http://schemas.microsoft.com/office/powerpoint/2010/main" val="1507738695"/>
              </p:ext>
            </p:extLst>
          </p:nvPr>
        </p:nvGraphicFramePr>
        <p:xfrm>
          <a:off x="7064238" y="-505878"/>
          <a:ext cx="1875099" cy="277637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ontent Placeholder 7">
            <a:extLst>
              <a:ext uri="{FF2B5EF4-FFF2-40B4-BE49-F238E27FC236}">
                <a16:creationId xmlns:a16="http://schemas.microsoft.com/office/drawing/2014/main" id="{A0BFA4A9-6897-ED50-A7D8-8B6417BF66E3}"/>
              </a:ext>
            </a:extLst>
          </p:cNvPr>
          <p:cNvGraphicFramePr>
            <a:graphicFrameLocks/>
          </p:cNvGraphicFramePr>
          <p:nvPr>
            <p:extLst>
              <p:ext uri="{D42A27DB-BD31-4B8C-83A1-F6EECF244321}">
                <p14:modId xmlns:p14="http://schemas.microsoft.com/office/powerpoint/2010/main" val="618956892"/>
              </p:ext>
            </p:extLst>
          </p:nvPr>
        </p:nvGraphicFramePr>
        <p:xfrm>
          <a:off x="8681313" y="-505878"/>
          <a:ext cx="1875099" cy="277637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ontent Placeholder 7">
            <a:extLst>
              <a:ext uri="{FF2B5EF4-FFF2-40B4-BE49-F238E27FC236}">
                <a16:creationId xmlns:a16="http://schemas.microsoft.com/office/drawing/2014/main" id="{4549615B-18EE-E1D0-62E9-9F0B6CE5285D}"/>
              </a:ext>
            </a:extLst>
          </p:cNvPr>
          <p:cNvGraphicFramePr>
            <a:graphicFrameLocks/>
          </p:cNvGraphicFramePr>
          <p:nvPr>
            <p:extLst>
              <p:ext uri="{D42A27DB-BD31-4B8C-83A1-F6EECF244321}">
                <p14:modId xmlns:p14="http://schemas.microsoft.com/office/powerpoint/2010/main" val="902522481"/>
              </p:ext>
            </p:extLst>
          </p:nvPr>
        </p:nvGraphicFramePr>
        <p:xfrm>
          <a:off x="10340655" y="-505878"/>
          <a:ext cx="1875099" cy="2776376"/>
        </p:xfrm>
        <a:graphic>
          <a:graphicData uri="http://schemas.openxmlformats.org/drawingml/2006/chart">
            <c:chart xmlns:c="http://schemas.openxmlformats.org/drawingml/2006/chart" xmlns:r="http://schemas.openxmlformats.org/officeDocument/2006/relationships" r:id="rId5"/>
          </a:graphicData>
        </a:graphic>
      </p:graphicFrame>
      <p:sp>
        <p:nvSpPr>
          <p:cNvPr id="4" name="Slide Number Placeholder 3">
            <a:extLst>
              <a:ext uri="{FF2B5EF4-FFF2-40B4-BE49-F238E27FC236}">
                <a16:creationId xmlns:a16="http://schemas.microsoft.com/office/drawing/2014/main" id="{72C3D8AA-A36C-15E5-4B09-AAAFC655D3FD}"/>
              </a:ext>
            </a:extLst>
          </p:cNvPr>
          <p:cNvSpPr>
            <a:spLocks noGrp="1"/>
          </p:cNvSpPr>
          <p:nvPr>
            <p:ph type="sldNum" sz="quarter" idx="12"/>
          </p:nvPr>
        </p:nvSpPr>
        <p:spPr/>
        <p:txBody>
          <a:bodyPr/>
          <a:lstStyle/>
          <a:p>
            <a:fld id="{456C7255-600E-4E5C-9BFB-BE580E0EF5DA}" type="slidenum">
              <a:rPr lang="en-GB" smtClean="0"/>
              <a:t>8</a:t>
            </a:fld>
            <a:endParaRPr lang="en-GB"/>
          </a:p>
        </p:txBody>
      </p:sp>
    </p:spTree>
    <p:extLst>
      <p:ext uri="{BB962C8B-B14F-4D97-AF65-F5344CB8AC3E}">
        <p14:creationId xmlns:p14="http://schemas.microsoft.com/office/powerpoint/2010/main" val="853257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598C1-BE5D-BC04-54B5-368BFB610DA2}"/>
              </a:ext>
            </a:extLst>
          </p:cNvPr>
          <p:cNvSpPr>
            <a:spLocks noGrp="1"/>
          </p:cNvSpPr>
          <p:nvPr>
            <p:ph type="title"/>
          </p:nvPr>
        </p:nvSpPr>
        <p:spPr/>
        <p:txBody>
          <a:bodyPr/>
          <a:lstStyle/>
          <a:p>
            <a:r>
              <a:rPr lang="en-GB" dirty="0"/>
              <a:t>Statistical Welding Features</a:t>
            </a:r>
          </a:p>
        </p:txBody>
      </p:sp>
      <p:sp>
        <p:nvSpPr>
          <p:cNvPr id="3" name="Content Placeholder 2">
            <a:extLst>
              <a:ext uri="{FF2B5EF4-FFF2-40B4-BE49-F238E27FC236}">
                <a16:creationId xmlns:a16="http://schemas.microsoft.com/office/drawing/2014/main" id="{B328C637-B213-991F-E673-D20BE117B23D}"/>
              </a:ext>
            </a:extLst>
          </p:cNvPr>
          <p:cNvSpPr>
            <a:spLocks noGrp="1"/>
          </p:cNvSpPr>
          <p:nvPr>
            <p:ph idx="1"/>
          </p:nvPr>
        </p:nvSpPr>
        <p:spPr/>
        <p:txBody>
          <a:bodyPr>
            <a:normAutofit fontScale="92500" lnSpcReduction="10000"/>
          </a:bodyPr>
          <a:lstStyle/>
          <a:p>
            <a:r>
              <a:rPr lang="en-GB" dirty="0"/>
              <a:t>Photodiode-based sensors are used to extract welding features during the welding process itself.</a:t>
            </a:r>
          </a:p>
          <a:p>
            <a:r>
              <a:rPr lang="en-GB" dirty="0"/>
              <a:t>These sensors collects three signals:</a:t>
            </a:r>
          </a:p>
          <a:p>
            <a:pPr lvl="1"/>
            <a:r>
              <a:rPr lang="en-GB" dirty="0"/>
              <a:t>Plasma Signal (S</a:t>
            </a:r>
            <a:r>
              <a:rPr lang="en-GB" baseline="-25000" dirty="0"/>
              <a:t>P</a:t>
            </a:r>
            <a:r>
              <a:rPr lang="en-GB" dirty="0"/>
              <a:t>)</a:t>
            </a:r>
          </a:p>
          <a:p>
            <a:pPr lvl="1"/>
            <a:r>
              <a:rPr lang="en-GB" dirty="0"/>
              <a:t>Temperature Signal (S</a:t>
            </a:r>
            <a:r>
              <a:rPr lang="en-GB" baseline="-25000" dirty="0"/>
              <a:t>T</a:t>
            </a:r>
            <a:r>
              <a:rPr lang="en-GB" dirty="0"/>
              <a:t>)</a:t>
            </a:r>
          </a:p>
          <a:p>
            <a:pPr lvl="1"/>
            <a:r>
              <a:rPr lang="en-GB" dirty="0"/>
              <a:t>Back Reflection Signal (S</a:t>
            </a:r>
            <a:r>
              <a:rPr lang="en-GB" baseline="-25000" dirty="0"/>
              <a:t>R</a:t>
            </a:r>
            <a:r>
              <a:rPr lang="en-GB" dirty="0"/>
              <a:t>)</a:t>
            </a:r>
          </a:p>
          <a:p>
            <a:r>
              <a:rPr lang="en-GB" dirty="0"/>
              <a:t>For each signal, two key features are extracted:</a:t>
            </a:r>
          </a:p>
          <a:p>
            <a:pPr lvl="1"/>
            <a:r>
              <a:rPr lang="en-GB" dirty="0"/>
              <a:t>Energy Intensity (</a:t>
            </a:r>
            <a:r>
              <a:rPr lang="el-GR" b="1" i="0" u="none" strike="noStrike" baseline="0" dirty="0">
                <a:latin typeface="AdvOT21bf1298.I"/>
              </a:rPr>
              <a:t>μ</a:t>
            </a:r>
            <a:r>
              <a:rPr lang="en-GB" dirty="0"/>
              <a:t>)</a:t>
            </a:r>
          </a:p>
          <a:p>
            <a:pPr lvl="1"/>
            <a:r>
              <a:rPr lang="en-GB" dirty="0"/>
              <a:t>Scatter Level (</a:t>
            </a:r>
            <a:r>
              <a:rPr lang="el-GR" sz="2400" b="0" i="0" u="none" strike="noStrike" baseline="0" dirty="0">
                <a:latin typeface="AdvOTdd3b7348.I+03"/>
              </a:rPr>
              <a:t>σ</a:t>
            </a:r>
            <a:r>
              <a:rPr lang="en-GB" dirty="0"/>
              <a:t>)</a:t>
            </a:r>
          </a:p>
          <a:p>
            <a:r>
              <a:rPr lang="en-GB" dirty="0"/>
              <a:t>Each welding experiment (datapoint) is represented as a six-tuple: </a:t>
            </a:r>
          </a:p>
          <a:p>
            <a:pPr marL="0" indent="0">
              <a:buNone/>
            </a:pPr>
            <a:r>
              <a:rPr lang="en-GB" dirty="0"/>
              <a:t>    </a:t>
            </a:r>
            <a:r>
              <a:rPr lang="el-GR" dirty="0"/>
              <a:t>{μ</a:t>
            </a:r>
            <a:r>
              <a:rPr lang="en-GB" baseline="-25000" dirty="0"/>
              <a:t>P</a:t>
            </a:r>
            <a:r>
              <a:rPr lang="en-GB" dirty="0"/>
              <a:t>, </a:t>
            </a:r>
            <a:r>
              <a:rPr lang="el-GR" dirty="0"/>
              <a:t>μ</a:t>
            </a:r>
            <a:r>
              <a:rPr lang="en-GB" baseline="-25000" dirty="0"/>
              <a:t>T</a:t>
            </a:r>
            <a:r>
              <a:rPr lang="en-GB" dirty="0"/>
              <a:t>, </a:t>
            </a:r>
            <a:r>
              <a:rPr lang="el-GR" dirty="0"/>
              <a:t>μ</a:t>
            </a:r>
            <a:r>
              <a:rPr lang="en-GB" baseline="-25000" dirty="0"/>
              <a:t>R</a:t>
            </a:r>
            <a:r>
              <a:rPr lang="en-GB" dirty="0"/>
              <a:t>, </a:t>
            </a:r>
            <a:r>
              <a:rPr lang="el-GR" dirty="0"/>
              <a:t>σ</a:t>
            </a:r>
            <a:r>
              <a:rPr lang="en-GB" baseline="-25000" dirty="0"/>
              <a:t>P</a:t>
            </a:r>
            <a:r>
              <a:rPr lang="en-GB" dirty="0"/>
              <a:t>, </a:t>
            </a:r>
            <a:r>
              <a:rPr lang="el-GR" dirty="0"/>
              <a:t>σ</a:t>
            </a:r>
            <a:r>
              <a:rPr lang="en-GB" baseline="-25000" dirty="0"/>
              <a:t>T</a:t>
            </a:r>
            <a:r>
              <a:rPr lang="en-GB" dirty="0"/>
              <a:t>, </a:t>
            </a:r>
            <a:r>
              <a:rPr lang="el-GR" dirty="0"/>
              <a:t>σ</a:t>
            </a:r>
            <a:r>
              <a:rPr lang="en-GB" baseline="-25000" dirty="0"/>
              <a:t>R</a:t>
            </a:r>
            <a:r>
              <a:rPr lang="en-GB" dirty="0"/>
              <a:t>}.</a:t>
            </a:r>
          </a:p>
        </p:txBody>
      </p:sp>
      <p:sp>
        <p:nvSpPr>
          <p:cNvPr id="4" name="Slide Number Placeholder 3">
            <a:extLst>
              <a:ext uri="{FF2B5EF4-FFF2-40B4-BE49-F238E27FC236}">
                <a16:creationId xmlns:a16="http://schemas.microsoft.com/office/drawing/2014/main" id="{CAEC4494-9048-A97C-A5D4-DF8CE664C34A}"/>
              </a:ext>
            </a:extLst>
          </p:cNvPr>
          <p:cNvSpPr>
            <a:spLocks noGrp="1"/>
          </p:cNvSpPr>
          <p:nvPr>
            <p:ph type="sldNum" sz="quarter" idx="12"/>
          </p:nvPr>
        </p:nvSpPr>
        <p:spPr/>
        <p:txBody>
          <a:bodyPr/>
          <a:lstStyle/>
          <a:p>
            <a:fld id="{456C7255-600E-4E5C-9BFB-BE580E0EF5DA}" type="slidenum">
              <a:rPr lang="en-GB" smtClean="0"/>
              <a:t>9</a:t>
            </a:fld>
            <a:endParaRPr lang="en-GB"/>
          </a:p>
        </p:txBody>
      </p:sp>
    </p:spTree>
    <p:extLst>
      <p:ext uri="{BB962C8B-B14F-4D97-AF65-F5344CB8AC3E}">
        <p14:creationId xmlns:p14="http://schemas.microsoft.com/office/powerpoint/2010/main" val="11858298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8320</TotalTime>
  <Words>5174</Words>
  <Application>Microsoft Office PowerPoint</Application>
  <PresentationFormat>Widescreen</PresentationFormat>
  <Paragraphs>669</Paragraphs>
  <Slides>31</Slides>
  <Notes>30</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AdvOT21bf1298.I</vt:lpstr>
      <vt:lpstr>AdvOTdd3b7348.I+03</vt:lpstr>
      <vt:lpstr>Arial</vt:lpstr>
      <vt:lpstr>Calibri</vt:lpstr>
      <vt:lpstr>Calisto MT</vt:lpstr>
      <vt:lpstr>Google Sans</vt:lpstr>
      <vt:lpstr>Tahoma</vt:lpstr>
      <vt:lpstr>Wingdings</vt:lpstr>
      <vt:lpstr>Wingdings 2</vt:lpstr>
      <vt:lpstr>Slate</vt:lpstr>
      <vt:lpstr>Remote Laser Welding Defect Classification</vt:lpstr>
      <vt:lpstr>Presentation Outline</vt:lpstr>
      <vt:lpstr>Introduction: Background</vt:lpstr>
      <vt:lpstr>Introduction: Primary Challenges</vt:lpstr>
      <vt:lpstr>Presentation Outline</vt:lpstr>
      <vt:lpstr>Project Overview: Ensemble Framework</vt:lpstr>
      <vt:lpstr>Project Overview: RLW Classes</vt:lpstr>
      <vt:lpstr>Project Overview: Datasets</vt:lpstr>
      <vt:lpstr>Statistical Welding Features</vt:lpstr>
      <vt:lpstr>Presentation Outline</vt:lpstr>
      <vt:lpstr>Supervised Machine Learning for Defect Classification</vt:lpstr>
      <vt:lpstr>Methodology: Classical Machine Learning Models</vt:lpstr>
      <vt:lpstr>Methodology: Ensemble Voting Strategy</vt:lpstr>
      <vt:lpstr>Time-Series Welding Features</vt:lpstr>
      <vt:lpstr>Methodology: Fully-Connected Neural Network (FCNN) </vt:lpstr>
      <vt:lpstr>Methodology: LSTM</vt:lpstr>
      <vt:lpstr>Methodology: 1D-Convolutionl Neural Network</vt:lpstr>
      <vt:lpstr>Methodology: Stratified Cross Validation</vt:lpstr>
      <vt:lpstr>Presentation Outline</vt:lpstr>
      <vt:lpstr>Results Analysis: Classical and Voting Models (Dataset 1)</vt:lpstr>
      <vt:lpstr>Results Analysis: Classical and Voting Models (Dataset 2)</vt:lpstr>
      <vt:lpstr>Results Analysis: Deep Learning Models</vt:lpstr>
      <vt:lpstr>Results Analysis: Deep Learning Models</vt:lpstr>
      <vt:lpstr>Presentation Outline</vt:lpstr>
      <vt:lpstr>Conclusions</vt:lpstr>
      <vt:lpstr>Presentation Outline</vt:lpstr>
      <vt:lpstr>Project Management</vt:lpstr>
      <vt:lpstr>Presentation Outline</vt:lpstr>
      <vt:lpstr>Future Work: Additional Classical Models </vt:lpstr>
      <vt:lpstr>Areas for Future Work</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CHELLAM, AARON (UG)</dc:creator>
  <cp:lastModifiedBy>CHELLAM, AARON (UG)</cp:lastModifiedBy>
  <cp:revision>1</cp:revision>
  <dcterms:created xsi:type="dcterms:W3CDTF">2023-02-28T19:27:40Z</dcterms:created>
  <dcterms:modified xsi:type="dcterms:W3CDTF">2023-05-02T16:53:33Z</dcterms:modified>
</cp:coreProperties>
</file>