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87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121F9C-C695-4F76-B557-AE1B7CE5BF8C}"/>
              </a:ext>
            </a:extLst>
          </p:cNvPr>
          <p:cNvSpPr txBox="1"/>
          <p:nvPr/>
        </p:nvSpPr>
        <p:spPr>
          <a:xfrm>
            <a:off x="0" y="0"/>
            <a:ext cx="36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</a:t>
            </a:r>
            <a:r>
              <a:rPr lang="zh-CN" altLang="en-US" dirty="0"/>
              <a:t>模型结构、流程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FD47E9-9B12-4AC1-BBD7-300F7F2087AD}"/>
              </a:ext>
            </a:extLst>
          </p:cNvPr>
          <p:cNvSpPr/>
          <p:nvPr/>
        </p:nvSpPr>
        <p:spPr>
          <a:xfrm>
            <a:off x="323528" y="3025149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1AFDC1-9641-4EC0-881D-0701CA8DAD8C}"/>
              </a:ext>
            </a:extLst>
          </p:cNvPr>
          <p:cNvSpPr/>
          <p:nvPr/>
        </p:nvSpPr>
        <p:spPr>
          <a:xfrm>
            <a:off x="1817948" y="3025149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3F1239-5ED9-4403-8343-B0D62F76EC23}"/>
              </a:ext>
            </a:extLst>
          </p:cNvPr>
          <p:cNvSpPr/>
          <p:nvPr/>
        </p:nvSpPr>
        <p:spPr>
          <a:xfrm>
            <a:off x="3312368" y="3025149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B45977-C673-427B-8443-127CB4E53BE6}"/>
              </a:ext>
            </a:extLst>
          </p:cNvPr>
          <p:cNvSpPr/>
          <p:nvPr/>
        </p:nvSpPr>
        <p:spPr>
          <a:xfrm>
            <a:off x="4806788" y="3025149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6A1298-F58F-4F15-BAAF-56342DDDD1DF}"/>
              </a:ext>
            </a:extLst>
          </p:cNvPr>
          <p:cNvSpPr/>
          <p:nvPr/>
        </p:nvSpPr>
        <p:spPr>
          <a:xfrm>
            <a:off x="6305225" y="3025149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BEA9893-73D2-470A-91BA-A91198B20EF5}"/>
                  </a:ext>
                </a:extLst>
              </p:cNvPr>
              <p:cNvSpPr/>
              <p:nvPr/>
            </p:nvSpPr>
            <p:spPr>
              <a:xfrm>
                <a:off x="323528" y="836712"/>
                <a:ext cx="1296144" cy="576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100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市场</m:t>
                    </m:r>
                    <m:r>
                      <a:rPr lang="zh-CN" altLang="en-US" sz="1000" i="1" smtClean="0">
                        <a:latin typeface="Cambria Math" panose="02040503050406030204" pitchFamily="18" charset="0"/>
                      </a:rPr>
                      <m:t>资产</m:t>
                    </m:r>
                  </m:oMath>
                </a14:m>
                <a:r>
                  <a:rPr lang="zh-CN" altLang="en-US" sz="1000" dirty="0"/>
                  <a:t>收益率期望；</a:t>
                </a:r>
                <a:r>
                  <a:rPr lang="en-US" altLang="zh-CN" sz="1000" dirty="0">
                    <a:solidFill>
                      <a:prstClr val="black"/>
                    </a:solidFill>
                  </a:rPr>
                  <a:t> </a:t>
                </a:r>
                <a:endParaRPr lang="en-US" altLang="zh-CN" sz="1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市场无风险</m:t>
                    </m:r>
                  </m:oMath>
                </a14:m>
                <a:r>
                  <a:rPr lang="zh-CN" altLang="en-US" sz="1000" dirty="0">
                    <a:solidFill>
                      <a:prstClr val="black"/>
                    </a:solidFill>
                  </a:rPr>
                  <a:t>收益</a:t>
                </a:r>
                <a:endParaRPr lang="zh-CN" altLang="en-US" sz="10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BEA9893-73D2-470A-91BA-A91198B20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1296144" cy="576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3CCB92-C630-46C7-A165-A3CAFDC76160}"/>
                  </a:ext>
                </a:extLst>
              </p:cNvPr>
              <p:cNvSpPr/>
              <p:nvPr/>
            </p:nvSpPr>
            <p:spPr>
              <a:xfrm>
                <a:off x="1817948" y="836712"/>
                <a:ext cx="1296144" cy="576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1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市场</m:t>
                    </m:r>
                  </m:oMath>
                </a14:m>
                <a:r>
                  <a:rPr lang="zh-CN" altLang="en-US" sz="1000" dirty="0">
                    <a:solidFill>
                      <a:prstClr val="black"/>
                    </a:solidFill>
                  </a:rPr>
                  <a:t>各资产协方差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3CCB92-C630-46C7-A165-A3CAFDC76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48" y="836712"/>
                <a:ext cx="1296144" cy="576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C89B436-DA9D-443D-AF4D-3CC1C3F70B7B}"/>
                  </a:ext>
                </a:extLst>
              </p:cNvPr>
              <p:cNvSpPr/>
              <p:nvPr/>
            </p:nvSpPr>
            <p:spPr>
              <a:xfrm>
                <a:off x="3312368" y="836712"/>
                <a:ext cx="1296144" cy="576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投资者风险</m:t>
                      </m:r>
                      <m:r>
                        <a:rPr lang="zh-CN" alt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厌恶系数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C89B436-DA9D-443D-AF4D-3CC1C3F70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68" y="836712"/>
                <a:ext cx="1296144" cy="576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F0287327-3589-41A1-A4C2-4799E70B3890}"/>
              </a:ext>
            </a:extLst>
          </p:cNvPr>
          <p:cNvSpPr/>
          <p:nvPr/>
        </p:nvSpPr>
        <p:spPr>
          <a:xfrm>
            <a:off x="4806788" y="836712"/>
            <a:ext cx="129614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C8B168-CB27-4DB2-A16C-71E711697CEE}"/>
              </a:ext>
            </a:extLst>
          </p:cNvPr>
          <p:cNvSpPr/>
          <p:nvPr/>
        </p:nvSpPr>
        <p:spPr>
          <a:xfrm>
            <a:off x="6305225" y="836712"/>
            <a:ext cx="129614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9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82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86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33</Words>
  <Application>Microsoft Office PowerPoint</Application>
  <PresentationFormat>全屏显示(4:3)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程若愚</dc:creator>
  <cp:lastModifiedBy>ching aaron</cp:lastModifiedBy>
  <cp:revision>5</cp:revision>
  <dcterms:created xsi:type="dcterms:W3CDTF">2019-09-19T02:16:08Z</dcterms:created>
  <dcterms:modified xsi:type="dcterms:W3CDTF">2019-09-19T04:37:38Z</dcterms:modified>
</cp:coreProperties>
</file>