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BA3302-4BFF-4EF2-AF9D-F380961A4D6A}" v="81" dt="2020-08-22T18:47:11.6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3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en Lucas" userId="e52479924d8310a5" providerId="LiveId" clId="{46BA3302-4BFF-4EF2-AF9D-F380961A4D6A}"/>
    <pc:docChg chg="custSel addSld modSld sldOrd">
      <pc:chgData name="Kristen Lucas" userId="e52479924d8310a5" providerId="LiveId" clId="{46BA3302-4BFF-4EF2-AF9D-F380961A4D6A}" dt="2020-08-22T18:47:57.448" v="272" actId="1076"/>
      <pc:docMkLst>
        <pc:docMk/>
      </pc:docMkLst>
      <pc:sldChg chg="addSp modSp new mod">
        <pc:chgData name="Kristen Lucas" userId="e52479924d8310a5" providerId="LiveId" clId="{46BA3302-4BFF-4EF2-AF9D-F380961A4D6A}" dt="2020-08-22T18:41:18.880" v="189" actId="1076"/>
        <pc:sldMkLst>
          <pc:docMk/>
          <pc:sldMk cId="2220916264" sldId="256"/>
        </pc:sldMkLst>
        <pc:spChg chg="mod">
          <ac:chgData name="Kristen Lucas" userId="e52479924d8310a5" providerId="LiveId" clId="{46BA3302-4BFF-4EF2-AF9D-F380961A4D6A}" dt="2020-08-22T18:35:32.106" v="168" actId="1076"/>
          <ac:spMkLst>
            <pc:docMk/>
            <pc:sldMk cId="2220916264" sldId="256"/>
            <ac:spMk id="2" creationId="{BC705CAC-DF49-4DB1-9A38-0BABBC0F815B}"/>
          </ac:spMkLst>
        </pc:spChg>
        <pc:spChg chg="mod">
          <ac:chgData name="Kristen Lucas" userId="e52479924d8310a5" providerId="LiveId" clId="{46BA3302-4BFF-4EF2-AF9D-F380961A4D6A}" dt="2020-08-22T17:36:30.940" v="63" actId="1076"/>
          <ac:spMkLst>
            <pc:docMk/>
            <pc:sldMk cId="2220916264" sldId="256"/>
            <ac:spMk id="3" creationId="{18E1AC94-A7E9-4A01-B411-5F6D89CCC030}"/>
          </ac:spMkLst>
        </pc:spChg>
        <pc:picChg chg="add mod">
          <ac:chgData name="Kristen Lucas" userId="e52479924d8310a5" providerId="LiveId" clId="{46BA3302-4BFF-4EF2-AF9D-F380961A4D6A}" dt="2020-08-22T18:41:18.880" v="189" actId="1076"/>
          <ac:picMkLst>
            <pc:docMk/>
            <pc:sldMk cId="2220916264" sldId="256"/>
            <ac:picMk id="1026" creationId="{225984AC-E6E0-42BF-9320-6193C7691769}"/>
          </ac:picMkLst>
        </pc:picChg>
      </pc:sldChg>
      <pc:sldChg chg="addSp modSp new mod">
        <pc:chgData name="Kristen Lucas" userId="e52479924d8310a5" providerId="LiveId" clId="{46BA3302-4BFF-4EF2-AF9D-F380961A4D6A}" dt="2020-08-22T18:47:57.448" v="272" actId="1076"/>
        <pc:sldMkLst>
          <pc:docMk/>
          <pc:sldMk cId="343188331" sldId="257"/>
        </pc:sldMkLst>
        <pc:spChg chg="add mod">
          <ac:chgData name="Kristen Lucas" userId="e52479924d8310a5" providerId="LiveId" clId="{46BA3302-4BFF-4EF2-AF9D-F380961A4D6A}" dt="2020-08-22T18:47:57.448" v="272" actId="1076"/>
          <ac:spMkLst>
            <pc:docMk/>
            <pc:sldMk cId="343188331" sldId="257"/>
            <ac:spMk id="4" creationId="{F39A90B0-B5D5-49B9-974D-CA46218A44BB}"/>
          </ac:spMkLst>
        </pc:spChg>
        <pc:graphicFrameChg chg="add mod">
          <ac:chgData name="Kristen Lucas" userId="e52479924d8310a5" providerId="LiveId" clId="{46BA3302-4BFF-4EF2-AF9D-F380961A4D6A}" dt="2020-08-22T18:47:11.679" v="266" actId="20577"/>
          <ac:graphicFrameMkLst>
            <pc:docMk/>
            <pc:sldMk cId="343188331" sldId="257"/>
            <ac:graphicFrameMk id="2" creationId="{5381F31A-7C72-40C5-A2E0-984B7DBF8361}"/>
          </ac:graphicFrameMkLst>
        </pc:graphicFrameChg>
        <pc:graphicFrameChg chg="add mod">
          <ac:chgData name="Kristen Lucas" userId="e52479924d8310a5" providerId="LiveId" clId="{46BA3302-4BFF-4EF2-AF9D-F380961A4D6A}" dt="2020-08-22T18:45:55.081" v="208" actId="1076"/>
          <ac:graphicFrameMkLst>
            <pc:docMk/>
            <pc:sldMk cId="343188331" sldId="257"/>
            <ac:graphicFrameMk id="3" creationId="{83B66C20-152E-44D3-B9D5-8EF4E9E8665B}"/>
          </ac:graphicFrameMkLst>
        </pc:graphicFrameChg>
      </pc:sldChg>
      <pc:sldChg chg="addSp modSp new mod">
        <pc:chgData name="Kristen Lucas" userId="e52479924d8310a5" providerId="LiveId" clId="{46BA3302-4BFF-4EF2-AF9D-F380961A4D6A}" dt="2020-08-22T17:40:57.644" v="89" actId="1076"/>
        <pc:sldMkLst>
          <pc:docMk/>
          <pc:sldMk cId="3450193406" sldId="258"/>
        </pc:sldMkLst>
        <pc:graphicFrameChg chg="add mod">
          <ac:chgData name="Kristen Lucas" userId="e52479924d8310a5" providerId="LiveId" clId="{46BA3302-4BFF-4EF2-AF9D-F380961A4D6A}" dt="2020-08-22T17:40:29.889" v="83" actId="1076"/>
          <ac:graphicFrameMkLst>
            <pc:docMk/>
            <pc:sldMk cId="3450193406" sldId="258"/>
            <ac:graphicFrameMk id="2" creationId="{6A00A912-BC75-4CC3-BE0C-C30179B5B0F5}"/>
          </ac:graphicFrameMkLst>
        </pc:graphicFrameChg>
        <pc:graphicFrameChg chg="add mod">
          <ac:chgData name="Kristen Lucas" userId="e52479924d8310a5" providerId="LiveId" clId="{46BA3302-4BFF-4EF2-AF9D-F380961A4D6A}" dt="2020-08-22T17:40:57.644" v="89" actId="1076"/>
          <ac:graphicFrameMkLst>
            <pc:docMk/>
            <pc:sldMk cId="3450193406" sldId="258"/>
            <ac:graphicFrameMk id="3" creationId="{B401CB69-6151-44FE-8446-29909D1D8514}"/>
          </ac:graphicFrameMkLst>
        </pc:graphicFrameChg>
      </pc:sldChg>
      <pc:sldChg chg="addSp modSp new mod">
        <pc:chgData name="Kristen Lucas" userId="e52479924d8310a5" providerId="LiveId" clId="{46BA3302-4BFF-4EF2-AF9D-F380961A4D6A}" dt="2020-08-22T17:44:19.196" v="94" actId="1076"/>
        <pc:sldMkLst>
          <pc:docMk/>
          <pc:sldMk cId="2409027426" sldId="259"/>
        </pc:sldMkLst>
        <pc:picChg chg="add mod">
          <ac:chgData name="Kristen Lucas" userId="e52479924d8310a5" providerId="LiveId" clId="{46BA3302-4BFF-4EF2-AF9D-F380961A4D6A}" dt="2020-08-22T17:44:08.846" v="92" actId="1076"/>
          <ac:picMkLst>
            <pc:docMk/>
            <pc:sldMk cId="2409027426" sldId="259"/>
            <ac:picMk id="2" creationId="{44F6D81C-B318-4A7F-9690-C4C3D33D513B}"/>
          </ac:picMkLst>
        </pc:picChg>
        <pc:picChg chg="add mod">
          <ac:chgData name="Kristen Lucas" userId="e52479924d8310a5" providerId="LiveId" clId="{46BA3302-4BFF-4EF2-AF9D-F380961A4D6A}" dt="2020-08-22T17:44:19.196" v="94" actId="1076"/>
          <ac:picMkLst>
            <pc:docMk/>
            <pc:sldMk cId="2409027426" sldId="259"/>
            <ac:picMk id="3" creationId="{29E0AA1D-A805-4FEF-B718-498AE4E4E7C0}"/>
          </ac:picMkLst>
        </pc:picChg>
      </pc:sldChg>
      <pc:sldChg chg="addSp modSp new mod">
        <pc:chgData name="Kristen Lucas" userId="e52479924d8310a5" providerId="LiveId" clId="{46BA3302-4BFF-4EF2-AF9D-F380961A4D6A}" dt="2020-08-22T17:45:16.064" v="101" actId="1076"/>
        <pc:sldMkLst>
          <pc:docMk/>
          <pc:sldMk cId="3641987198" sldId="260"/>
        </pc:sldMkLst>
        <pc:graphicFrameChg chg="add mod">
          <ac:chgData name="Kristen Lucas" userId="e52479924d8310a5" providerId="LiveId" clId="{46BA3302-4BFF-4EF2-AF9D-F380961A4D6A}" dt="2020-08-22T17:44:51.223" v="98" actId="1076"/>
          <ac:graphicFrameMkLst>
            <pc:docMk/>
            <pc:sldMk cId="3641987198" sldId="260"/>
            <ac:graphicFrameMk id="2" creationId="{3F17FB9B-04FB-4879-9E26-4E9C247F1D81}"/>
          </ac:graphicFrameMkLst>
        </pc:graphicFrameChg>
        <pc:graphicFrameChg chg="add mod">
          <ac:chgData name="Kristen Lucas" userId="e52479924d8310a5" providerId="LiveId" clId="{46BA3302-4BFF-4EF2-AF9D-F380961A4D6A}" dt="2020-08-22T17:45:16.064" v="101" actId="1076"/>
          <ac:graphicFrameMkLst>
            <pc:docMk/>
            <pc:sldMk cId="3641987198" sldId="260"/>
            <ac:graphicFrameMk id="3" creationId="{857A0852-33CE-4618-A4D7-993B8898E5A3}"/>
          </ac:graphicFrameMkLst>
        </pc:graphicFrameChg>
      </pc:sldChg>
      <pc:sldChg chg="addSp modSp new mod ord">
        <pc:chgData name="Kristen Lucas" userId="e52479924d8310a5" providerId="LiveId" clId="{46BA3302-4BFF-4EF2-AF9D-F380961A4D6A}" dt="2020-08-22T17:50:09.429" v="127"/>
        <pc:sldMkLst>
          <pc:docMk/>
          <pc:sldMk cId="3069357858" sldId="261"/>
        </pc:sldMkLst>
        <pc:spChg chg="add mod">
          <ac:chgData name="Kristen Lucas" userId="e52479924d8310a5" providerId="LiveId" clId="{46BA3302-4BFF-4EF2-AF9D-F380961A4D6A}" dt="2020-08-22T17:46:19.885" v="124" actId="20577"/>
          <ac:spMkLst>
            <pc:docMk/>
            <pc:sldMk cId="3069357858" sldId="261"/>
            <ac:spMk id="2" creationId="{733156DA-5D58-482E-8256-FC2FF1F07530}"/>
          </ac:spMkLst>
        </pc:spChg>
      </pc:sldChg>
      <pc:sldChg chg="addSp modSp new">
        <pc:chgData name="Kristen Lucas" userId="e52479924d8310a5" providerId="LiveId" clId="{46BA3302-4BFF-4EF2-AF9D-F380961A4D6A}" dt="2020-08-22T17:55:15.877" v="141" actId="1076"/>
        <pc:sldMkLst>
          <pc:docMk/>
          <pc:sldMk cId="187219427" sldId="262"/>
        </pc:sldMkLst>
        <pc:picChg chg="add mod">
          <ac:chgData name="Kristen Lucas" userId="e52479924d8310a5" providerId="LiveId" clId="{46BA3302-4BFF-4EF2-AF9D-F380961A4D6A}" dt="2020-08-22T17:54:35.292" v="130" actId="1076"/>
          <ac:picMkLst>
            <pc:docMk/>
            <pc:sldMk cId="187219427" sldId="262"/>
            <ac:picMk id="2050" creationId="{C84C302B-EB24-429C-9CEC-5F9057ED7899}"/>
          </ac:picMkLst>
        </pc:picChg>
        <pc:picChg chg="add mod">
          <ac:chgData name="Kristen Lucas" userId="e52479924d8310a5" providerId="LiveId" clId="{46BA3302-4BFF-4EF2-AF9D-F380961A4D6A}" dt="2020-08-22T17:54:58.989" v="136" actId="1076"/>
          <ac:picMkLst>
            <pc:docMk/>
            <pc:sldMk cId="187219427" sldId="262"/>
            <ac:picMk id="2052" creationId="{77792EC1-586F-4F8F-BEA9-C68367003CA5}"/>
          </ac:picMkLst>
        </pc:picChg>
        <pc:picChg chg="add mod">
          <ac:chgData name="Kristen Lucas" userId="e52479924d8310a5" providerId="LiveId" clId="{46BA3302-4BFF-4EF2-AF9D-F380961A4D6A}" dt="2020-08-22T17:55:15.877" v="141" actId="1076"/>
          <ac:picMkLst>
            <pc:docMk/>
            <pc:sldMk cId="187219427" sldId="262"/>
            <ac:picMk id="2054" creationId="{BDF49205-7EF9-4A2D-B081-7C1C9004830C}"/>
          </ac:picMkLst>
        </pc:picChg>
      </pc:sldChg>
      <pc:sldChg chg="addSp modSp new mod ord">
        <pc:chgData name="Kristen Lucas" userId="e52479924d8310a5" providerId="LiveId" clId="{46BA3302-4BFF-4EF2-AF9D-F380961A4D6A}" dt="2020-08-22T18:34:16.645" v="167" actId="20577"/>
        <pc:sldMkLst>
          <pc:docMk/>
          <pc:sldMk cId="2811267140" sldId="263"/>
        </pc:sldMkLst>
        <pc:spChg chg="add mod">
          <ac:chgData name="Kristen Lucas" userId="e52479924d8310a5" providerId="LiveId" clId="{46BA3302-4BFF-4EF2-AF9D-F380961A4D6A}" dt="2020-08-22T18:34:16.645" v="167" actId="20577"/>
          <ac:spMkLst>
            <pc:docMk/>
            <pc:sldMk cId="2811267140" sldId="263"/>
            <ac:spMk id="2" creationId="{CA73410E-1133-41DC-8496-4C9FD37864C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ist\Downloads\AppStore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ist\Downloads\AppStore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ist\Downloads\AppStore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ist\Downloads\AppStore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ist\Documents\NSS_Data_Analytics\projects\app-trader-rock_paper_scissors\apptrader_chartsK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ist\Documents\NSS_Data_Analytics\projects\app-trader-rock_paper_scissors\apptrader_chartsK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Download Avg vs Price</a:t>
            </a:r>
          </a:p>
        </c:rich>
      </c:tx>
      <c:overlay val="0"/>
      <c:spPr>
        <a:noFill/>
        <a:ln>
          <a:solidFill>
            <a:schemeClr val="accent1">
              <a:alpha val="93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Sheet1!$B$120</c:f>
              <c:strCache>
                <c:ptCount val="1"/>
                <c:pt idx="0">
                  <c:v>Download Avg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Sheet1!$A$121:$A$212</c:f>
              <c:numCache>
                <c:formatCode>General</c:formatCode>
                <c:ptCount val="92"/>
                <c:pt idx="0">
                  <c:v>8.99</c:v>
                </c:pt>
                <c:pt idx="1">
                  <c:v>1.75</c:v>
                </c:pt>
                <c:pt idx="2">
                  <c:v>14.99</c:v>
                </c:pt>
                <c:pt idx="3">
                  <c:v>2.4900000000000002</c:v>
                </c:pt>
                <c:pt idx="4">
                  <c:v>4.7699999999999996</c:v>
                </c:pt>
                <c:pt idx="5">
                  <c:v>1.7</c:v>
                </c:pt>
                <c:pt idx="6">
                  <c:v>39.99</c:v>
                </c:pt>
                <c:pt idx="7">
                  <c:v>30.99</c:v>
                </c:pt>
                <c:pt idx="8">
                  <c:v>1.29</c:v>
                </c:pt>
                <c:pt idx="9">
                  <c:v>19.989999999999998</c:v>
                </c:pt>
                <c:pt idx="10">
                  <c:v>1.96</c:v>
                </c:pt>
                <c:pt idx="11">
                  <c:v>3.08</c:v>
                </c:pt>
                <c:pt idx="12">
                  <c:v>13.99</c:v>
                </c:pt>
                <c:pt idx="13">
                  <c:v>1.26</c:v>
                </c:pt>
                <c:pt idx="14">
                  <c:v>25.99</c:v>
                </c:pt>
                <c:pt idx="15">
                  <c:v>1.59</c:v>
                </c:pt>
                <c:pt idx="16">
                  <c:v>3.88</c:v>
                </c:pt>
                <c:pt idx="17">
                  <c:v>3.99</c:v>
                </c:pt>
                <c:pt idx="18">
                  <c:v>9</c:v>
                </c:pt>
                <c:pt idx="19">
                  <c:v>0</c:v>
                </c:pt>
                <c:pt idx="20">
                  <c:v>74.989999999999995</c:v>
                </c:pt>
                <c:pt idx="21">
                  <c:v>0.99</c:v>
                </c:pt>
                <c:pt idx="22">
                  <c:v>4.49</c:v>
                </c:pt>
                <c:pt idx="23">
                  <c:v>6.49</c:v>
                </c:pt>
                <c:pt idx="24">
                  <c:v>6.99</c:v>
                </c:pt>
                <c:pt idx="25">
                  <c:v>19.899999999999999</c:v>
                </c:pt>
                <c:pt idx="26">
                  <c:v>379.99</c:v>
                </c:pt>
                <c:pt idx="27">
                  <c:v>79.989999999999995</c:v>
                </c:pt>
                <c:pt idx="28">
                  <c:v>11.99</c:v>
                </c:pt>
                <c:pt idx="29">
                  <c:v>154.99</c:v>
                </c:pt>
                <c:pt idx="30">
                  <c:v>1.61</c:v>
                </c:pt>
                <c:pt idx="31">
                  <c:v>399.99</c:v>
                </c:pt>
                <c:pt idx="32">
                  <c:v>2</c:v>
                </c:pt>
                <c:pt idx="33">
                  <c:v>33.99</c:v>
                </c:pt>
                <c:pt idx="34">
                  <c:v>2.5</c:v>
                </c:pt>
                <c:pt idx="35">
                  <c:v>394.99</c:v>
                </c:pt>
                <c:pt idx="36">
                  <c:v>3.02</c:v>
                </c:pt>
                <c:pt idx="37">
                  <c:v>1.99</c:v>
                </c:pt>
                <c:pt idx="38">
                  <c:v>200</c:v>
                </c:pt>
                <c:pt idx="39">
                  <c:v>15.46</c:v>
                </c:pt>
                <c:pt idx="40">
                  <c:v>400</c:v>
                </c:pt>
                <c:pt idx="41">
                  <c:v>2.99</c:v>
                </c:pt>
                <c:pt idx="42">
                  <c:v>3.28</c:v>
                </c:pt>
                <c:pt idx="43">
                  <c:v>1.49</c:v>
                </c:pt>
                <c:pt idx="44">
                  <c:v>5.49</c:v>
                </c:pt>
                <c:pt idx="45">
                  <c:v>7.49</c:v>
                </c:pt>
                <c:pt idx="46">
                  <c:v>4.59</c:v>
                </c:pt>
                <c:pt idx="47">
                  <c:v>2.95</c:v>
                </c:pt>
                <c:pt idx="48">
                  <c:v>2.6</c:v>
                </c:pt>
                <c:pt idx="49">
                  <c:v>19.399999999999999</c:v>
                </c:pt>
                <c:pt idx="50">
                  <c:v>299.99</c:v>
                </c:pt>
                <c:pt idx="51">
                  <c:v>14</c:v>
                </c:pt>
                <c:pt idx="52">
                  <c:v>8.49</c:v>
                </c:pt>
                <c:pt idx="53">
                  <c:v>3.95</c:v>
                </c:pt>
                <c:pt idx="54">
                  <c:v>2.9</c:v>
                </c:pt>
                <c:pt idx="55">
                  <c:v>29.99</c:v>
                </c:pt>
                <c:pt idx="56">
                  <c:v>4.99</c:v>
                </c:pt>
                <c:pt idx="57">
                  <c:v>4.8499999999999996</c:v>
                </c:pt>
                <c:pt idx="58">
                  <c:v>4.84</c:v>
                </c:pt>
                <c:pt idx="59">
                  <c:v>2.56</c:v>
                </c:pt>
                <c:pt idx="60">
                  <c:v>10</c:v>
                </c:pt>
                <c:pt idx="61">
                  <c:v>3.49</c:v>
                </c:pt>
                <c:pt idx="62">
                  <c:v>3.04</c:v>
                </c:pt>
                <c:pt idx="63">
                  <c:v>3.61</c:v>
                </c:pt>
                <c:pt idx="64">
                  <c:v>4.5999999999999996</c:v>
                </c:pt>
                <c:pt idx="65">
                  <c:v>5.99</c:v>
                </c:pt>
                <c:pt idx="66">
                  <c:v>389.99</c:v>
                </c:pt>
                <c:pt idx="67">
                  <c:v>9.99</c:v>
                </c:pt>
                <c:pt idx="68">
                  <c:v>3.9</c:v>
                </c:pt>
                <c:pt idx="69">
                  <c:v>2.59</c:v>
                </c:pt>
                <c:pt idx="70">
                  <c:v>1.76</c:v>
                </c:pt>
                <c:pt idx="71">
                  <c:v>109.99</c:v>
                </c:pt>
                <c:pt idx="72">
                  <c:v>7.99</c:v>
                </c:pt>
                <c:pt idx="73">
                  <c:v>28.99</c:v>
                </c:pt>
                <c:pt idx="74">
                  <c:v>37.99</c:v>
                </c:pt>
                <c:pt idx="75">
                  <c:v>17.989999999999998</c:v>
                </c:pt>
                <c:pt idx="76">
                  <c:v>4.8</c:v>
                </c:pt>
                <c:pt idx="77">
                  <c:v>16.989999999999998</c:v>
                </c:pt>
                <c:pt idx="78">
                  <c:v>10.99</c:v>
                </c:pt>
                <c:pt idx="79">
                  <c:v>4.29</c:v>
                </c:pt>
                <c:pt idx="80">
                  <c:v>15.99</c:v>
                </c:pt>
                <c:pt idx="81">
                  <c:v>1.04</c:v>
                </c:pt>
                <c:pt idx="82">
                  <c:v>12.99</c:v>
                </c:pt>
                <c:pt idx="83">
                  <c:v>1.97</c:v>
                </c:pt>
                <c:pt idx="84">
                  <c:v>1</c:v>
                </c:pt>
                <c:pt idx="85">
                  <c:v>1.2</c:v>
                </c:pt>
                <c:pt idx="86">
                  <c:v>89.99</c:v>
                </c:pt>
                <c:pt idx="87">
                  <c:v>24.99</c:v>
                </c:pt>
                <c:pt idx="88">
                  <c:v>46.99</c:v>
                </c:pt>
                <c:pt idx="89">
                  <c:v>5</c:v>
                </c:pt>
                <c:pt idx="90">
                  <c:v>1.5</c:v>
                </c:pt>
                <c:pt idx="91">
                  <c:v>18.989999999999998</c:v>
                </c:pt>
              </c:numCache>
            </c:numRef>
          </c:xVal>
          <c:yVal>
            <c:numRef>
              <c:f>Sheet1!$B$121:$B$212</c:f>
              <c:numCache>
                <c:formatCode>General</c:formatCode>
                <c:ptCount val="92"/>
                <c:pt idx="0">
                  <c:v>40111</c:v>
                </c:pt>
                <c:pt idx="1">
                  <c:v>50</c:v>
                </c:pt>
                <c:pt idx="2">
                  <c:v>12550.91</c:v>
                </c:pt>
                <c:pt idx="3">
                  <c:v>105339.65</c:v>
                </c:pt>
                <c:pt idx="4">
                  <c:v>50000</c:v>
                </c:pt>
                <c:pt idx="5">
                  <c:v>1000</c:v>
                </c:pt>
                <c:pt idx="6">
                  <c:v>52.5</c:v>
                </c:pt>
                <c:pt idx="7">
                  <c:v>0</c:v>
                </c:pt>
                <c:pt idx="8">
                  <c:v>1000</c:v>
                </c:pt>
                <c:pt idx="9">
                  <c:v>8836.67</c:v>
                </c:pt>
                <c:pt idx="10">
                  <c:v>10</c:v>
                </c:pt>
                <c:pt idx="11">
                  <c:v>1000</c:v>
                </c:pt>
                <c:pt idx="12">
                  <c:v>50000</c:v>
                </c:pt>
                <c:pt idx="13">
                  <c:v>100</c:v>
                </c:pt>
                <c:pt idx="14">
                  <c:v>10</c:v>
                </c:pt>
                <c:pt idx="15">
                  <c:v>10000</c:v>
                </c:pt>
                <c:pt idx="16">
                  <c:v>100</c:v>
                </c:pt>
                <c:pt idx="17">
                  <c:v>35543.67</c:v>
                </c:pt>
                <c:pt idx="18">
                  <c:v>100000</c:v>
                </c:pt>
                <c:pt idx="19">
                  <c:v>16689290.58</c:v>
                </c:pt>
                <c:pt idx="20">
                  <c:v>1000</c:v>
                </c:pt>
                <c:pt idx="21">
                  <c:v>137826.84</c:v>
                </c:pt>
                <c:pt idx="22">
                  <c:v>46288.89</c:v>
                </c:pt>
                <c:pt idx="23">
                  <c:v>28</c:v>
                </c:pt>
                <c:pt idx="24">
                  <c:v>1626392.31</c:v>
                </c:pt>
                <c:pt idx="25">
                  <c:v>100</c:v>
                </c:pt>
                <c:pt idx="26">
                  <c:v>1000</c:v>
                </c:pt>
                <c:pt idx="27">
                  <c:v>1000</c:v>
                </c:pt>
                <c:pt idx="28">
                  <c:v>44000</c:v>
                </c:pt>
                <c:pt idx="29">
                  <c:v>0</c:v>
                </c:pt>
                <c:pt idx="30">
                  <c:v>1000</c:v>
                </c:pt>
                <c:pt idx="31">
                  <c:v>15675</c:v>
                </c:pt>
                <c:pt idx="32">
                  <c:v>186.67</c:v>
                </c:pt>
                <c:pt idx="33">
                  <c:v>1000</c:v>
                </c:pt>
                <c:pt idx="34">
                  <c:v>10000</c:v>
                </c:pt>
                <c:pt idx="35">
                  <c:v>0</c:v>
                </c:pt>
                <c:pt idx="36">
                  <c:v>100</c:v>
                </c:pt>
                <c:pt idx="37">
                  <c:v>54810.01</c:v>
                </c:pt>
                <c:pt idx="38">
                  <c:v>0</c:v>
                </c:pt>
                <c:pt idx="39">
                  <c:v>1000</c:v>
                </c:pt>
                <c:pt idx="40">
                  <c:v>10000</c:v>
                </c:pt>
                <c:pt idx="41">
                  <c:v>80705.600000000006</c:v>
                </c:pt>
                <c:pt idx="42">
                  <c:v>10000</c:v>
                </c:pt>
                <c:pt idx="43">
                  <c:v>6373.02</c:v>
                </c:pt>
                <c:pt idx="44">
                  <c:v>3505</c:v>
                </c:pt>
                <c:pt idx="45">
                  <c:v>1000</c:v>
                </c:pt>
                <c:pt idx="46">
                  <c:v>100</c:v>
                </c:pt>
                <c:pt idx="47">
                  <c:v>10000</c:v>
                </c:pt>
                <c:pt idx="48">
                  <c:v>50</c:v>
                </c:pt>
                <c:pt idx="49">
                  <c:v>1000</c:v>
                </c:pt>
                <c:pt idx="50">
                  <c:v>10000</c:v>
                </c:pt>
                <c:pt idx="51">
                  <c:v>100</c:v>
                </c:pt>
                <c:pt idx="52">
                  <c:v>1000</c:v>
                </c:pt>
                <c:pt idx="53">
                  <c:v>100000</c:v>
                </c:pt>
                <c:pt idx="54">
                  <c:v>100000</c:v>
                </c:pt>
                <c:pt idx="55">
                  <c:v>7717.14</c:v>
                </c:pt>
                <c:pt idx="56">
                  <c:v>50481.67</c:v>
                </c:pt>
                <c:pt idx="57">
                  <c:v>50</c:v>
                </c:pt>
                <c:pt idx="58">
                  <c:v>1000</c:v>
                </c:pt>
                <c:pt idx="59">
                  <c:v>1000</c:v>
                </c:pt>
                <c:pt idx="60">
                  <c:v>7000</c:v>
                </c:pt>
                <c:pt idx="61">
                  <c:v>30230</c:v>
                </c:pt>
                <c:pt idx="62">
                  <c:v>10</c:v>
                </c:pt>
                <c:pt idx="63">
                  <c:v>10</c:v>
                </c:pt>
                <c:pt idx="64">
                  <c:v>5000</c:v>
                </c:pt>
                <c:pt idx="65">
                  <c:v>159330.4</c:v>
                </c:pt>
                <c:pt idx="66">
                  <c:v>10000</c:v>
                </c:pt>
                <c:pt idx="67">
                  <c:v>23600</c:v>
                </c:pt>
                <c:pt idx="68">
                  <c:v>10000</c:v>
                </c:pt>
                <c:pt idx="69">
                  <c:v>10000</c:v>
                </c:pt>
                <c:pt idx="70">
                  <c:v>50</c:v>
                </c:pt>
                <c:pt idx="71">
                  <c:v>1</c:v>
                </c:pt>
                <c:pt idx="72">
                  <c:v>18871.43</c:v>
                </c:pt>
                <c:pt idx="73">
                  <c:v>1</c:v>
                </c:pt>
                <c:pt idx="74">
                  <c:v>1000</c:v>
                </c:pt>
                <c:pt idx="75">
                  <c:v>5250</c:v>
                </c:pt>
                <c:pt idx="76">
                  <c:v>10</c:v>
                </c:pt>
                <c:pt idx="77">
                  <c:v>4000</c:v>
                </c:pt>
                <c:pt idx="78">
                  <c:v>1000</c:v>
                </c:pt>
                <c:pt idx="79">
                  <c:v>1000</c:v>
                </c:pt>
                <c:pt idx="80">
                  <c:v>500</c:v>
                </c:pt>
                <c:pt idx="81">
                  <c:v>50</c:v>
                </c:pt>
                <c:pt idx="82">
                  <c:v>2080</c:v>
                </c:pt>
                <c:pt idx="83">
                  <c:v>10000</c:v>
                </c:pt>
                <c:pt idx="84">
                  <c:v>3500</c:v>
                </c:pt>
                <c:pt idx="85">
                  <c:v>10000</c:v>
                </c:pt>
                <c:pt idx="86">
                  <c:v>10</c:v>
                </c:pt>
                <c:pt idx="87">
                  <c:v>45742.86</c:v>
                </c:pt>
                <c:pt idx="88">
                  <c:v>10</c:v>
                </c:pt>
                <c:pt idx="89">
                  <c:v>100</c:v>
                </c:pt>
                <c:pt idx="90">
                  <c:v>1000</c:v>
                </c:pt>
                <c:pt idx="91">
                  <c:v>10000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B8C-4AB9-AA96-D4758CC5FF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6266256"/>
        <c:axId val="756268880"/>
      </c:scatterChart>
      <c:valAx>
        <c:axId val="756266256"/>
        <c:scaling>
          <c:orientation val="minMax"/>
          <c:max val="1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268880"/>
        <c:crosses val="autoZero"/>
        <c:crossBetween val="midCat"/>
      </c:valAx>
      <c:valAx>
        <c:axId val="756268880"/>
        <c:scaling>
          <c:orientation val="minMax"/>
          <c:max val="2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266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65000"/>
        <a:lumOff val="3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Number</a:t>
            </a:r>
            <a:r>
              <a:rPr lang="en-US" baseline="0" dirty="0">
                <a:solidFill>
                  <a:schemeClr val="bg1"/>
                </a:solidFill>
              </a:rPr>
              <a:t> of Reviews vs Price</a:t>
            </a:r>
            <a:endParaRPr lang="en-US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6"/>
            <c:dispRSqr val="0"/>
            <c:dispEq val="0"/>
          </c:trendline>
          <c:xVal>
            <c:numRef>
              <c:f>Sheet1!$A$81:$A$116</c:f>
              <c:numCache>
                <c:formatCode>General</c:formatCode>
                <c:ptCount val="36"/>
                <c:pt idx="0">
                  <c:v>0</c:v>
                </c:pt>
                <c:pt idx="1">
                  <c:v>0.99</c:v>
                </c:pt>
                <c:pt idx="2">
                  <c:v>1.99</c:v>
                </c:pt>
                <c:pt idx="3">
                  <c:v>2.99</c:v>
                </c:pt>
                <c:pt idx="4">
                  <c:v>3.99</c:v>
                </c:pt>
                <c:pt idx="5">
                  <c:v>4.99</c:v>
                </c:pt>
                <c:pt idx="6">
                  <c:v>5.99</c:v>
                </c:pt>
                <c:pt idx="7">
                  <c:v>6.99</c:v>
                </c:pt>
                <c:pt idx="8">
                  <c:v>7.99</c:v>
                </c:pt>
                <c:pt idx="9">
                  <c:v>8.99</c:v>
                </c:pt>
                <c:pt idx="10">
                  <c:v>9.99</c:v>
                </c:pt>
                <c:pt idx="11">
                  <c:v>11.99</c:v>
                </c:pt>
                <c:pt idx="12">
                  <c:v>12.99</c:v>
                </c:pt>
                <c:pt idx="13">
                  <c:v>13.99</c:v>
                </c:pt>
                <c:pt idx="14">
                  <c:v>14.99</c:v>
                </c:pt>
                <c:pt idx="15">
                  <c:v>15.99</c:v>
                </c:pt>
                <c:pt idx="16">
                  <c:v>16.989999999999998</c:v>
                </c:pt>
                <c:pt idx="17">
                  <c:v>17.989999999999998</c:v>
                </c:pt>
                <c:pt idx="18">
                  <c:v>18.989999999999998</c:v>
                </c:pt>
                <c:pt idx="19">
                  <c:v>19.989999999999998</c:v>
                </c:pt>
                <c:pt idx="20">
                  <c:v>20.99</c:v>
                </c:pt>
                <c:pt idx="21">
                  <c:v>21.99</c:v>
                </c:pt>
                <c:pt idx="22">
                  <c:v>22.99</c:v>
                </c:pt>
                <c:pt idx="23">
                  <c:v>23.99</c:v>
                </c:pt>
                <c:pt idx="24">
                  <c:v>24.99</c:v>
                </c:pt>
                <c:pt idx="25">
                  <c:v>27.99</c:v>
                </c:pt>
                <c:pt idx="26">
                  <c:v>29.99</c:v>
                </c:pt>
                <c:pt idx="27">
                  <c:v>34.99</c:v>
                </c:pt>
                <c:pt idx="28">
                  <c:v>39.99</c:v>
                </c:pt>
                <c:pt idx="29">
                  <c:v>47.99</c:v>
                </c:pt>
                <c:pt idx="30">
                  <c:v>49.99</c:v>
                </c:pt>
                <c:pt idx="31">
                  <c:v>59.99</c:v>
                </c:pt>
                <c:pt idx="32">
                  <c:v>74.989999999999995</c:v>
                </c:pt>
                <c:pt idx="33">
                  <c:v>99.99</c:v>
                </c:pt>
                <c:pt idx="34">
                  <c:v>249.99</c:v>
                </c:pt>
                <c:pt idx="35">
                  <c:v>299.99</c:v>
                </c:pt>
              </c:numCache>
            </c:numRef>
          </c:xVal>
          <c:yVal>
            <c:numRef>
              <c:f>Sheet1!$B$81:$B$116</c:f>
              <c:numCache>
                <c:formatCode>General</c:formatCode>
                <c:ptCount val="36"/>
                <c:pt idx="0">
                  <c:v>19749.8</c:v>
                </c:pt>
                <c:pt idx="1">
                  <c:v>7145.66</c:v>
                </c:pt>
                <c:pt idx="2">
                  <c:v>3811.86</c:v>
                </c:pt>
                <c:pt idx="3">
                  <c:v>2805.53</c:v>
                </c:pt>
                <c:pt idx="4">
                  <c:v>1660.55</c:v>
                </c:pt>
                <c:pt idx="5">
                  <c:v>3242.2</c:v>
                </c:pt>
                <c:pt idx="6">
                  <c:v>926.15</c:v>
                </c:pt>
                <c:pt idx="7">
                  <c:v>5458.38</c:v>
                </c:pt>
                <c:pt idx="8">
                  <c:v>4266.88</c:v>
                </c:pt>
                <c:pt idx="9">
                  <c:v>1546.78</c:v>
                </c:pt>
                <c:pt idx="10">
                  <c:v>3496.38</c:v>
                </c:pt>
                <c:pt idx="11">
                  <c:v>178.83</c:v>
                </c:pt>
                <c:pt idx="12">
                  <c:v>278</c:v>
                </c:pt>
                <c:pt idx="13">
                  <c:v>1209.17</c:v>
                </c:pt>
                <c:pt idx="14">
                  <c:v>1264.9000000000001</c:v>
                </c:pt>
                <c:pt idx="15">
                  <c:v>882</c:v>
                </c:pt>
                <c:pt idx="16">
                  <c:v>491</c:v>
                </c:pt>
                <c:pt idx="17">
                  <c:v>945.67</c:v>
                </c:pt>
                <c:pt idx="18">
                  <c:v>79</c:v>
                </c:pt>
                <c:pt idx="19">
                  <c:v>970</c:v>
                </c:pt>
                <c:pt idx="20">
                  <c:v>751</c:v>
                </c:pt>
                <c:pt idx="21">
                  <c:v>64</c:v>
                </c:pt>
                <c:pt idx="22">
                  <c:v>79.5</c:v>
                </c:pt>
                <c:pt idx="23">
                  <c:v>2.5</c:v>
                </c:pt>
                <c:pt idx="24">
                  <c:v>526.88</c:v>
                </c:pt>
                <c:pt idx="25">
                  <c:v>325</c:v>
                </c:pt>
                <c:pt idx="26">
                  <c:v>479.83</c:v>
                </c:pt>
                <c:pt idx="27">
                  <c:v>49</c:v>
                </c:pt>
                <c:pt idx="28">
                  <c:v>749</c:v>
                </c:pt>
                <c:pt idx="29">
                  <c:v>0</c:v>
                </c:pt>
                <c:pt idx="30">
                  <c:v>252</c:v>
                </c:pt>
                <c:pt idx="31">
                  <c:v>141</c:v>
                </c:pt>
                <c:pt idx="32">
                  <c:v>927</c:v>
                </c:pt>
                <c:pt idx="33">
                  <c:v>71</c:v>
                </c:pt>
                <c:pt idx="34">
                  <c:v>773</c:v>
                </c:pt>
                <c:pt idx="35">
                  <c:v>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A19-40AD-B564-D93CDC9514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6768880"/>
        <c:axId val="676767896"/>
      </c:scatterChart>
      <c:valAx>
        <c:axId val="676768880"/>
        <c:scaling>
          <c:orientation val="minMax"/>
          <c:max val="1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767896"/>
        <c:crosses val="autoZero"/>
        <c:crossBetween val="midCat"/>
      </c:valAx>
      <c:valAx>
        <c:axId val="676767896"/>
        <c:scaling>
          <c:orientation val="minMax"/>
          <c:max val="1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768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65000"/>
        <a:lumOff val="3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Google Price vs Review Rating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Sheet1!$A$1:$A$41</c:f>
              <c:numCache>
                <c:formatCode>General</c:formatCode>
                <c:ptCount val="41"/>
                <c:pt idx="0">
                  <c:v>400</c:v>
                </c:pt>
                <c:pt idx="1">
                  <c:v>399</c:v>
                </c:pt>
                <c:pt idx="2">
                  <c:v>394</c:v>
                </c:pt>
                <c:pt idx="3">
                  <c:v>389</c:v>
                </c:pt>
                <c:pt idx="4">
                  <c:v>379</c:v>
                </c:pt>
                <c:pt idx="5">
                  <c:v>299</c:v>
                </c:pt>
                <c:pt idx="6">
                  <c:v>200</c:v>
                </c:pt>
                <c:pt idx="7">
                  <c:v>154</c:v>
                </c:pt>
                <c:pt idx="8">
                  <c:v>109</c:v>
                </c:pt>
                <c:pt idx="9">
                  <c:v>89</c:v>
                </c:pt>
                <c:pt idx="10">
                  <c:v>79</c:v>
                </c:pt>
                <c:pt idx="11">
                  <c:v>74</c:v>
                </c:pt>
                <c:pt idx="12">
                  <c:v>46</c:v>
                </c:pt>
                <c:pt idx="13">
                  <c:v>39</c:v>
                </c:pt>
                <c:pt idx="14">
                  <c:v>37</c:v>
                </c:pt>
                <c:pt idx="15">
                  <c:v>33</c:v>
                </c:pt>
                <c:pt idx="16">
                  <c:v>30</c:v>
                </c:pt>
                <c:pt idx="17">
                  <c:v>29</c:v>
                </c:pt>
                <c:pt idx="18">
                  <c:v>28</c:v>
                </c:pt>
                <c:pt idx="19">
                  <c:v>25</c:v>
                </c:pt>
                <c:pt idx="20">
                  <c:v>24</c:v>
                </c:pt>
                <c:pt idx="21">
                  <c:v>19</c:v>
                </c:pt>
                <c:pt idx="22">
                  <c:v>18</c:v>
                </c:pt>
                <c:pt idx="23">
                  <c:v>17</c:v>
                </c:pt>
                <c:pt idx="24">
                  <c:v>16</c:v>
                </c:pt>
                <c:pt idx="25">
                  <c:v>15</c:v>
                </c:pt>
                <c:pt idx="26">
                  <c:v>14</c:v>
                </c:pt>
                <c:pt idx="27">
                  <c:v>13</c:v>
                </c:pt>
                <c:pt idx="28">
                  <c:v>12</c:v>
                </c:pt>
                <c:pt idx="29">
                  <c:v>11</c:v>
                </c:pt>
                <c:pt idx="30">
                  <c:v>10</c:v>
                </c:pt>
                <c:pt idx="31">
                  <c:v>9</c:v>
                </c:pt>
                <c:pt idx="32">
                  <c:v>8</c:v>
                </c:pt>
                <c:pt idx="33">
                  <c:v>7</c:v>
                </c:pt>
                <c:pt idx="34">
                  <c:v>6</c:v>
                </c:pt>
                <c:pt idx="35">
                  <c:v>5</c:v>
                </c:pt>
                <c:pt idx="36">
                  <c:v>4</c:v>
                </c:pt>
                <c:pt idx="37">
                  <c:v>3</c:v>
                </c:pt>
                <c:pt idx="38">
                  <c:v>2</c:v>
                </c:pt>
                <c:pt idx="39">
                  <c:v>1</c:v>
                </c:pt>
                <c:pt idx="40">
                  <c:v>0</c:v>
                </c:pt>
              </c:numCache>
            </c:numRef>
          </c:xVal>
          <c:yVal>
            <c:numRef>
              <c:f>Sheet1!$B$1:$B$41</c:f>
              <c:numCache>
                <c:formatCode>General</c:formatCode>
                <c:ptCount val="41"/>
                <c:pt idx="0">
                  <c:v>3.6</c:v>
                </c:pt>
                <c:pt idx="1">
                  <c:v>4.01</c:v>
                </c:pt>
                <c:pt idx="3">
                  <c:v>3.6</c:v>
                </c:pt>
                <c:pt idx="4">
                  <c:v>2.9</c:v>
                </c:pt>
                <c:pt idx="5">
                  <c:v>3.8</c:v>
                </c:pt>
                <c:pt idx="10">
                  <c:v>4.5999999999999996</c:v>
                </c:pt>
                <c:pt idx="13">
                  <c:v>4</c:v>
                </c:pt>
                <c:pt idx="14">
                  <c:v>4.2</c:v>
                </c:pt>
                <c:pt idx="15">
                  <c:v>3.5</c:v>
                </c:pt>
                <c:pt idx="17">
                  <c:v>4.05</c:v>
                </c:pt>
                <c:pt idx="20">
                  <c:v>4.38</c:v>
                </c:pt>
                <c:pt idx="21">
                  <c:v>4.55</c:v>
                </c:pt>
                <c:pt idx="22">
                  <c:v>4.5999999999999996</c:v>
                </c:pt>
                <c:pt idx="23">
                  <c:v>3.75</c:v>
                </c:pt>
                <c:pt idx="24">
                  <c:v>4.2</c:v>
                </c:pt>
                <c:pt idx="25">
                  <c:v>4.05</c:v>
                </c:pt>
                <c:pt idx="26">
                  <c:v>4.33</c:v>
                </c:pt>
                <c:pt idx="27">
                  <c:v>4.3</c:v>
                </c:pt>
                <c:pt idx="28">
                  <c:v>4.26</c:v>
                </c:pt>
                <c:pt idx="29">
                  <c:v>4.34</c:v>
                </c:pt>
                <c:pt idx="30">
                  <c:v>4.16</c:v>
                </c:pt>
                <c:pt idx="31">
                  <c:v>4.2300000000000004</c:v>
                </c:pt>
                <c:pt idx="32">
                  <c:v>3.72</c:v>
                </c:pt>
                <c:pt idx="33">
                  <c:v>4.37</c:v>
                </c:pt>
                <c:pt idx="34">
                  <c:v>4.26</c:v>
                </c:pt>
                <c:pt idx="35">
                  <c:v>4.37</c:v>
                </c:pt>
                <c:pt idx="36">
                  <c:v>4.18</c:v>
                </c:pt>
                <c:pt idx="37">
                  <c:v>4.34</c:v>
                </c:pt>
                <c:pt idx="38">
                  <c:v>4.29</c:v>
                </c:pt>
                <c:pt idx="39">
                  <c:v>4.29</c:v>
                </c:pt>
                <c:pt idx="40">
                  <c:v>4.1900000000000004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60D-4172-9B9B-68FB9D1911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2410680"/>
        <c:axId val="542412320"/>
      </c:scatterChart>
      <c:valAx>
        <c:axId val="542410680"/>
        <c:scaling>
          <c:orientation val="minMax"/>
          <c:max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412320"/>
        <c:crosses val="autoZero"/>
        <c:crossBetween val="midCat"/>
      </c:valAx>
      <c:valAx>
        <c:axId val="54241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410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Apple Price</a:t>
            </a:r>
            <a:r>
              <a:rPr lang="en-US" baseline="0"/>
              <a:t> vs Review Rating</a:t>
            </a:r>
            <a:endParaRPr lang="en-US"/>
          </a:p>
        </c:rich>
      </c:tx>
      <c:layout>
        <c:manualLayout>
          <c:xMode val="edge"/>
          <c:yMode val="edge"/>
          <c:x val="0.25949300087489069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Sheet1!$A$44:$A$78</c:f>
              <c:numCache>
                <c:formatCode>General</c:formatCode>
                <c:ptCount val="35"/>
                <c:pt idx="0">
                  <c:v>299</c:v>
                </c:pt>
                <c:pt idx="1">
                  <c:v>249</c:v>
                </c:pt>
                <c:pt idx="2">
                  <c:v>99</c:v>
                </c:pt>
                <c:pt idx="3">
                  <c:v>74</c:v>
                </c:pt>
                <c:pt idx="4">
                  <c:v>59</c:v>
                </c:pt>
                <c:pt idx="5">
                  <c:v>49</c:v>
                </c:pt>
                <c:pt idx="6">
                  <c:v>47</c:v>
                </c:pt>
                <c:pt idx="7">
                  <c:v>39</c:v>
                </c:pt>
                <c:pt idx="8">
                  <c:v>34</c:v>
                </c:pt>
                <c:pt idx="9">
                  <c:v>29</c:v>
                </c:pt>
                <c:pt idx="10">
                  <c:v>27</c:v>
                </c:pt>
                <c:pt idx="11">
                  <c:v>24</c:v>
                </c:pt>
                <c:pt idx="12">
                  <c:v>23</c:v>
                </c:pt>
                <c:pt idx="13">
                  <c:v>22</c:v>
                </c:pt>
                <c:pt idx="14">
                  <c:v>21</c:v>
                </c:pt>
                <c:pt idx="15">
                  <c:v>20</c:v>
                </c:pt>
                <c:pt idx="16">
                  <c:v>19</c:v>
                </c:pt>
                <c:pt idx="17">
                  <c:v>18</c:v>
                </c:pt>
                <c:pt idx="18">
                  <c:v>17</c:v>
                </c:pt>
                <c:pt idx="19">
                  <c:v>16</c:v>
                </c:pt>
                <c:pt idx="20">
                  <c:v>15</c:v>
                </c:pt>
                <c:pt idx="21">
                  <c:v>14</c:v>
                </c:pt>
                <c:pt idx="22">
                  <c:v>13</c:v>
                </c:pt>
                <c:pt idx="23">
                  <c:v>12</c:v>
                </c:pt>
                <c:pt idx="24">
                  <c:v>11</c:v>
                </c:pt>
                <c:pt idx="25">
                  <c:v>9</c:v>
                </c:pt>
                <c:pt idx="26">
                  <c:v>8</c:v>
                </c:pt>
                <c:pt idx="27">
                  <c:v>7</c:v>
                </c:pt>
                <c:pt idx="28">
                  <c:v>6</c:v>
                </c:pt>
                <c:pt idx="29">
                  <c:v>5</c:v>
                </c:pt>
                <c:pt idx="30">
                  <c:v>4</c:v>
                </c:pt>
                <c:pt idx="31">
                  <c:v>3</c:v>
                </c:pt>
                <c:pt idx="32">
                  <c:v>2</c:v>
                </c:pt>
                <c:pt idx="33">
                  <c:v>1</c:v>
                </c:pt>
                <c:pt idx="34">
                  <c:v>0</c:v>
                </c:pt>
              </c:numCache>
            </c:numRef>
          </c:xVal>
          <c:yVal>
            <c:numRef>
              <c:f>Sheet1!$B$44:$B$78</c:f>
              <c:numCache>
                <c:formatCode>General</c:formatCode>
                <c:ptCount val="35"/>
                <c:pt idx="0">
                  <c:v>4</c:v>
                </c:pt>
                <c:pt idx="1">
                  <c:v>4</c:v>
                </c:pt>
                <c:pt idx="2">
                  <c:v>4.5</c:v>
                </c:pt>
                <c:pt idx="3">
                  <c:v>3.5</c:v>
                </c:pt>
                <c:pt idx="4">
                  <c:v>4.33</c:v>
                </c:pt>
                <c:pt idx="5">
                  <c:v>4.25</c:v>
                </c:pt>
                <c:pt idx="6">
                  <c:v>0</c:v>
                </c:pt>
                <c:pt idx="7">
                  <c:v>4.25</c:v>
                </c:pt>
                <c:pt idx="8">
                  <c:v>4.5</c:v>
                </c:pt>
                <c:pt idx="9">
                  <c:v>4.58</c:v>
                </c:pt>
                <c:pt idx="10">
                  <c:v>4.25</c:v>
                </c:pt>
                <c:pt idx="11">
                  <c:v>3.31</c:v>
                </c:pt>
                <c:pt idx="12">
                  <c:v>2.5</c:v>
                </c:pt>
                <c:pt idx="13">
                  <c:v>1.75</c:v>
                </c:pt>
                <c:pt idx="14">
                  <c:v>4.5</c:v>
                </c:pt>
                <c:pt idx="15">
                  <c:v>2.25</c:v>
                </c:pt>
                <c:pt idx="16">
                  <c:v>4.3099999999999996</c:v>
                </c:pt>
                <c:pt idx="17">
                  <c:v>5</c:v>
                </c:pt>
                <c:pt idx="18">
                  <c:v>4</c:v>
                </c:pt>
                <c:pt idx="19">
                  <c:v>4</c:v>
                </c:pt>
                <c:pt idx="20">
                  <c:v>4.13</c:v>
                </c:pt>
                <c:pt idx="21">
                  <c:v>3</c:v>
                </c:pt>
                <c:pt idx="22">
                  <c:v>4.25</c:v>
                </c:pt>
                <c:pt idx="23">
                  <c:v>0.9</c:v>
                </c:pt>
                <c:pt idx="24">
                  <c:v>2.17</c:v>
                </c:pt>
                <c:pt idx="25">
                  <c:v>3.63</c:v>
                </c:pt>
                <c:pt idx="26">
                  <c:v>4.17</c:v>
                </c:pt>
                <c:pt idx="27">
                  <c:v>3.47</c:v>
                </c:pt>
                <c:pt idx="28">
                  <c:v>4.01</c:v>
                </c:pt>
                <c:pt idx="29">
                  <c:v>3.42</c:v>
                </c:pt>
                <c:pt idx="30">
                  <c:v>3.84</c:v>
                </c:pt>
                <c:pt idx="31">
                  <c:v>3.8</c:v>
                </c:pt>
                <c:pt idx="32">
                  <c:v>3.89</c:v>
                </c:pt>
                <c:pt idx="33">
                  <c:v>3.74</c:v>
                </c:pt>
                <c:pt idx="34">
                  <c:v>3.39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A2E-49CA-ABBC-10EA177AD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2417568"/>
        <c:axId val="676754120"/>
      </c:scatterChart>
      <c:valAx>
        <c:axId val="542417568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754120"/>
        <c:crosses val="autoZero"/>
        <c:crossBetween val="midCat"/>
      </c:valAx>
      <c:valAx>
        <c:axId val="676754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417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Review Count By Content Rating (suggested</a:t>
            </a:r>
            <a:r>
              <a:rPr lang="en-US" b="1" baseline="0"/>
              <a:t> age)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content_rating!$A$5</c:f>
              <c:strCache>
                <c:ptCount val="1"/>
                <c:pt idx="0">
                  <c:v>Review Count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E2-4B87-BEE8-B4B57D6A8D9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FE2-4B87-BEE8-B4B57D6A8D9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FE2-4B87-BEE8-B4B57D6A8D9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FE2-4B87-BEE8-B4B57D6A8D9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FE2-4B87-BEE8-B4B57D6A8D9A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FE2-4B87-BEE8-B4B57D6A8D9A}"/>
              </c:ext>
            </c:extLst>
          </c:dPt>
          <c:dPt>
            <c:idx val="6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FE2-4B87-BEE8-B4B57D6A8D9A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2FE2-4B87-BEE8-B4B57D6A8D9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content_rating!$B$4:$I$4</c:f>
              <c:strCache>
                <c:ptCount val="8"/>
                <c:pt idx="0">
                  <c:v>App 4+</c:v>
                </c:pt>
                <c:pt idx="1">
                  <c:v>Play E</c:v>
                </c:pt>
                <c:pt idx="2">
                  <c:v>App 9+</c:v>
                </c:pt>
                <c:pt idx="3">
                  <c:v>Play E10+</c:v>
                </c:pt>
                <c:pt idx="4">
                  <c:v>App 11+</c:v>
                </c:pt>
                <c:pt idx="5">
                  <c:v>Play Teen</c:v>
                </c:pt>
                <c:pt idx="6">
                  <c:v>App 17+</c:v>
                </c:pt>
                <c:pt idx="7">
                  <c:v>Play Mature</c:v>
                </c:pt>
              </c:strCache>
            </c:strRef>
          </c:cat>
          <c:val>
            <c:numRef>
              <c:f>content_rating!$B$5:$I$5</c:f>
              <c:numCache>
                <c:formatCode>General</c:formatCode>
                <c:ptCount val="8"/>
                <c:pt idx="0">
                  <c:v>3.57</c:v>
                </c:pt>
                <c:pt idx="1">
                  <c:v>4.1900000000000004</c:v>
                </c:pt>
                <c:pt idx="2">
                  <c:v>3.77</c:v>
                </c:pt>
                <c:pt idx="3">
                  <c:v>4.26</c:v>
                </c:pt>
                <c:pt idx="4">
                  <c:v>3.57</c:v>
                </c:pt>
                <c:pt idx="5">
                  <c:v>4.2300000000000004</c:v>
                </c:pt>
                <c:pt idx="6">
                  <c:v>2.76</c:v>
                </c:pt>
                <c:pt idx="7">
                  <c:v>4.12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2FE2-4B87-BEE8-B4B57D6A8D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0"/>
        <c:axId val="1193038319"/>
        <c:axId val="1093294431"/>
      </c:barChart>
      <c:catAx>
        <c:axId val="119303831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294431"/>
        <c:crosses val="autoZero"/>
        <c:auto val="1"/>
        <c:lblAlgn val="ctr"/>
        <c:lblOffset val="100"/>
        <c:noMultiLvlLbl val="0"/>
      </c:catAx>
      <c:valAx>
        <c:axId val="1093294431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3038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Merged</a:t>
            </a:r>
            <a:r>
              <a:rPr lang="en-US" b="1" baseline="0"/>
              <a:t> Review Count By Content Rating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content_rating!$A$8</c:f>
              <c:strCache>
                <c:ptCount val="1"/>
                <c:pt idx="0">
                  <c:v>Review Count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746-4042-8A4C-B555D524A8C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746-4042-8A4C-B555D524A8C5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746-4042-8A4C-B555D524A8C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content_rating!$B$7:$E$7</c:f>
              <c:strCache>
                <c:ptCount val="4"/>
                <c:pt idx="0">
                  <c:v>App 4+/Play E (G)</c:v>
                </c:pt>
                <c:pt idx="1">
                  <c:v>App 9+/Play E10+ (PG)</c:v>
                </c:pt>
                <c:pt idx="2">
                  <c:v>App 11+/Play Teen (PG-13)</c:v>
                </c:pt>
                <c:pt idx="3">
                  <c:v>App 17+/ Play Mature (R)</c:v>
                </c:pt>
              </c:strCache>
            </c:strRef>
          </c:cat>
          <c:val>
            <c:numRef>
              <c:f>content_rating!$B$8:$E$8</c:f>
              <c:numCache>
                <c:formatCode>0.00</c:formatCode>
                <c:ptCount val="4"/>
                <c:pt idx="0" formatCode="General">
                  <c:v>3.88</c:v>
                </c:pt>
                <c:pt idx="1">
                  <c:v>4.0149999999999997</c:v>
                </c:pt>
                <c:pt idx="2" formatCode="General">
                  <c:v>3.9000000000000004</c:v>
                </c:pt>
                <c:pt idx="3">
                  <c:v>3.44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746-4042-8A4C-B555D524A8C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027982015"/>
        <c:axId val="1205960095"/>
      </c:barChart>
      <c:catAx>
        <c:axId val="102798201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960095"/>
        <c:crosses val="autoZero"/>
        <c:auto val="1"/>
        <c:lblAlgn val="ctr"/>
        <c:lblOffset val="100"/>
        <c:noMultiLvlLbl val="0"/>
      </c:catAx>
      <c:valAx>
        <c:axId val="1205960095"/>
        <c:scaling>
          <c:orientation val="minMax"/>
          <c:min val="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7982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6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E8CE8-FA45-4AC0-8569-3E9C690C8503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8B7D1-76FC-41D4-A659-588F28138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8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8B7D1-76FC-41D4-A659-588F28138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02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5FB9-AF9E-440D-ACB2-ED65333250D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23B-8D0A-4640-B58D-5B1C62FF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5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5FB9-AF9E-440D-ACB2-ED65333250D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23B-8D0A-4640-B58D-5B1C62FF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3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5FB9-AF9E-440D-ACB2-ED65333250D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23B-8D0A-4640-B58D-5B1C62FF715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1176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5FB9-AF9E-440D-ACB2-ED65333250D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23B-8D0A-4640-B58D-5B1C62FF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71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5FB9-AF9E-440D-ACB2-ED65333250D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23B-8D0A-4640-B58D-5B1C62FF715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8964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5FB9-AF9E-440D-ACB2-ED65333250D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23B-8D0A-4640-B58D-5B1C62FF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11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5FB9-AF9E-440D-ACB2-ED65333250D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23B-8D0A-4640-B58D-5B1C62FF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4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5FB9-AF9E-440D-ACB2-ED65333250D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23B-8D0A-4640-B58D-5B1C62FF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6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5FB9-AF9E-440D-ACB2-ED65333250D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23B-8D0A-4640-B58D-5B1C62FF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9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5FB9-AF9E-440D-ACB2-ED65333250D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23B-8D0A-4640-B58D-5B1C62FF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8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5FB9-AF9E-440D-ACB2-ED65333250D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23B-8D0A-4640-B58D-5B1C62FF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5FB9-AF9E-440D-ACB2-ED65333250D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23B-8D0A-4640-B58D-5B1C62FF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9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5FB9-AF9E-440D-ACB2-ED65333250D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23B-8D0A-4640-B58D-5B1C62FF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6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5FB9-AF9E-440D-ACB2-ED65333250D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23B-8D0A-4640-B58D-5B1C62FF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5FB9-AF9E-440D-ACB2-ED65333250D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23B-8D0A-4640-B58D-5B1C62FF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5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5FB9-AF9E-440D-ACB2-ED65333250D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623B-8D0A-4640-B58D-5B1C62FF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85FB9-AF9E-440D-ACB2-ED65333250D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13623B-8D0A-4640-B58D-5B1C62FF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6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5CAC-DF49-4DB1-9A38-0BABBC0F8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1034"/>
            <a:ext cx="9144000" cy="200698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App Trader</a:t>
            </a:r>
            <a:br>
              <a:rPr lang="en-US" dirty="0"/>
            </a:br>
            <a:r>
              <a:rPr lang="en-US" dirty="0"/>
              <a:t>Labor Day Debut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1AC94-A7E9-4A01-B411-5F6D89CCC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4099" y="7112001"/>
            <a:ext cx="3861593" cy="43838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5984AC-E6E0-42BF-9320-6193C7691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954" y="3429000"/>
            <a:ext cx="4739166" cy="289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91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381F31A-7C72-40C5-A2E0-984B7DBF83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7957348"/>
              </p:ext>
            </p:extLst>
          </p:nvPr>
        </p:nvGraphicFramePr>
        <p:xfrm>
          <a:off x="6008318" y="2444283"/>
          <a:ext cx="5160723" cy="3219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3B66C20-152E-44D3-B9D5-8EF4E9E866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9493790"/>
              </p:ext>
            </p:extLst>
          </p:nvPr>
        </p:nvGraphicFramePr>
        <p:xfrm>
          <a:off x="430680" y="2444284"/>
          <a:ext cx="5311036" cy="3219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39A90B0-B5D5-49B9-974D-CA46218A44BB}"/>
              </a:ext>
            </a:extLst>
          </p:cNvPr>
          <p:cNvSpPr txBox="1"/>
          <p:nvPr/>
        </p:nvSpPr>
        <p:spPr>
          <a:xfrm>
            <a:off x="430680" y="902139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Price Effect on Downloads and Reviews</a:t>
            </a:r>
          </a:p>
        </p:txBody>
      </p:sp>
    </p:spTree>
    <p:extLst>
      <p:ext uri="{BB962C8B-B14F-4D97-AF65-F5344CB8AC3E}">
        <p14:creationId xmlns:p14="http://schemas.microsoft.com/office/powerpoint/2010/main" val="34318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A00A912-BC75-4CC3-BE0C-C30179B5B0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818992"/>
              </p:ext>
            </p:extLst>
          </p:nvPr>
        </p:nvGraphicFramePr>
        <p:xfrm>
          <a:off x="778702" y="1948711"/>
          <a:ext cx="4572000" cy="2609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401CB69-6151-44FE-8446-29909D1D85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9427119"/>
              </p:ext>
            </p:extLst>
          </p:nvPr>
        </p:nvGraphicFramePr>
        <p:xfrm>
          <a:off x="6096000" y="1948711"/>
          <a:ext cx="4572000" cy="2600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5019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F6D81C-B318-4A7F-9690-C4C3D33D5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55" y="2090812"/>
            <a:ext cx="4584589" cy="26763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E0AA1D-A805-4FEF-B718-498AE4E4E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952" y="2090812"/>
            <a:ext cx="4584589" cy="28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2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F17FB9B-04FB-4879-9E26-4E9C247F1D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0866887"/>
              </p:ext>
            </p:extLst>
          </p:nvPr>
        </p:nvGraphicFramePr>
        <p:xfrm>
          <a:off x="340290" y="2071687"/>
          <a:ext cx="4572000" cy="2714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57A0852-33CE-4618-A4D7-993B8898E5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7408241"/>
              </p:ext>
            </p:extLst>
          </p:nvPr>
        </p:nvGraphicFramePr>
        <p:xfrm>
          <a:off x="6442371" y="2071687"/>
          <a:ext cx="4568190" cy="2747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4198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84C302B-EB24-429C-9CEC-5F9057ED7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25" y="570038"/>
            <a:ext cx="4623974" cy="285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7792EC1-586F-4F8F-BEA9-C68367003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515" y="0"/>
            <a:ext cx="554593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DF49205-7EF9-4A2D-B081-7C1C90048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67" y="3429000"/>
            <a:ext cx="4987228" cy="308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1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73410E-1133-41DC-8496-4C9FD37864C4}"/>
              </a:ext>
            </a:extLst>
          </p:cNvPr>
          <p:cNvSpPr txBox="1"/>
          <p:nvPr/>
        </p:nvSpPr>
        <p:spPr>
          <a:xfrm>
            <a:off x="5433848" y="3090041"/>
            <a:ext cx="12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10 recs</a:t>
            </a:r>
          </a:p>
        </p:txBody>
      </p:sp>
    </p:spTree>
    <p:extLst>
      <p:ext uri="{BB962C8B-B14F-4D97-AF65-F5344CB8AC3E}">
        <p14:creationId xmlns:p14="http://schemas.microsoft.com/office/powerpoint/2010/main" val="281126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3156DA-5D58-482E-8256-FC2FF1F07530}"/>
              </a:ext>
            </a:extLst>
          </p:cNvPr>
          <p:cNvSpPr txBox="1"/>
          <p:nvPr/>
        </p:nvSpPr>
        <p:spPr>
          <a:xfrm>
            <a:off x="5436296" y="1991638"/>
            <a:ext cx="12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Profit Page</a:t>
            </a:r>
          </a:p>
        </p:txBody>
      </p:sp>
    </p:spTree>
    <p:extLst>
      <p:ext uri="{BB962C8B-B14F-4D97-AF65-F5344CB8AC3E}">
        <p14:creationId xmlns:p14="http://schemas.microsoft.com/office/powerpoint/2010/main" val="30693578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52</Words>
  <Application>Microsoft Office PowerPoint</Application>
  <PresentationFormat>Widescreen</PresentationFormat>
  <Paragraphs>11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App Trader Labor Day Debut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Trader Labor Day Debut</dc:title>
  <dc:creator>Kristen Lucas</dc:creator>
  <cp:lastModifiedBy>Kristen Lucas</cp:lastModifiedBy>
  <cp:revision>1</cp:revision>
  <dcterms:created xsi:type="dcterms:W3CDTF">2020-08-22T17:34:22Z</dcterms:created>
  <dcterms:modified xsi:type="dcterms:W3CDTF">2020-08-22T18:48:30Z</dcterms:modified>
</cp:coreProperties>
</file>