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945af8f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945af8f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945af8f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945af8f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945af8f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945af8f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945af8f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945af8f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45af8f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945af8f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945af8f9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945af8f9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945af8f9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945af8f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945af8f9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945af8f9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945af8f9b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945af8f9b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n72nYgCiACI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C5ZDl4epfbM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97625" y="-32175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SERENA WILLIAMS 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1970475"/>
            <a:ext cx="5812857" cy="32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225" y="0"/>
            <a:ext cx="3397775" cy="521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A TRIBUTE TO SERENA WILLIAMS </a:t>
            </a:r>
            <a:endParaRPr/>
          </a:p>
        </p:txBody>
      </p:sp>
      <p:pic>
        <p:nvPicPr>
          <p:cNvPr descr="✔️Subscribe to ESPN+ http://espnplus.com/youtube&#10;✔️ Get the ESPN App: http://www.espn.com/espn/apps/espn&#10;✔️Subscribe to ESPN on YouTube: http://es.pn/SUBSCRIBEtoYOUTUBE&#10;✔️ Subscribe to NBA on ESPN on YouTube: http://bit.ly/SUBSCRIBEtoNBAonESPN&#10;✔️ Watch ESPN on YouTube TV: http://es.pn/YouTubeTV&#10;&#10;#usopen" id="128" name="Google Shape;128;p22" title="Dear Serena, A Tribute to Serena Williams ❤️ Narrated by Opra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850" y="1106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pic>
        <p:nvPicPr>
          <p:cNvPr descr="Serena Williams/US Open spot for Nike from VCU Brandcenter alums Adam Tetreault (CW, 2013), James Moslander (AD, 2004) and team at Wieden + Kennedy PDX." id="70" name="Google Shape;70;p14" title="Just Do It׃ Serena Williams Full HD 1080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125" y="372500"/>
            <a:ext cx="5642150" cy="42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Total Olympic Games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75" y="1106000"/>
            <a:ext cx="6330876" cy="9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5" y="2131525"/>
            <a:ext cx="8520600" cy="27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89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Won 4 Gold Medals!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1362302"/>
            <a:ext cx="3932650" cy="13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417187"/>
            <a:ext cx="4279027" cy="1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36102"/>
            <a:ext cx="8839202" cy="194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9872" y="-111525"/>
            <a:ext cx="1764137" cy="1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617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SERENA AND VENUS WILLIAMS: SISTERS AND RIVALS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50" y="3291599"/>
            <a:ext cx="5501526" cy="16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742" y="997250"/>
            <a:ext cx="3294532" cy="21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-110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Serena and Venus Olympics Appearances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4876"/>
            <a:ext cx="5260725" cy="23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50" y="788400"/>
            <a:ext cx="6010251" cy="17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275" y="2714875"/>
            <a:ext cx="3342825" cy="8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655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Serena and Venus Olympics and Grand Slams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25" y="1113950"/>
            <a:ext cx="4447075" cy="336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3950"/>
            <a:ext cx="4447074" cy="3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64375" y="716725"/>
            <a:ext cx="85206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Serena Williams vs. Tennis Rivals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8" y="854475"/>
            <a:ext cx="7877824" cy="38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Kitty McKane and Arantxa Sanchez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" y="1280325"/>
            <a:ext cx="5822676" cy="10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51" y="2528050"/>
            <a:ext cx="58226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216375" y="644850"/>
            <a:ext cx="3000000" cy="4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edition,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medal = 'Gold'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country_noc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Gold,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medal = 'Silver'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country_noc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Silver,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medal = 'Bronze'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country_noc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Bronze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Olympic_Athlete_Event_Results oaer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sport = 'Tennis'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athlete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'%Arantxa%'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edition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000">
                <a:solidFill>
                  <a:srgbClr val="2F2F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edition</a:t>
            </a:r>
            <a:endParaRPr sz="1000">
              <a:solidFill>
                <a:srgbClr val="2F2F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