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8" r:id="rId14"/>
    <p:sldId id="287" r:id="rId15"/>
    <p:sldId id="281" r:id="rId16"/>
    <p:sldId id="269" r:id="rId17"/>
    <p:sldId id="270" r:id="rId18"/>
    <p:sldId id="271" r:id="rId19"/>
    <p:sldId id="272" r:id="rId20"/>
    <p:sldId id="273" r:id="rId21"/>
    <p:sldId id="274" r:id="rId22"/>
    <p:sldId id="302" r:id="rId23"/>
    <p:sldId id="275" r:id="rId24"/>
    <p:sldId id="303" r:id="rId25"/>
    <p:sldId id="289" r:id="rId26"/>
    <p:sldId id="276" r:id="rId27"/>
    <p:sldId id="277" r:id="rId28"/>
    <p:sldId id="290" r:id="rId29"/>
    <p:sldId id="278" r:id="rId30"/>
    <p:sldId id="304" r:id="rId31"/>
    <p:sldId id="279" r:id="rId32"/>
    <p:sldId id="305" r:id="rId33"/>
    <p:sldId id="280" r:id="rId34"/>
    <p:sldId id="285" r:id="rId35"/>
    <p:sldId id="284" r:id="rId36"/>
    <p:sldId id="283" r:id="rId37"/>
    <p:sldId id="282" r:id="rId38"/>
    <p:sldId id="286" r:id="rId39"/>
    <p:sldId id="291" r:id="rId40"/>
    <p:sldId id="292" r:id="rId41"/>
    <p:sldId id="293" r:id="rId42"/>
    <p:sldId id="294" r:id="rId43"/>
    <p:sldId id="295" r:id="rId44"/>
    <p:sldId id="296" r:id="rId45"/>
    <p:sldId id="297" r:id="rId46"/>
    <p:sldId id="298" r:id="rId47"/>
    <p:sldId id="300" r:id="rId48"/>
    <p:sldId id="301"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24" autoAdjust="0"/>
    <p:restoredTop sz="94660"/>
  </p:normalViewPr>
  <p:slideViewPr>
    <p:cSldViewPr snapToGrid="0">
      <p:cViewPr varScale="1">
        <p:scale>
          <a:sx n="47" d="100"/>
          <a:sy n="47" d="100"/>
        </p:scale>
        <p:origin x="5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8EAB28-7E35-4F71-A207-41C66DDCE6CE}"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C5B293CC-CA50-4D45-881C-0ACEF5484EFA}">
      <dgm:prSet/>
      <dgm:spPr/>
      <dgm:t>
        <a:bodyPr/>
        <a:lstStyle/>
        <a:p>
          <a:r>
            <a:rPr lang="es-ES"/>
            <a:t>Clases asociadas a las operaciones de gestión de ficheros y directorios_</a:t>
          </a:r>
          <a:endParaRPr lang="en-US"/>
        </a:p>
      </dgm:t>
    </dgm:pt>
    <dgm:pt modelId="{17CAEC2B-A25C-469F-9939-F07ACF2B20F4}" type="parTrans" cxnId="{3E9F2B40-0DA0-4283-A7CF-DC78E9BBD68B}">
      <dgm:prSet/>
      <dgm:spPr/>
      <dgm:t>
        <a:bodyPr/>
        <a:lstStyle/>
        <a:p>
          <a:endParaRPr lang="en-US"/>
        </a:p>
      </dgm:t>
    </dgm:pt>
    <dgm:pt modelId="{4D62D2C1-CD83-49C2-9EE6-27EB8B62E4F7}" type="sibTrans" cxnId="{3E9F2B40-0DA0-4283-A7CF-DC78E9BBD68B}">
      <dgm:prSet/>
      <dgm:spPr/>
      <dgm:t>
        <a:bodyPr/>
        <a:lstStyle/>
        <a:p>
          <a:endParaRPr lang="en-US"/>
        </a:p>
      </dgm:t>
    </dgm:pt>
    <dgm:pt modelId="{9F2C7D2D-08C4-4B00-A90A-73261F29B2F9}">
      <dgm:prSet/>
      <dgm:spPr/>
      <dgm:t>
        <a:bodyPr/>
        <a:lstStyle/>
        <a:p>
          <a:r>
            <a:rPr lang="es-ES" dirty="0"/>
            <a:t>Creación</a:t>
          </a:r>
          <a:endParaRPr lang="en-US" dirty="0"/>
        </a:p>
      </dgm:t>
    </dgm:pt>
    <dgm:pt modelId="{8034A3D9-6A69-4A0F-B14C-382495848FDD}" type="parTrans" cxnId="{62C91349-3852-4005-8410-142D6A3122EC}">
      <dgm:prSet/>
      <dgm:spPr/>
      <dgm:t>
        <a:bodyPr/>
        <a:lstStyle/>
        <a:p>
          <a:endParaRPr lang="en-US"/>
        </a:p>
      </dgm:t>
    </dgm:pt>
    <dgm:pt modelId="{EED251F3-B269-4FCA-990E-DA94B1420B04}" type="sibTrans" cxnId="{62C91349-3852-4005-8410-142D6A3122EC}">
      <dgm:prSet/>
      <dgm:spPr/>
      <dgm:t>
        <a:bodyPr/>
        <a:lstStyle/>
        <a:p>
          <a:endParaRPr lang="en-US"/>
        </a:p>
      </dgm:t>
    </dgm:pt>
    <dgm:pt modelId="{25BCDDB9-A025-41FA-A6CC-7F941DE8A39F}">
      <dgm:prSet/>
      <dgm:spPr/>
      <dgm:t>
        <a:bodyPr/>
        <a:lstStyle/>
        <a:p>
          <a:r>
            <a:rPr lang="es-ES"/>
            <a:t>Borrado</a:t>
          </a:r>
          <a:endParaRPr lang="en-US"/>
        </a:p>
      </dgm:t>
    </dgm:pt>
    <dgm:pt modelId="{E70F8853-B9F9-4E5B-804E-B0E55D7043B8}" type="parTrans" cxnId="{1AFB6454-CFFD-4A2D-9155-603B268FF8BD}">
      <dgm:prSet/>
      <dgm:spPr/>
      <dgm:t>
        <a:bodyPr/>
        <a:lstStyle/>
        <a:p>
          <a:endParaRPr lang="en-US"/>
        </a:p>
      </dgm:t>
    </dgm:pt>
    <dgm:pt modelId="{32264760-1652-4107-B09E-CC4501BD826D}" type="sibTrans" cxnId="{1AFB6454-CFFD-4A2D-9155-603B268FF8BD}">
      <dgm:prSet/>
      <dgm:spPr/>
      <dgm:t>
        <a:bodyPr/>
        <a:lstStyle/>
        <a:p>
          <a:endParaRPr lang="en-US"/>
        </a:p>
      </dgm:t>
    </dgm:pt>
    <dgm:pt modelId="{A7F9186C-B5D4-4CBB-9886-D11B8BACE721}">
      <dgm:prSet/>
      <dgm:spPr/>
      <dgm:t>
        <a:bodyPr/>
        <a:lstStyle/>
        <a:p>
          <a:r>
            <a:rPr lang="es-ES" dirty="0"/>
            <a:t>Copia</a:t>
          </a:r>
          <a:endParaRPr lang="en-US" dirty="0"/>
        </a:p>
      </dgm:t>
    </dgm:pt>
    <dgm:pt modelId="{C0893B24-C6C8-4F36-B26D-3A610D9D0B4E}" type="parTrans" cxnId="{013D8CEC-D8B0-480B-9E46-22AE929FC6B7}">
      <dgm:prSet/>
      <dgm:spPr/>
      <dgm:t>
        <a:bodyPr/>
        <a:lstStyle/>
        <a:p>
          <a:endParaRPr lang="en-US"/>
        </a:p>
      </dgm:t>
    </dgm:pt>
    <dgm:pt modelId="{1825B6CD-0B73-43EC-A29C-D67DB2F7BE7B}" type="sibTrans" cxnId="{013D8CEC-D8B0-480B-9E46-22AE929FC6B7}">
      <dgm:prSet/>
      <dgm:spPr/>
      <dgm:t>
        <a:bodyPr/>
        <a:lstStyle/>
        <a:p>
          <a:endParaRPr lang="en-US"/>
        </a:p>
      </dgm:t>
    </dgm:pt>
    <dgm:pt modelId="{45882E72-F280-4155-A4F4-BB89F2E78D01}">
      <dgm:prSet/>
      <dgm:spPr/>
      <dgm:t>
        <a:bodyPr/>
        <a:lstStyle/>
        <a:p>
          <a:r>
            <a:rPr lang="es-ES" dirty="0"/>
            <a:t>Movimiento</a:t>
          </a:r>
          <a:endParaRPr lang="en-US" dirty="0"/>
        </a:p>
      </dgm:t>
    </dgm:pt>
    <dgm:pt modelId="{8A392706-0937-42BE-AC39-75CC0BFAB721}" type="parTrans" cxnId="{305A5A6D-4552-4F0C-96D2-9DFAAF592106}">
      <dgm:prSet/>
      <dgm:spPr/>
      <dgm:t>
        <a:bodyPr/>
        <a:lstStyle/>
        <a:p>
          <a:endParaRPr lang="en-US"/>
        </a:p>
      </dgm:t>
    </dgm:pt>
    <dgm:pt modelId="{10A91EE4-DF14-4A38-AAA7-3AF302987F6A}" type="sibTrans" cxnId="{305A5A6D-4552-4F0C-96D2-9DFAAF592106}">
      <dgm:prSet/>
      <dgm:spPr/>
      <dgm:t>
        <a:bodyPr/>
        <a:lstStyle/>
        <a:p>
          <a:endParaRPr lang="en-US"/>
        </a:p>
      </dgm:t>
    </dgm:pt>
    <dgm:pt modelId="{701E2DD9-EC56-469D-9EAF-507BF2932CB3}">
      <dgm:prSet/>
      <dgm:spPr/>
      <dgm:t>
        <a:bodyPr/>
        <a:lstStyle/>
        <a:p>
          <a:r>
            <a:rPr lang="es-ES"/>
            <a:t>Formas de acceso a un fichero</a:t>
          </a:r>
          <a:endParaRPr lang="en-US"/>
        </a:p>
      </dgm:t>
    </dgm:pt>
    <dgm:pt modelId="{DE322D0E-22B9-44FA-B02C-239563C0DD52}" type="parTrans" cxnId="{9B7A8624-00BB-4893-A67D-0183F099FC18}">
      <dgm:prSet/>
      <dgm:spPr/>
      <dgm:t>
        <a:bodyPr/>
        <a:lstStyle/>
        <a:p>
          <a:endParaRPr lang="en-US"/>
        </a:p>
      </dgm:t>
    </dgm:pt>
    <dgm:pt modelId="{2DAE42D2-9101-4F2C-BA01-280ACC04955B}" type="sibTrans" cxnId="{9B7A8624-00BB-4893-A67D-0183F099FC18}">
      <dgm:prSet/>
      <dgm:spPr/>
      <dgm:t>
        <a:bodyPr/>
        <a:lstStyle/>
        <a:p>
          <a:endParaRPr lang="en-US"/>
        </a:p>
      </dgm:t>
    </dgm:pt>
    <dgm:pt modelId="{10C01CE9-D373-41B5-82EC-A75629215537}">
      <dgm:prSet/>
      <dgm:spPr/>
      <dgm:t>
        <a:bodyPr/>
        <a:lstStyle/>
        <a:p>
          <a:r>
            <a:rPr lang="es-ES"/>
            <a:t>Clases para gestión de flujos datos desde/hacia ficheros</a:t>
          </a:r>
          <a:endParaRPr lang="en-US"/>
        </a:p>
      </dgm:t>
    </dgm:pt>
    <dgm:pt modelId="{6150BD3B-ADC9-45B3-BA23-70C8AF1D9FFF}" type="parTrans" cxnId="{EC7278C9-3DDD-4316-AFEF-9B3D937919F3}">
      <dgm:prSet/>
      <dgm:spPr/>
      <dgm:t>
        <a:bodyPr/>
        <a:lstStyle/>
        <a:p>
          <a:endParaRPr lang="en-US"/>
        </a:p>
      </dgm:t>
    </dgm:pt>
    <dgm:pt modelId="{4D571609-79A1-40B3-87DE-4A60D7EC6F68}" type="sibTrans" cxnId="{EC7278C9-3DDD-4316-AFEF-9B3D937919F3}">
      <dgm:prSet/>
      <dgm:spPr/>
      <dgm:t>
        <a:bodyPr/>
        <a:lstStyle/>
        <a:p>
          <a:endParaRPr lang="en-US"/>
        </a:p>
      </dgm:t>
    </dgm:pt>
    <dgm:pt modelId="{07F9F7C6-6D34-4EDE-A865-32D3CE46B4E1}">
      <dgm:prSet/>
      <dgm:spPr/>
      <dgm:t>
        <a:bodyPr/>
        <a:lstStyle/>
        <a:p>
          <a:r>
            <a:rPr lang="es-ES"/>
            <a:t>Trabajo con ficheros XML: Analizadores sintácticos (parser) y vinculación (binding)</a:t>
          </a:r>
          <a:endParaRPr lang="en-US"/>
        </a:p>
      </dgm:t>
    </dgm:pt>
    <dgm:pt modelId="{C0FF64E8-35B5-4A05-83B2-C6FFBB2289A3}" type="parTrans" cxnId="{79831911-AD2D-458F-A3FE-C3F0F48AA74F}">
      <dgm:prSet/>
      <dgm:spPr/>
      <dgm:t>
        <a:bodyPr/>
        <a:lstStyle/>
        <a:p>
          <a:endParaRPr lang="en-US"/>
        </a:p>
      </dgm:t>
    </dgm:pt>
    <dgm:pt modelId="{026A766D-72CF-4382-864D-A0EBD2D3A617}" type="sibTrans" cxnId="{79831911-AD2D-458F-A3FE-C3F0F48AA74F}">
      <dgm:prSet/>
      <dgm:spPr/>
      <dgm:t>
        <a:bodyPr/>
        <a:lstStyle/>
        <a:p>
          <a:endParaRPr lang="en-US"/>
        </a:p>
      </dgm:t>
    </dgm:pt>
    <dgm:pt modelId="{781A0552-4C70-4679-8E2E-8C1EDE71E878}">
      <dgm:prSet/>
      <dgm:spPr/>
      <dgm:t>
        <a:bodyPr/>
        <a:lstStyle/>
        <a:p>
          <a:r>
            <a:rPr lang="es-ES"/>
            <a:t>Excepciones: Detección y tratamiento.</a:t>
          </a:r>
          <a:endParaRPr lang="en-US"/>
        </a:p>
      </dgm:t>
    </dgm:pt>
    <dgm:pt modelId="{1FB498F6-52C4-4636-84D1-74F85F040DE3}" type="parTrans" cxnId="{D155A8DB-0273-4894-9FC3-5849B792096B}">
      <dgm:prSet/>
      <dgm:spPr/>
      <dgm:t>
        <a:bodyPr/>
        <a:lstStyle/>
        <a:p>
          <a:endParaRPr lang="en-US"/>
        </a:p>
      </dgm:t>
    </dgm:pt>
    <dgm:pt modelId="{098F3A8B-CD28-4B92-95EC-D61F4D92AEA7}" type="sibTrans" cxnId="{D155A8DB-0273-4894-9FC3-5849B792096B}">
      <dgm:prSet/>
      <dgm:spPr/>
      <dgm:t>
        <a:bodyPr/>
        <a:lstStyle/>
        <a:p>
          <a:endParaRPr lang="en-US"/>
        </a:p>
      </dgm:t>
    </dgm:pt>
    <dgm:pt modelId="{6BA9A768-63ED-4CBD-85F9-27C071D7DC0A}" type="pres">
      <dgm:prSet presAssocID="{5D8EAB28-7E35-4F71-A207-41C66DDCE6CE}" presName="linear" presStyleCnt="0">
        <dgm:presLayoutVars>
          <dgm:animLvl val="lvl"/>
          <dgm:resizeHandles val="exact"/>
        </dgm:presLayoutVars>
      </dgm:prSet>
      <dgm:spPr/>
    </dgm:pt>
    <dgm:pt modelId="{08BC7E0D-349A-4B51-8499-C776E6ED1123}" type="pres">
      <dgm:prSet presAssocID="{C5B293CC-CA50-4D45-881C-0ACEF5484EFA}" presName="parentText" presStyleLbl="node1" presStyleIdx="0" presStyleCnt="5">
        <dgm:presLayoutVars>
          <dgm:chMax val="0"/>
          <dgm:bulletEnabled val="1"/>
        </dgm:presLayoutVars>
      </dgm:prSet>
      <dgm:spPr/>
    </dgm:pt>
    <dgm:pt modelId="{A543DC0B-A1D9-44BB-A1D2-1AC1F841BC2C}" type="pres">
      <dgm:prSet presAssocID="{C5B293CC-CA50-4D45-881C-0ACEF5484EFA}" presName="childText" presStyleLbl="revTx" presStyleIdx="0" presStyleCnt="1">
        <dgm:presLayoutVars>
          <dgm:bulletEnabled val="1"/>
        </dgm:presLayoutVars>
      </dgm:prSet>
      <dgm:spPr/>
    </dgm:pt>
    <dgm:pt modelId="{6AC38A97-933D-4AB0-8018-3A2929A99187}" type="pres">
      <dgm:prSet presAssocID="{701E2DD9-EC56-469D-9EAF-507BF2932CB3}" presName="parentText" presStyleLbl="node1" presStyleIdx="1" presStyleCnt="5">
        <dgm:presLayoutVars>
          <dgm:chMax val="0"/>
          <dgm:bulletEnabled val="1"/>
        </dgm:presLayoutVars>
      </dgm:prSet>
      <dgm:spPr/>
    </dgm:pt>
    <dgm:pt modelId="{10A01E00-6F53-4E10-B3C4-BE47EAD4303F}" type="pres">
      <dgm:prSet presAssocID="{2DAE42D2-9101-4F2C-BA01-280ACC04955B}" presName="spacer" presStyleCnt="0"/>
      <dgm:spPr/>
    </dgm:pt>
    <dgm:pt modelId="{29A0B2FF-BCF7-4C97-888F-6810C5AA6FE4}" type="pres">
      <dgm:prSet presAssocID="{10C01CE9-D373-41B5-82EC-A75629215537}" presName="parentText" presStyleLbl="node1" presStyleIdx="2" presStyleCnt="5">
        <dgm:presLayoutVars>
          <dgm:chMax val="0"/>
          <dgm:bulletEnabled val="1"/>
        </dgm:presLayoutVars>
      </dgm:prSet>
      <dgm:spPr/>
    </dgm:pt>
    <dgm:pt modelId="{05574018-DB10-4158-9419-B8D68A7C9413}" type="pres">
      <dgm:prSet presAssocID="{4D571609-79A1-40B3-87DE-4A60D7EC6F68}" presName="spacer" presStyleCnt="0"/>
      <dgm:spPr/>
    </dgm:pt>
    <dgm:pt modelId="{F575637E-BB40-4E95-9B46-4104FE56B2A7}" type="pres">
      <dgm:prSet presAssocID="{07F9F7C6-6D34-4EDE-A865-32D3CE46B4E1}" presName="parentText" presStyleLbl="node1" presStyleIdx="3" presStyleCnt="5">
        <dgm:presLayoutVars>
          <dgm:chMax val="0"/>
          <dgm:bulletEnabled val="1"/>
        </dgm:presLayoutVars>
      </dgm:prSet>
      <dgm:spPr/>
    </dgm:pt>
    <dgm:pt modelId="{FC93596A-0DF0-43E6-B411-9CFCAF256443}" type="pres">
      <dgm:prSet presAssocID="{026A766D-72CF-4382-864D-A0EBD2D3A617}" presName="spacer" presStyleCnt="0"/>
      <dgm:spPr/>
    </dgm:pt>
    <dgm:pt modelId="{7553E28D-900E-44EB-9DB6-E8105196B8F5}" type="pres">
      <dgm:prSet presAssocID="{781A0552-4C70-4679-8E2E-8C1EDE71E878}" presName="parentText" presStyleLbl="node1" presStyleIdx="4" presStyleCnt="5">
        <dgm:presLayoutVars>
          <dgm:chMax val="0"/>
          <dgm:bulletEnabled val="1"/>
        </dgm:presLayoutVars>
      </dgm:prSet>
      <dgm:spPr/>
    </dgm:pt>
  </dgm:ptLst>
  <dgm:cxnLst>
    <dgm:cxn modelId="{211A0E03-7A26-4A65-818E-BE94EE9E2173}" type="presOf" srcId="{45882E72-F280-4155-A4F4-BB89F2E78D01}" destId="{A543DC0B-A1D9-44BB-A1D2-1AC1F841BC2C}" srcOrd="0" destOrd="3" presId="urn:microsoft.com/office/officeart/2005/8/layout/vList2"/>
    <dgm:cxn modelId="{79831911-AD2D-458F-A3FE-C3F0F48AA74F}" srcId="{5D8EAB28-7E35-4F71-A207-41C66DDCE6CE}" destId="{07F9F7C6-6D34-4EDE-A865-32D3CE46B4E1}" srcOrd="3" destOrd="0" parTransId="{C0FF64E8-35B5-4A05-83B2-C6FFBB2289A3}" sibTransId="{026A766D-72CF-4382-864D-A0EBD2D3A617}"/>
    <dgm:cxn modelId="{9B7A8624-00BB-4893-A67D-0183F099FC18}" srcId="{5D8EAB28-7E35-4F71-A207-41C66DDCE6CE}" destId="{701E2DD9-EC56-469D-9EAF-507BF2932CB3}" srcOrd="1" destOrd="0" parTransId="{DE322D0E-22B9-44FA-B02C-239563C0DD52}" sibTransId="{2DAE42D2-9101-4F2C-BA01-280ACC04955B}"/>
    <dgm:cxn modelId="{4132C628-750D-4A21-90CE-784C7421BE9E}" type="presOf" srcId="{9F2C7D2D-08C4-4B00-A90A-73261F29B2F9}" destId="{A543DC0B-A1D9-44BB-A1D2-1AC1F841BC2C}" srcOrd="0" destOrd="0" presId="urn:microsoft.com/office/officeart/2005/8/layout/vList2"/>
    <dgm:cxn modelId="{3A439632-1A2F-4643-AEBC-98CA80FC2966}" type="presOf" srcId="{25BCDDB9-A025-41FA-A6CC-7F941DE8A39F}" destId="{A543DC0B-A1D9-44BB-A1D2-1AC1F841BC2C}" srcOrd="0" destOrd="1" presId="urn:microsoft.com/office/officeart/2005/8/layout/vList2"/>
    <dgm:cxn modelId="{25C05F3C-EF4F-4C64-8DE7-52A762363616}" type="presOf" srcId="{A7F9186C-B5D4-4CBB-9886-D11B8BACE721}" destId="{A543DC0B-A1D9-44BB-A1D2-1AC1F841BC2C}" srcOrd="0" destOrd="2" presId="urn:microsoft.com/office/officeart/2005/8/layout/vList2"/>
    <dgm:cxn modelId="{3E9F2B40-0DA0-4283-A7CF-DC78E9BBD68B}" srcId="{5D8EAB28-7E35-4F71-A207-41C66DDCE6CE}" destId="{C5B293CC-CA50-4D45-881C-0ACEF5484EFA}" srcOrd="0" destOrd="0" parTransId="{17CAEC2B-A25C-469F-9939-F07ACF2B20F4}" sibTransId="{4D62D2C1-CD83-49C2-9EE6-27EB8B62E4F7}"/>
    <dgm:cxn modelId="{8C190D5D-6D3C-4E67-89BC-27A484F44CF0}" type="presOf" srcId="{781A0552-4C70-4679-8E2E-8C1EDE71E878}" destId="{7553E28D-900E-44EB-9DB6-E8105196B8F5}" srcOrd="0" destOrd="0" presId="urn:microsoft.com/office/officeart/2005/8/layout/vList2"/>
    <dgm:cxn modelId="{D3ABBB65-9572-4C1B-9DF6-0890433B9644}" type="presOf" srcId="{701E2DD9-EC56-469D-9EAF-507BF2932CB3}" destId="{6AC38A97-933D-4AB0-8018-3A2929A99187}" srcOrd="0" destOrd="0" presId="urn:microsoft.com/office/officeart/2005/8/layout/vList2"/>
    <dgm:cxn modelId="{62C91349-3852-4005-8410-142D6A3122EC}" srcId="{C5B293CC-CA50-4D45-881C-0ACEF5484EFA}" destId="{9F2C7D2D-08C4-4B00-A90A-73261F29B2F9}" srcOrd="0" destOrd="0" parTransId="{8034A3D9-6A69-4A0F-B14C-382495848FDD}" sibTransId="{EED251F3-B269-4FCA-990E-DA94B1420B04}"/>
    <dgm:cxn modelId="{305A5A6D-4552-4F0C-96D2-9DFAAF592106}" srcId="{C5B293CC-CA50-4D45-881C-0ACEF5484EFA}" destId="{45882E72-F280-4155-A4F4-BB89F2E78D01}" srcOrd="3" destOrd="0" parTransId="{8A392706-0937-42BE-AC39-75CC0BFAB721}" sibTransId="{10A91EE4-DF14-4A38-AAA7-3AF302987F6A}"/>
    <dgm:cxn modelId="{1AFB6454-CFFD-4A2D-9155-603B268FF8BD}" srcId="{C5B293CC-CA50-4D45-881C-0ACEF5484EFA}" destId="{25BCDDB9-A025-41FA-A6CC-7F941DE8A39F}" srcOrd="1" destOrd="0" parTransId="{E70F8853-B9F9-4E5B-804E-B0E55D7043B8}" sibTransId="{32264760-1652-4107-B09E-CC4501BD826D}"/>
    <dgm:cxn modelId="{1C352691-44D9-4976-84BD-5DAD4BE027E9}" type="presOf" srcId="{07F9F7C6-6D34-4EDE-A865-32D3CE46B4E1}" destId="{F575637E-BB40-4E95-9B46-4104FE56B2A7}" srcOrd="0" destOrd="0" presId="urn:microsoft.com/office/officeart/2005/8/layout/vList2"/>
    <dgm:cxn modelId="{BF320098-E997-4D78-8176-9F486CCA6A40}" type="presOf" srcId="{C5B293CC-CA50-4D45-881C-0ACEF5484EFA}" destId="{08BC7E0D-349A-4B51-8499-C776E6ED1123}" srcOrd="0" destOrd="0" presId="urn:microsoft.com/office/officeart/2005/8/layout/vList2"/>
    <dgm:cxn modelId="{47BAD9C8-CB6B-46E2-BEDF-BA14497E6ADD}" type="presOf" srcId="{5D8EAB28-7E35-4F71-A207-41C66DDCE6CE}" destId="{6BA9A768-63ED-4CBD-85F9-27C071D7DC0A}" srcOrd="0" destOrd="0" presId="urn:microsoft.com/office/officeart/2005/8/layout/vList2"/>
    <dgm:cxn modelId="{EC7278C9-3DDD-4316-AFEF-9B3D937919F3}" srcId="{5D8EAB28-7E35-4F71-A207-41C66DDCE6CE}" destId="{10C01CE9-D373-41B5-82EC-A75629215537}" srcOrd="2" destOrd="0" parTransId="{6150BD3B-ADC9-45B3-BA23-70C8AF1D9FFF}" sibTransId="{4D571609-79A1-40B3-87DE-4A60D7EC6F68}"/>
    <dgm:cxn modelId="{D155A8DB-0273-4894-9FC3-5849B792096B}" srcId="{5D8EAB28-7E35-4F71-A207-41C66DDCE6CE}" destId="{781A0552-4C70-4679-8E2E-8C1EDE71E878}" srcOrd="4" destOrd="0" parTransId="{1FB498F6-52C4-4636-84D1-74F85F040DE3}" sibTransId="{098F3A8B-CD28-4B92-95EC-D61F4D92AEA7}"/>
    <dgm:cxn modelId="{83A57FEA-EF6D-41D3-814E-C2E708F732AD}" type="presOf" srcId="{10C01CE9-D373-41B5-82EC-A75629215537}" destId="{29A0B2FF-BCF7-4C97-888F-6810C5AA6FE4}" srcOrd="0" destOrd="0" presId="urn:microsoft.com/office/officeart/2005/8/layout/vList2"/>
    <dgm:cxn modelId="{013D8CEC-D8B0-480B-9E46-22AE929FC6B7}" srcId="{C5B293CC-CA50-4D45-881C-0ACEF5484EFA}" destId="{A7F9186C-B5D4-4CBB-9886-D11B8BACE721}" srcOrd="2" destOrd="0" parTransId="{C0893B24-C6C8-4F36-B26D-3A610D9D0B4E}" sibTransId="{1825B6CD-0B73-43EC-A29C-D67DB2F7BE7B}"/>
    <dgm:cxn modelId="{F74637BD-29E0-4D92-A6A6-46D74151A8B6}" type="presParOf" srcId="{6BA9A768-63ED-4CBD-85F9-27C071D7DC0A}" destId="{08BC7E0D-349A-4B51-8499-C776E6ED1123}" srcOrd="0" destOrd="0" presId="urn:microsoft.com/office/officeart/2005/8/layout/vList2"/>
    <dgm:cxn modelId="{D8EC2072-A003-436C-954D-953253FCB971}" type="presParOf" srcId="{6BA9A768-63ED-4CBD-85F9-27C071D7DC0A}" destId="{A543DC0B-A1D9-44BB-A1D2-1AC1F841BC2C}" srcOrd="1" destOrd="0" presId="urn:microsoft.com/office/officeart/2005/8/layout/vList2"/>
    <dgm:cxn modelId="{D87C8CF6-28AE-4765-A489-8D3C937DEC1E}" type="presParOf" srcId="{6BA9A768-63ED-4CBD-85F9-27C071D7DC0A}" destId="{6AC38A97-933D-4AB0-8018-3A2929A99187}" srcOrd="2" destOrd="0" presId="urn:microsoft.com/office/officeart/2005/8/layout/vList2"/>
    <dgm:cxn modelId="{EE4F2D35-0D21-404A-BCE9-C38CEA853172}" type="presParOf" srcId="{6BA9A768-63ED-4CBD-85F9-27C071D7DC0A}" destId="{10A01E00-6F53-4E10-B3C4-BE47EAD4303F}" srcOrd="3" destOrd="0" presId="urn:microsoft.com/office/officeart/2005/8/layout/vList2"/>
    <dgm:cxn modelId="{B726170B-CAD1-42CC-A205-ABFE219E79DB}" type="presParOf" srcId="{6BA9A768-63ED-4CBD-85F9-27C071D7DC0A}" destId="{29A0B2FF-BCF7-4C97-888F-6810C5AA6FE4}" srcOrd="4" destOrd="0" presId="urn:microsoft.com/office/officeart/2005/8/layout/vList2"/>
    <dgm:cxn modelId="{AFE63061-04B6-4940-A7BC-715421BA2411}" type="presParOf" srcId="{6BA9A768-63ED-4CBD-85F9-27C071D7DC0A}" destId="{05574018-DB10-4158-9419-B8D68A7C9413}" srcOrd="5" destOrd="0" presId="urn:microsoft.com/office/officeart/2005/8/layout/vList2"/>
    <dgm:cxn modelId="{EC613061-55DD-4F34-BBD8-AE8C315D083A}" type="presParOf" srcId="{6BA9A768-63ED-4CBD-85F9-27C071D7DC0A}" destId="{F575637E-BB40-4E95-9B46-4104FE56B2A7}" srcOrd="6" destOrd="0" presId="urn:microsoft.com/office/officeart/2005/8/layout/vList2"/>
    <dgm:cxn modelId="{292BADA0-DC81-4649-9F3B-0723A8292C07}" type="presParOf" srcId="{6BA9A768-63ED-4CBD-85F9-27C071D7DC0A}" destId="{FC93596A-0DF0-43E6-B411-9CFCAF256443}" srcOrd="7" destOrd="0" presId="urn:microsoft.com/office/officeart/2005/8/layout/vList2"/>
    <dgm:cxn modelId="{640487DE-6DAE-44E1-9293-3DC8E0AF4203}" type="presParOf" srcId="{6BA9A768-63ED-4CBD-85F9-27C071D7DC0A}" destId="{7553E28D-900E-44EB-9DB6-E8105196B8F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F6EC01-CB61-D14A-A037-E6737AF34337}" type="doc">
      <dgm:prSet loTypeId="urn:microsoft.com/office/officeart/2008/layout/LinedList" loCatId="" qsTypeId="urn:microsoft.com/office/officeart/2005/8/quickstyle/simple1" qsCatId="simple" csTypeId="urn:microsoft.com/office/officeart/2005/8/colors/accent1_2" csCatId="accent1" phldr="1"/>
      <dgm:spPr/>
      <dgm:t>
        <a:bodyPr/>
        <a:lstStyle/>
        <a:p>
          <a:endParaRPr lang="es-ES"/>
        </a:p>
      </dgm:t>
    </dgm:pt>
    <dgm:pt modelId="{EB32B426-F0BF-0440-A7A1-FD7FEDCE3F48}">
      <dgm:prSet phldrT="[Texto]"/>
      <dgm:spPr/>
      <dgm:t>
        <a:bodyPr/>
        <a:lstStyle/>
        <a:p>
          <a:r>
            <a:rPr lang="es-ES" dirty="0"/>
            <a:t>FileReader</a:t>
          </a:r>
        </a:p>
      </dgm:t>
    </dgm:pt>
    <dgm:pt modelId="{B003BD87-7B3F-BA4E-891C-9AF67AECD9A9}" type="parTrans" cxnId="{AEF017B4-0466-9143-AE49-6F63AAA2163B}">
      <dgm:prSet/>
      <dgm:spPr/>
      <dgm:t>
        <a:bodyPr/>
        <a:lstStyle/>
        <a:p>
          <a:endParaRPr lang="es-ES"/>
        </a:p>
      </dgm:t>
    </dgm:pt>
    <dgm:pt modelId="{E1BE7180-B388-A042-8367-E6F1CE85772D}" type="sibTrans" cxnId="{AEF017B4-0466-9143-AE49-6F63AAA2163B}">
      <dgm:prSet/>
      <dgm:spPr/>
      <dgm:t>
        <a:bodyPr/>
        <a:lstStyle/>
        <a:p>
          <a:endParaRPr lang="es-ES"/>
        </a:p>
      </dgm:t>
    </dgm:pt>
    <dgm:pt modelId="{21481AF6-7B71-B34F-9BC0-A25F810B6FA1}">
      <dgm:prSet phldrT="[Texto]"/>
      <dgm:spPr/>
      <dgm:t>
        <a:bodyPr/>
        <a:lstStyle/>
        <a:p>
          <a:r>
            <a:rPr lang="es-ES" dirty="0"/>
            <a:t>FileReader(String name)</a:t>
          </a:r>
        </a:p>
      </dgm:t>
    </dgm:pt>
    <dgm:pt modelId="{BB32C9C7-DD53-9245-BCB4-9E8A4D9331DA}" type="parTrans" cxnId="{1B86F16E-A148-734D-A48E-3F6A5D55600B}">
      <dgm:prSet/>
      <dgm:spPr/>
      <dgm:t>
        <a:bodyPr/>
        <a:lstStyle/>
        <a:p>
          <a:endParaRPr lang="es-ES"/>
        </a:p>
      </dgm:t>
    </dgm:pt>
    <dgm:pt modelId="{A60FD006-F0DB-704E-BE2C-E34A31D8FAA3}" type="sibTrans" cxnId="{1B86F16E-A148-734D-A48E-3F6A5D55600B}">
      <dgm:prSet/>
      <dgm:spPr/>
      <dgm:t>
        <a:bodyPr/>
        <a:lstStyle/>
        <a:p>
          <a:endParaRPr lang="es-ES"/>
        </a:p>
      </dgm:t>
    </dgm:pt>
    <dgm:pt modelId="{808C5D6D-C242-8340-BEB4-031E86FAC6EE}">
      <dgm:prSet phldrT="[Texto]"/>
      <dgm:spPr/>
      <dgm:t>
        <a:bodyPr/>
        <a:lstStyle/>
        <a:p>
          <a:r>
            <a:rPr lang="es-ES" dirty="0"/>
            <a:t>FileReader(String File)</a:t>
          </a:r>
        </a:p>
      </dgm:t>
    </dgm:pt>
    <dgm:pt modelId="{C222F807-901B-B54D-AB08-B269B9CCE047}" type="parTrans" cxnId="{52DFDD06-94D2-D74E-B2A9-BC5D504F33A0}">
      <dgm:prSet/>
      <dgm:spPr/>
      <dgm:t>
        <a:bodyPr/>
        <a:lstStyle/>
        <a:p>
          <a:endParaRPr lang="es-ES"/>
        </a:p>
      </dgm:t>
    </dgm:pt>
    <dgm:pt modelId="{4B4C4C37-ED6F-8B4B-89F6-062068356BD7}" type="sibTrans" cxnId="{52DFDD06-94D2-D74E-B2A9-BC5D504F33A0}">
      <dgm:prSet/>
      <dgm:spPr/>
      <dgm:t>
        <a:bodyPr/>
        <a:lstStyle/>
        <a:p>
          <a:endParaRPr lang="es-ES"/>
        </a:p>
      </dgm:t>
    </dgm:pt>
    <dgm:pt modelId="{DA8774F5-AAA5-7746-8023-38E22950FC7C}">
      <dgm:prSet phldrT="[Texto]"/>
      <dgm:spPr/>
      <dgm:t>
        <a:bodyPr/>
        <a:lstStyle/>
        <a:p>
          <a:r>
            <a:rPr lang="es-ES" dirty="0"/>
            <a:t>FileReader(String name, Charset charset)</a:t>
          </a:r>
        </a:p>
      </dgm:t>
    </dgm:pt>
    <dgm:pt modelId="{78BB9031-1168-2846-BC80-26607C5AA370}" type="parTrans" cxnId="{AF7189DE-56A8-B145-9A30-759F4E119BD1}">
      <dgm:prSet/>
      <dgm:spPr/>
      <dgm:t>
        <a:bodyPr/>
        <a:lstStyle/>
        <a:p>
          <a:endParaRPr lang="es-ES"/>
        </a:p>
      </dgm:t>
    </dgm:pt>
    <dgm:pt modelId="{F5226912-190F-4441-B2C5-B3DFBE76DAD0}" type="sibTrans" cxnId="{AF7189DE-56A8-B145-9A30-759F4E119BD1}">
      <dgm:prSet/>
      <dgm:spPr/>
      <dgm:t>
        <a:bodyPr/>
        <a:lstStyle/>
        <a:p>
          <a:endParaRPr lang="es-ES"/>
        </a:p>
      </dgm:t>
    </dgm:pt>
    <dgm:pt modelId="{396EA25A-2C11-6549-BA92-3E5697015B39}">
      <dgm:prSet phldrT="[Texto]"/>
      <dgm:spPr/>
      <dgm:t>
        <a:bodyPr/>
        <a:lstStyle/>
        <a:p>
          <a:r>
            <a:rPr lang="es-ES" dirty="0"/>
            <a:t>FileReader(File file, Charset charset)</a:t>
          </a:r>
        </a:p>
      </dgm:t>
    </dgm:pt>
    <dgm:pt modelId="{D0217139-05D9-234E-8F1B-3DF99758B3AC}" type="parTrans" cxnId="{07A83508-D8EE-0049-B154-F0B28F3DE551}">
      <dgm:prSet/>
      <dgm:spPr/>
      <dgm:t>
        <a:bodyPr/>
        <a:lstStyle/>
        <a:p>
          <a:endParaRPr lang="es-ES"/>
        </a:p>
      </dgm:t>
    </dgm:pt>
    <dgm:pt modelId="{79886F4D-A0E4-5343-974A-3CF08A84F47C}" type="sibTrans" cxnId="{07A83508-D8EE-0049-B154-F0B28F3DE551}">
      <dgm:prSet/>
      <dgm:spPr/>
      <dgm:t>
        <a:bodyPr/>
        <a:lstStyle/>
        <a:p>
          <a:endParaRPr lang="es-ES"/>
        </a:p>
      </dgm:t>
    </dgm:pt>
    <dgm:pt modelId="{13009995-6865-864F-87E1-0C5A5FDA0664}">
      <dgm:prSet phldrT="[Texto]"/>
      <dgm:spPr/>
      <dgm:t>
        <a:bodyPr/>
        <a:lstStyle/>
        <a:p>
          <a:r>
            <a:rPr lang="es-ES" dirty="0"/>
            <a:t>FileWriter</a:t>
          </a:r>
        </a:p>
      </dgm:t>
    </dgm:pt>
    <dgm:pt modelId="{2CE81A0A-0466-8747-8219-A1B0BA3A5A8B}" type="parTrans" cxnId="{48F6251B-119F-2F4E-8917-BBCAFF4FF990}">
      <dgm:prSet/>
      <dgm:spPr/>
      <dgm:t>
        <a:bodyPr/>
        <a:lstStyle/>
        <a:p>
          <a:endParaRPr lang="es-ES"/>
        </a:p>
      </dgm:t>
    </dgm:pt>
    <dgm:pt modelId="{ED6A154A-1BEE-5C48-8510-9B7411CC2F80}" type="sibTrans" cxnId="{48F6251B-119F-2F4E-8917-BBCAFF4FF990}">
      <dgm:prSet/>
      <dgm:spPr/>
      <dgm:t>
        <a:bodyPr/>
        <a:lstStyle/>
        <a:p>
          <a:endParaRPr lang="es-ES"/>
        </a:p>
      </dgm:t>
    </dgm:pt>
    <dgm:pt modelId="{55B9FFFE-0C40-8C44-8D96-04021BC6F9A2}">
      <dgm:prSet phldrT="[Texto]"/>
      <dgm:spPr/>
      <dgm:t>
        <a:bodyPr/>
        <a:lstStyle/>
        <a:p>
          <a:r>
            <a:rPr lang="es-ES" dirty="0"/>
            <a:t>FileWriter(String name)</a:t>
          </a:r>
        </a:p>
      </dgm:t>
    </dgm:pt>
    <dgm:pt modelId="{AFB4D43B-C08E-D343-BDD1-67EF21B19E85}" type="parTrans" cxnId="{9F4A9792-E840-2D40-B591-570016AAD88A}">
      <dgm:prSet/>
      <dgm:spPr/>
      <dgm:t>
        <a:bodyPr/>
        <a:lstStyle/>
        <a:p>
          <a:endParaRPr lang="es-ES"/>
        </a:p>
      </dgm:t>
    </dgm:pt>
    <dgm:pt modelId="{C83CA04A-3639-BB42-A012-181F3AFF6061}" type="sibTrans" cxnId="{9F4A9792-E840-2D40-B591-570016AAD88A}">
      <dgm:prSet/>
      <dgm:spPr/>
      <dgm:t>
        <a:bodyPr/>
        <a:lstStyle/>
        <a:p>
          <a:endParaRPr lang="es-ES"/>
        </a:p>
      </dgm:t>
    </dgm:pt>
    <dgm:pt modelId="{B71215C6-EC83-7348-ABB6-1B1B92A2C61B}">
      <dgm:prSet phldrT="[Texto]"/>
      <dgm:spPr/>
      <dgm:t>
        <a:bodyPr/>
        <a:lstStyle/>
        <a:p>
          <a:r>
            <a:rPr lang="es-ES" dirty="0"/>
            <a:t>FileWriter(String name, boolean append)</a:t>
          </a:r>
        </a:p>
      </dgm:t>
    </dgm:pt>
    <dgm:pt modelId="{9D7D8B1D-492C-BA4F-8AFA-840D5A9AE22E}" type="parTrans" cxnId="{3D76630B-6FEE-064D-990C-769AC444DE69}">
      <dgm:prSet/>
      <dgm:spPr/>
      <dgm:t>
        <a:bodyPr/>
        <a:lstStyle/>
        <a:p>
          <a:endParaRPr lang="es-ES"/>
        </a:p>
      </dgm:t>
    </dgm:pt>
    <dgm:pt modelId="{22BBC2E0-41AB-2340-9E84-E938C838B320}" type="sibTrans" cxnId="{3D76630B-6FEE-064D-990C-769AC444DE69}">
      <dgm:prSet/>
      <dgm:spPr/>
      <dgm:t>
        <a:bodyPr/>
        <a:lstStyle/>
        <a:p>
          <a:endParaRPr lang="es-ES"/>
        </a:p>
      </dgm:t>
    </dgm:pt>
    <dgm:pt modelId="{453BF0A6-B152-D846-8DAD-C0A888463A5D}">
      <dgm:prSet phldrT="[Texto]"/>
      <dgm:spPr/>
      <dgm:t>
        <a:bodyPr/>
        <a:lstStyle/>
        <a:p>
          <a:r>
            <a:rPr lang="es-ES" dirty="0"/>
            <a:t>FileWriter(File file)</a:t>
          </a:r>
        </a:p>
      </dgm:t>
    </dgm:pt>
    <dgm:pt modelId="{D4A458EC-5698-274E-B0F0-73456828C94A}" type="parTrans" cxnId="{13F84896-F656-2B45-9185-73824DF9DC87}">
      <dgm:prSet/>
      <dgm:spPr/>
      <dgm:t>
        <a:bodyPr/>
        <a:lstStyle/>
        <a:p>
          <a:endParaRPr lang="es-ES"/>
        </a:p>
      </dgm:t>
    </dgm:pt>
    <dgm:pt modelId="{DC86C8A4-53E0-FD4C-BC9E-77FF8E2AF8D9}" type="sibTrans" cxnId="{13F84896-F656-2B45-9185-73824DF9DC87}">
      <dgm:prSet/>
      <dgm:spPr/>
      <dgm:t>
        <a:bodyPr/>
        <a:lstStyle/>
        <a:p>
          <a:endParaRPr lang="es-ES"/>
        </a:p>
      </dgm:t>
    </dgm:pt>
    <dgm:pt modelId="{3F5AAB0A-0FAF-9149-8633-0223DF2C96F2}">
      <dgm:prSet phldrT="[Texto]"/>
      <dgm:spPr/>
      <dgm:t>
        <a:bodyPr/>
        <a:lstStyle/>
        <a:p>
          <a:r>
            <a:rPr lang="es-ES" dirty="0"/>
            <a:t>FileWriter(File file, boolean append)</a:t>
          </a:r>
        </a:p>
      </dgm:t>
    </dgm:pt>
    <dgm:pt modelId="{BBECBE48-9AF5-174C-B3B3-F9A5AC8B92DA}" type="parTrans" cxnId="{F5D84596-69B6-5C46-A101-846589D4B940}">
      <dgm:prSet/>
      <dgm:spPr/>
      <dgm:t>
        <a:bodyPr/>
        <a:lstStyle/>
        <a:p>
          <a:endParaRPr lang="es-ES"/>
        </a:p>
      </dgm:t>
    </dgm:pt>
    <dgm:pt modelId="{7D6599F9-9349-1F43-895A-7BBDDC9A0689}" type="sibTrans" cxnId="{F5D84596-69B6-5C46-A101-846589D4B940}">
      <dgm:prSet/>
      <dgm:spPr/>
      <dgm:t>
        <a:bodyPr/>
        <a:lstStyle/>
        <a:p>
          <a:endParaRPr lang="es-ES"/>
        </a:p>
      </dgm:t>
    </dgm:pt>
    <dgm:pt modelId="{C800473C-836C-C44C-85A9-ADC0A88CEDF9}">
      <dgm:prSet phldrT="[Texto]"/>
      <dgm:spPr/>
      <dgm:t>
        <a:bodyPr/>
        <a:lstStyle/>
        <a:p>
          <a:r>
            <a:rPr lang="es-ES" dirty="0"/>
            <a:t>FileWriter(String name, Charset charset)</a:t>
          </a:r>
        </a:p>
      </dgm:t>
    </dgm:pt>
    <dgm:pt modelId="{961C3980-1570-5541-9DF9-DE36D7B28464}" type="parTrans" cxnId="{B9D56CC7-D994-6D48-A243-CBA3829FA673}">
      <dgm:prSet/>
      <dgm:spPr/>
      <dgm:t>
        <a:bodyPr/>
        <a:lstStyle/>
        <a:p>
          <a:endParaRPr lang="es-ES"/>
        </a:p>
      </dgm:t>
    </dgm:pt>
    <dgm:pt modelId="{219C2744-0AEE-C240-8A72-058265CBFD69}" type="sibTrans" cxnId="{B9D56CC7-D994-6D48-A243-CBA3829FA673}">
      <dgm:prSet/>
      <dgm:spPr/>
      <dgm:t>
        <a:bodyPr/>
        <a:lstStyle/>
        <a:p>
          <a:endParaRPr lang="es-ES"/>
        </a:p>
      </dgm:t>
    </dgm:pt>
    <dgm:pt modelId="{5DB398F5-EAB9-5245-844C-3158541F29CC}">
      <dgm:prSet phldrT="[Texto]"/>
      <dgm:spPr/>
      <dgm:t>
        <a:bodyPr/>
        <a:lstStyle/>
        <a:p>
          <a:r>
            <a:rPr lang="es-ES" dirty="0"/>
            <a:t>FileWriter(String name, Charset charset, boolean append)</a:t>
          </a:r>
        </a:p>
      </dgm:t>
    </dgm:pt>
    <dgm:pt modelId="{08811C19-43CB-8A4E-B1AD-1C3C2550791E}" type="parTrans" cxnId="{6C29A38F-C4DD-B941-BC1B-8D0F8D8DC724}">
      <dgm:prSet/>
      <dgm:spPr/>
      <dgm:t>
        <a:bodyPr/>
        <a:lstStyle/>
        <a:p>
          <a:endParaRPr lang="es-ES"/>
        </a:p>
      </dgm:t>
    </dgm:pt>
    <dgm:pt modelId="{14E78BCD-ECF8-074D-8055-022A8A8EEB63}" type="sibTrans" cxnId="{6C29A38F-C4DD-B941-BC1B-8D0F8D8DC724}">
      <dgm:prSet/>
      <dgm:spPr/>
      <dgm:t>
        <a:bodyPr/>
        <a:lstStyle/>
        <a:p>
          <a:endParaRPr lang="es-ES"/>
        </a:p>
      </dgm:t>
    </dgm:pt>
    <dgm:pt modelId="{798D676F-828B-324F-9AEC-5407F3010353}">
      <dgm:prSet phldrT="[Texto]"/>
      <dgm:spPr/>
      <dgm:t>
        <a:bodyPr/>
        <a:lstStyle/>
        <a:p>
          <a:r>
            <a:rPr lang="es-ES" dirty="0"/>
            <a:t>FileWriter(File file, Charset charset)</a:t>
          </a:r>
        </a:p>
      </dgm:t>
    </dgm:pt>
    <dgm:pt modelId="{1438BA1A-09F2-E844-AD84-5E0F96228F9E}" type="parTrans" cxnId="{4ADA9BE0-7D13-E749-9148-1081D9E24F08}">
      <dgm:prSet/>
      <dgm:spPr/>
      <dgm:t>
        <a:bodyPr/>
        <a:lstStyle/>
        <a:p>
          <a:endParaRPr lang="es-ES"/>
        </a:p>
      </dgm:t>
    </dgm:pt>
    <dgm:pt modelId="{6A5CA7A2-F369-2C43-9BDF-DEA0E0F2F64E}" type="sibTrans" cxnId="{4ADA9BE0-7D13-E749-9148-1081D9E24F08}">
      <dgm:prSet/>
      <dgm:spPr/>
      <dgm:t>
        <a:bodyPr/>
        <a:lstStyle/>
        <a:p>
          <a:endParaRPr lang="es-ES"/>
        </a:p>
      </dgm:t>
    </dgm:pt>
    <dgm:pt modelId="{742A5043-D7EE-BD4F-95AD-B25FBF757F1C}">
      <dgm:prSet phldrT="[Texto]"/>
      <dgm:spPr/>
      <dgm:t>
        <a:bodyPr/>
        <a:lstStyle/>
        <a:p>
          <a:r>
            <a:rPr lang="es-ES" dirty="0"/>
            <a:t>FileWriter(File file, Charset charset, boolean append)</a:t>
          </a:r>
        </a:p>
      </dgm:t>
    </dgm:pt>
    <dgm:pt modelId="{A01EB41D-AD4D-5143-A546-9B534A20CA10}" type="parTrans" cxnId="{1F1369B6-D4C4-9A46-9537-C5100732316D}">
      <dgm:prSet/>
      <dgm:spPr/>
      <dgm:t>
        <a:bodyPr/>
        <a:lstStyle/>
        <a:p>
          <a:endParaRPr lang="es-ES"/>
        </a:p>
      </dgm:t>
    </dgm:pt>
    <dgm:pt modelId="{5FA21E06-E67C-3344-AA68-4F54F9F9AE82}" type="sibTrans" cxnId="{1F1369B6-D4C4-9A46-9537-C5100732316D}">
      <dgm:prSet/>
      <dgm:spPr/>
      <dgm:t>
        <a:bodyPr/>
        <a:lstStyle/>
        <a:p>
          <a:endParaRPr lang="es-ES"/>
        </a:p>
      </dgm:t>
    </dgm:pt>
    <dgm:pt modelId="{16B8EA2F-78DA-464E-857F-C30B9C830A5E}" type="pres">
      <dgm:prSet presAssocID="{38F6EC01-CB61-D14A-A037-E6737AF34337}" presName="vert0" presStyleCnt="0">
        <dgm:presLayoutVars>
          <dgm:dir/>
          <dgm:animOne val="branch"/>
          <dgm:animLvl val="lvl"/>
        </dgm:presLayoutVars>
      </dgm:prSet>
      <dgm:spPr/>
    </dgm:pt>
    <dgm:pt modelId="{3ED6E9BE-DF06-B444-B26C-9F3C404F49CB}" type="pres">
      <dgm:prSet presAssocID="{EB32B426-F0BF-0440-A7A1-FD7FEDCE3F48}" presName="thickLine" presStyleLbl="alignNode1" presStyleIdx="0" presStyleCnt="2"/>
      <dgm:spPr/>
    </dgm:pt>
    <dgm:pt modelId="{ED972129-EDA9-CC43-92C1-84BFE5DBB029}" type="pres">
      <dgm:prSet presAssocID="{EB32B426-F0BF-0440-A7A1-FD7FEDCE3F48}" presName="horz1" presStyleCnt="0"/>
      <dgm:spPr/>
    </dgm:pt>
    <dgm:pt modelId="{96F56BD0-7B7E-B548-80E0-E97D279154AA}" type="pres">
      <dgm:prSet presAssocID="{EB32B426-F0BF-0440-A7A1-FD7FEDCE3F48}" presName="tx1" presStyleLbl="revTx" presStyleIdx="0" presStyleCnt="14"/>
      <dgm:spPr/>
    </dgm:pt>
    <dgm:pt modelId="{8D248876-4E00-BD47-85D5-6A8EABF48E71}" type="pres">
      <dgm:prSet presAssocID="{EB32B426-F0BF-0440-A7A1-FD7FEDCE3F48}" presName="vert1" presStyleCnt="0"/>
      <dgm:spPr/>
    </dgm:pt>
    <dgm:pt modelId="{FEF0DB51-7E41-5246-B97F-A170E4D79230}" type="pres">
      <dgm:prSet presAssocID="{21481AF6-7B71-B34F-9BC0-A25F810B6FA1}" presName="vertSpace2a" presStyleCnt="0"/>
      <dgm:spPr/>
    </dgm:pt>
    <dgm:pt modelId="{94B83E35-3A6A-9E4A-84A5-7294C1A0E25C}" type="pres">
      <dgm:prSet presAssocID="{21481AF6-7B71-B34F-9BC0-A25F810B6FA1}" presName="horz2" presStyleCnt="0"/>
      <dgm:spPr/>
    </dgm:pt>
    <dgm:pt modelId="{A697B37E-9EE8-D545-B572-2547B59B16DB}" type="pres">
      <dgm:prSet presAssocID="{21481AF6-7B71-B34F-9BC0-A25F810B6FA1}" presName="horzSpace2" presStyleCnt="0"/>
      <dgm:spPr/>
    </dgm:pt>
    <dgm:pt modelId="{EB3A64A9-7358-584A-9503-71F418822FBA}" type="pres">
      <dgm:prSet presAssocID="{21481AF6-7B71-B34F-9BC0-A25F810B6FA1}" presName="tx2" presStyleLbl="revTx" presStyleIdx="1" presStyleCnt="14"/>
      <dgm:spPr/>
    </dgm:pt>
    <dgm:pt modelId="{B74C7546-877C-874E-A1BE-86A5328A1501}" type="pres">
      <dgm:prSet presAssocID="{21481AF6-7B71-B34F-9BC0-A25F810B6FA1}" presName="vert2" presStyleCnt="0"/>
      <dgm:spPr/>
    </dgm:pt>
    <dgm:pt modelId="{88C4CF7B-5BE1-F045-A2AF-3931444BD6EF}" type="pres">
      <dgm:prSet presAssocID="{21481AF6-7B71-B34F-9BC0-A25F810B6FA1}" presName="thinLine2b" presStyleLbl="callout" presStyleIdx="0" presStyleCnt="12"/>
      <dgm:spPr/>
    </dgm:pt>
    <dgm:pt modelId="{C09B3891-D8E8-C643-8E56-98CEFBDA913A}" type="pres">
      <dgm:prSet presAssocID="{21481AF6-7B71-B34F-9BC0-A25F810B6FA1}" presName="vertSpace2b" presStyleCnt="0"/>
      <dgm:spPr/>
    </dgm:pt>
    <dgm:pt modelId="{FB8AEEF0-4C53-3A47-9715-FA93B8C1FEA5}" type="pres">
      <dgm:prSet presAssocID="{808C5D6D-C242-8340-BEB4-031E86FAC6EE}" presName="horz2" presStyleCnt="0"/>
      <dgm:spPr/>
    </dgm:pt>
    <dgm:pt modelId="{EB777D5C-A471-4548-A289-08C1C8F0105B}" type="pres">
      <dgm:prSet presAssocID="{808C5D6D-C242-8340-BEB4-031E86FAC6EE}" presName="horzSpace2" presStyleCnt="0"/>
      <dgm:spPr/>
    </dgm:pt>
    <dgm:pt modelId="{D0796BD3-3F53-974D-8E11-1D330C4A9E5B}" type="pres">
      <dgm:prSet presAssocID="{808C5D6D-C242-8340-BEB4-031E86FAC6EE}" presName="tx2" presStyleLbl="revTx" presStyleIdx="2" presStyleCnt="14"/>
      <dgm:spPr/>
    </dgm:pt>
    <dgm:pt modelId="{052B3BF4-4E3F-A442-8428-5B55A1DE215B}" type="pres">
      <dgm:prSet presAssocID="{808C5D6D-C242-8340-BEB4-031E86FAC6EE}" presName="vert2" presStyleCnt="0"/>
      <dgm:spPr/>
    </dgm:pt>
    <dgm:pt modelId="{F17E559E-13BA-C74C-BA14-C6E5ABCA8CD3}" type="pres">
      <dgm:prSet presAssocID="{808C5D6D-C242-8340-BEB4-031E86FAC6EE}" presName="thinLine2b" presStyleLbl="callout" presStyleIdx="1" presStyleCnt="12"/>
      <dgm:spPr/>
    </dgm:pt>
    <dgm:pt modelId="{9CAF4A1A-FAF6-714A-A1A5-A6F9B771B2EC}" type="pres">
      <dgm:prSet presAssocID="{808C5D6D-C242-8340-BEB4-031E86FAC6EE}" presName="vertSpace2b" presStyleCnt="0"/>
      <dgm:spPr/>
    </dgm:pt>
    <dgm:pt modelId="{E8AE58AE-F33D-B048-BC63-7A5568A663BB}" type="pres">
      <dgm:prSet presAssocID="{DA8774F5-AAA5-7746-8023-38E22950FC7C}" presName="horz2" presStyleCnt="0"/>
      <dgm:spPr/>
    </dgm:pt>
    <dgm:pt modelId="{ACA5C9CF-1FAC-6D47-8C2D-1EC93C70869F}" type="pres">
      <dgm:prSet presAssocID="{DA8774F5-AAA5-7746-8023-38E22950FC7C}" presName="horzSpace2" presStyleCnt="0"/>
      <dgm:spPr/>
    </dgm:pt>
    <dgm:pt modelId="{10A3B4AC-3C45-2840-A158-549048F886BD}" type="pres">
      <dgm:prSet presAssocID="{DA8774F5-AAA5-7746-8023-38E22950FC7C}" presName="tx2" presStyleLbl="revTx" presStyleIdx="3" presStyleCnt="14"/>
      <dgm:spPr/>
    </dgm:pt>
    <dgm:pt modelId="{A83FF89D-D3ED-DF4D-80D9-070FE28AA9DA}" type="pres">
      <dgm:prSet presAssocID="{DA8774F5-AAA5-7746-8023-38E22950FC7C}" presName="vert2" presStyleCnt="0"/>
      <dgm:spPr/>
    </dgm:pt>
    <dgm:pt modelId="{2DB3143A-CE31-3344-A38D-12470E5A12D7}" type="pres">
      <dgm:prSet presAssocID="{DA8774F5-AAA5-7746-8023-38E22950FC7C}" presName="thinLine2b" presStyleLbl="callout" presStyleIdx="2" presStyleCnt="12"/>
      <dgm:spPr/>
    </dgm:pt>
    <dgm:pt modelId="{3EA06730-B166-F942-BAB4-48947C1182B1}" type="pres">
      <dgm:prSet presAssocID="{DA8774F5-AAA5-7746-8023-38E22950FC7C}" presName="vertSpace2b" presStyleCnt="0"/>
      <dgm:spPr/>
    </dgm:pt>
    <dgm:pt modelId="{46EBC52C-F2EB-1D4D-9836-7C9202214EAB}" type="pres">
      <dgm:prSet presAssocID="{396EA25A-2C11-6549-BA92-3E5697015B39}" presName="horz2" presStyleCnt="0"/>
      <dgm:spPr/>
    </dgm:pt>
    <dgm:pt modelId="{667816DB-1877-3F43-8503-155B60380AF4}" type="pres">
      <dgm:prSet presAssocID="{396EA25A-2C11-6549-BA92-3E5697015B39}" presName="horzSpace2" presStyleCnt="0"/>
      <dgm:spPr/>
    </dgm:pt>
    <dgm:pt modelId="{1865EE3C-FD04-B249-85A8-DA818E1FF165}" type="pres">
      <dgm:prSet presAssocID="{396EA25A-2C11-6549-BA92-3E5697015B39}" presName="tx2" presStyleLbl="revTx" presStyleIdx="4" presStyleCnt="14"/>
      <dgm:spPr/>
    </dgm:pt>
    <dgm:pt modelId="{35412E83-A12E-454C-BC69-26EC7C8198E2}" type="pres">
      <dgm:prSet presAssocID="{396EA25A-2C11-6549-BA92-3E5697015B39}" presName="vert2" presStyleCnt="0"/>
      <dgm:spPr/>
    </dgm:pt>
    <dgm:pt modelId="{37F0CC01-5983-BD47-8D43-5C324293C202}" type="pres">
      <dgm:prSet presAssocID="{396EA25A-2C11-6549-BA92-3E5697015B39}" presName="thinLine2b" presStyleLbl="callout" presStyleIdx="3" presStyleCnt="12"/>
      <dgm:spPr/>
    </dgm:pt>
    <dgm:pt modelId="{2AC65EA3-EDEA-8C44-9A74-2E6B901AE62B}" type="pres">
      <dgm:prSet presAssocID="{396EA25A-2C11-6549-BA92-3E5697015B39}" presName="vertSpace2b" presStyleCnt="0"/>
      <dgm:spPr/>
    </dgm:pt>
    <dgm:pt modelId="{909259B2-FC28-E647-A6CE-0A1DBAE5963F}" type="pres">
      <dgm:prSet presAssocID="{13009995-6865-864F-87E1-0C5A5FDA0664}" presName="thickLine" presStyleLbl="alignNode1" presStyleIdx="1" presStyleCnt="2"/>
      <dgm:spPr/>
    </dgm:pt>
    <dgm:pt modelId="{53BF8D26-AFF7-9B40-9FE5-440EE47CBBAE}" type="pres">
      <dgm:prSet presAssocID="{13009995-6865-864F-87E1-0C5A5FDA0664}" presName="horz1" presStyleCnt="0"/>
      <dgm:spPr/>
    </dgm:pt>
    <dgm:pt modelId="{1786D4D7-4D7E-534F-B27C-DA6082CD0E72}" type="pres">
      <dgm:prSet presAssocID="{13009995-6865-864F-87E1-0C5A5FDA0664}" presName="tx1" presStyleLbl="revTx" presStyleIdx="5" presStyleCnt="14"/>
      <dgm:spPr/>
    </dgm:pt>
    <dgm:pt modelId="{947004BF-6C58-944D-97AC-5C2E2EDC4D6F}" type="pres">
      <dgm:prSet presAssocID="{13009995-6865-864F-87E1-0C5A5FDA0664}" presName="vert1" presStyleCnt="0"/>
      <dgm:spPr/>
    </dgm:pt>
    <dgm:pt modelId="{14BDCFC8-AC38-6545-9D73-1478A66FAB24}" type="pres">
      <dgm:prSet presAssocID="{55B9FFFE-0C40-8C44-8D96-04021BC6F9A2}" presName="vertSpace2a" presStyleCnt="0"/>
      <dgm:spPr/>
    </dgm:pt>
    <dgm:pt modelId="{5417715C-C1CB-A249-9BD6-677C099C0D0B}" type="pres">
      <dgm:prSet presAssocID="{55B9FFFE-0C40-8C44-8D96-04021BC6F9A2}" presName="horz2" presStyleCnt="0"/>
      <dgm:spPr/>
    </dgm:pt>
    <dgm:pt modelId="{AB027CA5-1CFB-2842-9D9B-86221A97E392}" type="pres">
      <dgm:prSet presAssocID="{55B9FFFE-0C40-8C44-8D96-04021BC6F9A2}" presName="horzSpace2" presStyleCnt="0"/>
      <dgm:spPr/>
    </dgm:pt>
    <dgm:pt modelId="{6FC18099-B41C-CA48-A6FD-A484A3F462CA}" type="pres">
      <dgm:prSet presAssocID="{55B9FFFE-0C40-8C44-8D96-04021BC6F9A2}" presName="tx2" presStyleLbl="revTx" presStyleIdx="6" presStyleCnt="14"/>
      <dgm:spPr/>
    </dgm:pt>
    <dgm:pt modelId="{19547EC2-9C13-DF43-A04D-66879BE8B320}" type="pres">
      <dgm:prSet presAssocID="{55B9FFFE-0C40-8C44-8D96-04021BC6F9A2}" presName="vert2" presStyleCnt="0"/>
      <dgm:spPr/>
    </dgm:pt>
    <dgm:pt modelId="{0FE1D812-353F-D241-A78E-BF508D0A1D8D}" type="pres">
      <dgm:prSet presAssocID="{55B9FFFE-0C40-8C44-8D96-04021BC6F9A2}" presName="thinLine2b" presStyleLbl="callout" presStyleIdx="4" presStyleCnt="12"/>
      <dgm:spPr/>
    </dgm:pt>
    <dgm:pt modelId="{1C4C091C-4108-8D42-8619-AFB949BA8481}" type="pres">
      <dgm:prSet presAssocID="{55B9FFFE-0C40-8C44-8D96-04021BC6F9A2}" presName="vertSpace2b" presStyleCnt="0"/>
      <dgm:spPr/>
    </dgm:pt>
    <dgm:pt modelId="{2D291064-9965-144D-9A4D-6C7CCE3D30D7}" type="pres">
      <dgm:prSet presAssocID="{B71215C6-EC83-7348-ABB6-1B1B92A2C61B}" presName="horz2" presStyleCnt="0"/>
      <dgm:spPr/>
    </dgm:pt>
    <dgm:pt modelId="{EEE76828-7A15-A642-8451-4784E126E085}" type="pres">
      <dgm:prSet presAssocID="{B71215C6-EC83-7348-ABB6-1B1B92A2C61B}" presName="horzSpace2" presStyleCnt="0"/>
      <dgm:spPr/>
    </dgm:pt>
    <dgm:pt modelId="{B30AF07A-DEC7-9C40-A064-034EAD93780E}" type="pres">
      <dgm:prSet presAssocID="{B71215C6-EC83-7348-ABB6-1B1B92A2C61B}" presName="tx2" presStyleLbl="revTx" presStyleIdx="7" presStyleCnt="14"/>
      <dgm:spPr/>
    </dgm:pt>
    <dgm:pt modelId="{55659333-11E9-E84C-AD16-66A86AEBCFAF}" type="pres">
      <dgm:prSet presAssocID="{B71215C6-EC83-7348-ABB6-1B1B92A2C61B}" presName="vert2" presStyleCnt="0"/>
      <dgm:spPr/>
    </dgm:pt>
    <dgm:pt modelId="{8C4AE1ED-36C0-D84B-90DE-028F14C644D0}" type="pres">
      <dgm:prSet presAssocID="{B71215C6-EC83-7348-ABB6-1B1B92A2C61B}" presName="thinLine2b" presStyleLbl="callout" presStyleIdx="5" presStyleCnt="12"/>
      <dgm:spPr/>
    </dgm:pt>
    <dgm:pt modelId="{626E0F3C-3FEF-DF48-9DFC-7F2F7BF88791}" type="pres">
      <dgm:prSet presAssocID="{B71215C6-EC83-7348-ABB6-1B1B92A2C61B}" presName="vertSpace2b" presStyleCnt="0"/>
      <dgm:spPr/>
    </dgm:pt>
    <dgm:pt modelId="{1F02CF97-E44D-EE49-9CE2-C8C8412C1ECC}" type="pres">
      <dgm:prSet presAssocID="{453BF0A6-B152-D846-8DAD-C0A888463A5D}" presName="horz2" presStyleCnt="0"/>
      <dgm:spPr/>
    </dgm:pt>
    <dgm:pt modelId="{5935D9E1-5EA7-0C42-85C0-93CF8B3CB88B}" type="pres">
      <dgm:prSet presAssocID="{453BF0A6-B152-D846-8DAD-C0A888463A5D}" presName="horzSpace2" presStyleCnt="0"/>
      <dgm:spPr/>
    </dgm:pt>
    <dgm:pt modelId="{A7B5D97D-B409-A94E-A049-79B3965CBD5B}" type="pres">
      <dgm:prSet presAssocID="{453BF0A6-B152-D846-8DAD-C0A888463A5D}" presName="tx2" presStyleLbl="revTx" presStyleIdx="8" presStyleCnt="14"/>
      <dgm:spPr/>
    </dgm:pt>
    <dgm:pt modelId="{083F4B6D-5B42-F442-B0B0-86103DE8BC4F}" type="pres">
      <dgm:prSet presAssocID="{453BF0A6-B152-D846-8DAD-C0A888463A5D}" presName="vert2" presStyleCnt="0"/>
      <dgm:spPr/>
    </dgm:pt>
    <dgm:pt modelId="{6B852803-04A1-8348-9589-D610EF83ED30}" type="pres">
      <dgm:prSet presAssocID="{453BF0A6-B152-D846-8DAD-C0A888463A5D}" presName="thinLine2b" presStyleLbl="callout" presStyleIdx="6" presStyleCnt="12"/>
      <dgm:spPr/>
    </dgm:pt>
    <dgm:pt modelId="{8D3A42B0-33DA-2B42-BB93-1886127F4A0D}" type="pres">
      <dgm:prSet presAssocID="{453BF0A6-B152-D846-8DAD-C0A888463A5D}" presName="vertSpace2b" presStyleCnt="0"/>
      <dgm:spPr/>
    </dgm:pt>
    <dgm:pt modelId="{696406AF-1F66-BF46-91E1-A6CB25B51A05}" type="pres">
      <dgm:prSet presAssocID="{3F5AAB0A-0FAF-9149-8633-0223DF2C96F2}" presName="horz2" presStyleCnt="0"/>
      <dgm:spPr/>
    </dgm:pt>
    <dgm:pt modelId="{FEE2F70F-9CF1-484C-9E77-17A20C074824}" type="pres">
      <dgm:prSet presAssocID="{3F5AAB0A-0FAF-9149-8633-0223DF2C96F2}" presName="horzSpace2" presStyleCnt="0"/>
      <dgm:spPr/>
    </dgm:pt>
    <dgm:pt modelId="{780803C7-CB80-5149-8733-4D70B879F4FC}" type="pres">
      <dgm:prSet presAssocID="{3F5AAB0A-0FAF-9149-8633-0223DF2C96F2}" presName="tx2" presStyleLbl="revTx" presStyleIdx="9" presStyleCnt="14"/>
      <dgm:spPr/>
    </dgm:pt>
    <dgm:pt modelId="{4459CA1D-96B5-484C-BF9A-81B0BBDA6FBC}" type="pres">
      <dgm:prSet presAssocID="{3F5AAB0A-0FAF-9149-8633-0223DF2C96F2}" presName="vert2" presStyleCnt="0"/>
      <dgm:spPr/>
    </dgm:pt>
    <dgm:pt modelId="{1CF41A01-AAB9-9941-93F9-B9C8ED1D33B4}" type="pres">
      <dgm:prSet presAssocID="{3F5AAB0A-0FAF-9149-8633-0223DF2C96F2}" presName="thinLine2b" presStyleLbl="callout" presStyleIdx="7" presStyleCnt="12"/>
      <dgm:spPr/>
    </dgm:pt>
    <dgm:pt modelId="{F37B0C57-8ABF-DE47-933B-0B0AF54A5162}" type="pres">
      <dgm:prSet presAssocID="{3F5AAB0A-0FAF-9149-8633-0223DF2C96F2}" presName="vertSpace2b" presStyleCnt="0"/>
      <dgm:spPr/>
    </dgm:pt>
    <dgm:pt modelId="{D5444441-BAC9-D14D-B1EE-7EEC63E9828D}" type="pres">
      <dgm:prSet presAssocID="{C800473C-836C-C44C-85A9-ADC0A88CEDF9}" presName="horz2" presStyleCnt="0"/>
      <dgm:spPr/>
    </dgm:pt>
    <dgm:pt modelId="{6D8F9D7A-63AE-5841-AD97-26A2BE471224}" type="pres">
      <dgm:prSet presAssocID="{C800473C-836C-C44C-85A9-ADC0A88CEDF9}" presName="horzSpace2" presStyleCnt="0"/>
      <dgm:spPr/>
    </dgm:pt>
    <dgm:pt modelId="{C03BA8FD-76BB-2B4E-BDB3-0C6545CE2F2A}" type="pres">
      <dgm:prSet presAssocID="{C800473C-836C-C44C-85A9-ADC0A88CEDF9}" presName="tx2" presStyleLbl="revTx" presStyleIdx="10" presStyleCnt="14"/>
      <dgm:spPr/>
    </dgm:pt>
    <dgm:pt modelId="{B9E12E3C-4A8A-E048-811D-AAFBFEC2A1BD}" type="pres">
      <dgm:prSet presAssocID="{C800473C-836C-C44C-85A9-ADC0A88CEDF9}" presName="vert2" presStyleCnt="0"/>
      <dgm:spPr/>
    </dgm:pt>
    <dgm:pt modelId="{8D714B08-E179-2C4B-9895-B14138C51D69}" type="pres">
      <dgm:prSet presAssocID="{C800473C-836C-C44C-85A9-ADC0A88CEDF9}" presName="thinLine2b" presStyleLbl="callout" presStyleIdx="8" presStyleCnt="12"/>
      <dgm:spPr/>
    </dgm:pt>
    <dgm:pt modelId="{9BCDF76A-118B-3145-8B46-D4D7FDC6063D}" type="pres">
      <dgm:prSet presAssocID="{C800473C-836C-C44C-85A9-ADC0A88CEDF9}" presName="vertSpace2b" presStyleCnt="0"/>
      <dgm:spPr/>
    </dgm:pt>
    <dgm:pt modelId="{A6C89ADC-9E6D-0A4E-8C3D-30D94EEF1944}" type="pres">
      <dgm:prSet presAssocID="{5DB398F5-EAB9-5245-844C-3158541F29CC}" presName="horz2" presStyleCnt="0"/>
      <dgm:spPr/>
    </dgm:pt>
    <dgm:pt modelId="{B370B6ED-4000-E240-97E7-8DC9A40A37D9}" type="pres">
      <dgm:prSet presAssocID="{5DB398F5-EAB9-5245-844C-3158541F29CC}" presName="horzSpace2" presStyleCnt="0"/>
      <dgm:spPr/>
    </dgm:pt>
    <dgm:pt modelId="{14625DB9-73F2-774D-AEE9-E3C04C12265F}" type="pres">
      <dgm:prSet presAssocID="{5DB398F5-EAB9-5245-844C-3158541F29CC}" presName="tx2" presStyleLbl="revTx" presStyleIdx="11" presStyleCnt="14"/>
      <dgm:spPr/>
    </dgm:pt>
    <dgm:pt modelId="{06E8E8D7-B381-434B-9BDD-08545E7C20EC}" type="pres">
      <dgm:prSet presAssocID="{5DB398F5-EAB9-5245-844C-3158541F29CC}" presName="vert2" presStyleCnt="0"/>
      <dgm:spPr/>
    </dgm:pt>
    <dgm:pt modelId="{ACB0ACE2-9355-CD40-AFF3-2A9B56F71AF1}" type="pres">
      <dgm:prSet presAssocID="{5DB398F5-EAB9-5245-844C-3158541F29CC}" presName="thinLine2b" presStyleLbl="callout" presStyleIdx="9" presStyleCnt="12"/>
      <dgm:spPr/>
    </dgm:pt>
    <dgm:pt modelId="{4E5709F2-D950-0C4A-A9D5-F1040D5ED967}" type="pres">
      <dgm:prSet presAssocID="{5DB398F5-EAB9-5245-844C-3158541F29CC}" presName="vertSpace2b" presStyleCnt="0"/>
      <dgm:spPr/>
    </dgm:pt>
    <dgm:pt modelId="{9B95FAFB-F595-D84E-9990-5C8278501C1F}" type="pres">
      <dgm:prSet presAssocID="{798D676F-828B-324F-9AEC-5407F3010353}" presName="horz2" presStyleCnt="0"/>
      <dgm:spPr/>
    </dgm:pt>
    <dgm:pt modelId="{9D226C95-0C06-4142-B042-F7FAF706CA83}" type="pres">
      <dgm:prSet presAssocID="{798D676F-828B-324F-9AEC-5407F3010353}" presName="horzSpace2" presStyleCnt="0"/>
      <dgm:spPr/>
    </dgm:pt>
    <dgm:pt modelId="{C96AF9FB-6360-D240-8E44-6AC5DEFAB1E9}" type="pres">
      <dgm:prSet presAssocID="{798D676F-828B-324F-9AEC-5407F3010353}" presName="tx2" presStyleLbl="revTx" presStyleIdx="12" presStyleCnt="14"/>
      <dgm:spPr/>
    </dgm:pt>
    <dgm:pt modelId="{486D414E-0F86-674A-BAAB-1F534617ED01}" type="pres">
      <dgm:prSet presAssocID="{798D676F-828B-324F-9AEC-5407F3010353}" presName="vert2" presStyleCnt="0"/>
      <dgm:spPr/>
    </dgm:pt>
    <dgm:pt modelId="{F7CAEBBE-638A-D844-8168-02957D9B45F4}" type="pres">
      <dgm:prSet presAssocID="{798D676F-828B-324F-9AEC-5407F3010353}" presName="thinLine2b" presStyleLbl="callout" presStyleIdx="10" presStyleCnt="12"/>
      <dgm:spPr/>
    </dgm:pt>
    <dgm:pt modelId="{1FB81648-9DEB-B147-9743-6AD358DC18A1}" type="pres">
      <dgm:prSet presAssocID="{798D676F-828B-324F-9AEC-5407F3010353}" presName="vertSpace2b" presStyleCnt="0"/>
      <dgm:spPr/>
    </dgm:pt>
    <dgm:pt modelId="{5B89EF28-7E5C-1144-A031-3E8D4A558F71}" type="pres">
      <dgm:prSet presAssocID="{742A5043-D7EE-BD4F-95AD-B25FBF757F1C}" presName="horz2" presStyleCnt="0"/>
      <dgm:spPr/>
    </dgm:pt>
    <dgm:pt modelId="{FB418C6A-ECA0-D04C-80D5-499C9661E30F}" type="pres">
      <dgm:prSet presAssocID="{742A5043-D7EE-BD4F-95AD-B25FBF757F1C}" presName="horzSpace2" presStyleCnt="0"/>
      <dgm:spPr/>
    </dgm:pt>
    <dgm:pt modelId="{4BA49DD1-14C0-A74B-AD90-646D121CED01}" type="pres">
      <dgm:prSet presAssocID="{742A5043-D7EE-BD4F-95AD-B25FBF757F1C}" presName="tx2" presStyleLbl="revTx" presStyleIdx="13" presStyleCnt="14"/>
      <dgm:spPr/>
    </dgm:pt>
    <dgm:pt modelId="{B0588E69-7798-4D4F-A826-D614C399B5B1}" type="pres">
      <dgm:prSet presAssocID="{742A5043-D7EE-BD4F-95AD-B25FBF757F1C}" presName="vert2" presStyleCnt="0"/>
      <dgm:spPr/>
    </dgm:pt>
    <dgm:pt modelId="{49464C75-E98A-CD4A-ACC3-6A1765392402}" type="pres">
      <dgm:prSet presAssocID="{742A5043-D7EE-BD4F-95AD-B25FBF757F1C}" presName="thinLine2b" presStyleLbl="callout" presStyleIdx="11" presStyleCnt="12"/>
      <dgm:spPr/>
    </dgm:pt>
    <dgm:pt modelId="{FAFFD928-1D1B-524F-B2C2-0C31968487F9}" type="pres">
      <dgm:prSet presAssocID="{742A5043-D7EE-BD4F-95AD-B25FBF757F1C}" presName="vertSpace2b" presStyleCnt="0"/>
      <dgm:spPr/>
    </dgm:pt>
  </dgm:ptLst>
  <dgm:cxnLst>
    <dgm:cxn modelId="{52DFDD06-94D2-D74E-B2A9-BC5D504F33A0}" srcId="{EB32B426-F0BF-0440-A7A1-FD7FEDCE3F48}" destId="{808C5D6D-C242-8340-BEB4-031E86FAC6EE}" srcOrd="1" destOrd="0" parTransId="{C222F807-901B-B54D-AB08-B269B9CCE047}" sibTransId="{4B4C4C37-ED6F-8B4B-89F6-062068356BD7}"/>
    <dgm:cxn modelId="{07A83508-D8EE-0049-B154-F0B28F3DE551}" srcId="{EB32B426-F0BF-0440-A7A1-FD7FEDCE3F48}" destId="{396EA25A-2C11-6549-BA92-3E5697015B39}" srcOrd="3" destOrd="0" parTransId="{D0217139-05D9-234E-8F1B-3DF99758B3AC}" sibTransId="{79886F4D-A0E4-5343-974A-3CF08A84F47C}"/>
    <dgm:cxn modelId="{3D76630B-6FEE-064D-990C-769AC444DE69}" srcId="{13009995-6865-864F-87E1-0C5A5FDA0664}" destId="{B71215C6-EC83-7348-ABB6-1B1B92A2C61B}" srcOrd="1" destOrd="0" parTransId="{9D7D8B1D-492C-BA4F-8AFA-840D5A9AE22E}" sibTransId="{22BBC2E0-41AB-2340-9E84-E938C838B320}"/>
    <dgm:cxn modelId="{E776B611-F518-6146-B88F-EF60116CE465}" type="presOf" srcId="{396EA25A-2C11-6549-BA92-3E5697015B39}" destId="{1865EE3C-FD04-B249-85A8-DA818E1FF165}" srcOrd="0" destOrd="0" presId="urn:microsoft.com/office/officeart/2008/layout/LinedList"/>
    <dgm:cxn modelId="{3C658017-0811-1040-A834-120D233280F3}" type="presOf" srcId="{808C5D6D-C242-8340-BEB4-031E86FAC6EE}" destId="{D0796BD3-3F53-974D-8E11-1D330C4A9E5B}" srcOrd="0" destOrd="0" presId="urn:microsoft.com/office/officeart/2008/layout/LinedList"/>
    <dgm:cxn modelId="{48F6251B-119F-2F4E-8917-BBCAFF4FF990}" srcId="{38F6EC01-CB61-D14A-A037-E6737AF34337}" destId="{13009995-6865-864F-87E1-0C5A5FDA0664}" srcOrd="1" destOrd="0" parTransId="{2CE81A0A-0466-8747-8219-A1B0BA3A5A8B}" sibTransId="{ED6A154A-1BEE-5C48-8510-9B7411CC2F80}"/>
    <dgm:cxn modelId="{79D2D11C-0DAE-8F42-8AEC-B6A5179C1CEE}" type="presOf" srcId="{55B9FFFE-0C40-8C44-8D96-04021BC6F9A2}" destId="{6FC18099-B41C-CA48-A6FD-A484A3F462CA}" srcOrd="0" destOrd="0" presId="urn:microsoft.com/office/officeart/2008/layout/LinedList"/>
    <dgm:cxn modelId="{F40D4322-5C8A-8041-8D7A-890F4B23B963}" type="presOf" srcId="{453BF0A6-B152-D846-8DAD-C0A888463A5D}" destId="{A7B5D97D-B409-A94E-A049-79B3965CBD5B}" srcOrd="0" destOrd="0" presId="urn:microsoft.com/office/officeart/2008/layout/LinedList"/>
    <dgm:cxn modelId="{8C1D7F30-AE5F-AD4E-9EE2-F3FACB7A9ABC}" type="presOf" srcId="{C800473C-836C-C44C-85A9-ADC0A88CEDF9}" destId="{C03BA8FD-76BB-2B4E-BDB3-0C6545CE2F2A}" srcOrd="0" destOrd="0" presId="urn:microsoft.com/office/officeart/2008/layout/LinedList"/>
    <dgm:cxn modelId="{9A2ABD3E-C769-E449-9384-9E0E7790CADC}" type="presOf" srcId="{B71215C6-EC83-7348-ABB6-1B1B92A2C61B}" destId="{B30AF07A-DEC7-9C40-A064-034EAD93780E}" srcOrd="0" destOrd="0" presId="urn:microsoft.com/office/officeart/2008/layout/LinedList"/>
    <dgm:cxn modelId="{5558555F-CAB3-FF4D-A3C7-2AB2E6B300EC}" type="presOf" srcId="{EB32B426-F0BF-0440-A7A1-FD7FEDCE3F48}" destId="{96F56BD0-7B7E-B548-80E0-E97D279154AA}" srcOrd="0" destOrd="0" presId="urn:microsoft.com/office/officeart/2008/layout/LinedList"/>
    <dgm:cxn modelId="{DC189769-F884-494E-878F-08982EDEA616}" type="presOf" srcId="{21481AF6-7B71-B34F-9BC0-A25F810B6FA1}" destId="{EB3A64A9-7358-584A-9503-71F418822FBA}" srcOrd="0" destOrd="0" presId="urn:microsoft.com/office/officeart/2008/layout/LinedList"/>
    <dgm:cxn modelId="{1B86F16E-A148-734D-A48E-3F6A5D55600B}" srcId="{EB32B426-F0BF-0440-A7A1-FD7FEDCE3F48}" destId="{21481AF6-7B71-B34F-9BC0-A25F810B6FA1}" srcOrd="0" destOrd="0" parTransId="{BB32C9C7-DD53-9245-BCB4-9E8A4D9331DA}" sibTransId="{A60FD006-F0DB-704E-BE2C-E34A31D8FAA3}"/>
    <dgm:cxn modelId="{8B52B051-48B6-C84E-AEFE-4ABA03D3B426}" type="presOf" srcId="{DA8774F5-AAA5-7746-8023-38E22950FC7C}" destId="{10A3B4AC-3C45-2840-A158-549048F886BD}" srcOrd="0" destOrd="0" presId="urn:microsoft.com/office/officeart/2008/layout/LinedList"/>
    <dgm:cxn modelId="{E987EF55-05BF-D942-AED6-66AA0D57500D}" type="presOf" srcId="{3F5AAB0A-0FAF-9149-8633-0223DF2C96F2}" destId="{780803C7-CB80-5149-8733-4D70B879F4FC}" srcOrd="0" destOrd="0" presId="urn:microsoft.com/office/officeart/2008/layout/LinedList"/>
    <dgm:cxn modelId="{6C29A38F-C4DD-B941-BC1B-8D0F8D8DC724}" srcId="{13009995-6865-864F-87E1-0C5A5FDA0664}" destId="{5DB398F5-EAB9-5245-844C-3158541F29CC}" srcOrd="5" destOrd="0" parTransId="{08811C19-43CB-8A4E-B1AD-1C3C2550791E}" sibTransId="{14E78BCD-ECF8-074D-8055-022A8A8EEB63}"/>
    <dgm:cxn modelId="{9F4A9792-E840-2D40-B591-570016AAD88A}" srcId="{13009995-6865-864F-87E1-0C5A5FDA0664}" destId="{55B9FFFE-0C40-8C44-8D96-04021BC6F9A2}" srcOrd="0" destOrd="0" parTransId="{AFB4D43B-C08E-D343-BDD1-67EF21B19E85}" sibTransId="{C83CA04A-3639-BB42-A012-181F3AFF6061}"/>
    <dgm:cxn modelId="{F5D84596-69B6-5C46-A101-846589D4B940}" srcId="{13009995-6865-864F-87E1-0C5A5FDA0664}" destId="{3F5AAB0A-0FAF-9149-8633-0223DF2C96F2}" srcOrd="3" destOrd="0" parTransId="{BBECBE48-9AF5-174C-B3B3-F9A5AC8B92DA}" sibTransId="{7D6599F9-9349-1F43-895A-7BBDDC9A0689}"/>
    <dgm:cxn modelId="{13F84896-F656-2B45-9185-73824DF9DC87}" srcId="{13009995-6865-864F-87E1-0C5A5FDA0664}" destId="{453BF0A6-B152-D846-8DAD-C0A888463A5D}" srcOrd="2" destOrd="0" parTransId="{D4A458EC-5698-274E-B0F0-73456828C94A}" sibTransId="{DC86C8A4-53E0-FD4C-BC9E-77FF8E2AF8D9}"/>
    <dgm:cxn modelId="{4F1F7F9A-FDA0-2540-BC32-BD831D3A0D98}" type="presOf" srcId="{742A5043-D7EE-BD4F-95AD-B25FBF757F1C}" destId="{4BA49DD1-14C0-A74B-AD90-646D121CED01}" srcOrd="0" destOrd="0" presId="urn:microsoft.com/office/officeart/2008/layout/LinedList"/>
    <dgm:cxn modelId="{988BF59C-774F-8F4E-A8C3-837E8374D3D0}" type="presOf" srcId="{798D676F-828B-324F-9AEC-5407F3010353}" destId="{C96AF9FB-6360-D240-8E44-6AC5DEFAB1E9}" srcOrd="0" destOrd="0" presId="urn:microsoft.com/office/officeart/2008/layout/LinedList"/>
    <dgm:cxn modelId="{89DAA1B1-4316-9944-87E6-FF117AFCCC50}" type="presOf" srcId="{38F6EC01-CB61-D14A-A037-E6737AF34337}" destId="{16B8EA2F-78DA-464E-857F-C30B9C830A5E}" srcOrd="0" destOrd="0" presId="urn:microsoft.com/office/officeart/2008/layout/LinedList"/>
    <dgm:cxn modelId="{4534AAB1-A60C-0541-AE5D-3CF87D99EA65}" type="presOf" srcId="{13009995-6865-864F-87E1-0C5A5FDA0664}" destId="{1786D4D7-4D7E-534F-B27C-DA6082CD0E72}" srcOrd="0" destOrd="0" presId="urn:microsoft.com/office/officeart/2008/layout/LinedList"/>
    <dgm:cxn modelId="{AEF017B4-0466-9143-AE49-6F63AAA2163B}" srcId="{38F6EC01-CB61-D14A-A037-E6737AF34337}" destId="{EB32B426-F0BF-0440-A7A1-FD7FEDCE3F48}" srcOrd="0" destOrd="0" parTransId="{B003BD87-7B3F-BA4E-891C-9AF67AECD9A9}" sibTransId="{E1BE7180-B388-A042-8367-E6F1CE85772D}"/>
    <dgm:cxn modelId="{1F1369B6-D4C4-9A46-9537-C5100732316D}" srcId="{13009995-6865-864F-87E1-0C5A5FDA0664}" destId="{742A5043-D7EE-BD4F-95AD-B25FBF757F1C}" srcOrd="7" destOrd="0" parTransId="{A01EB41D-AD4D-5143-A546-9B534A20CA10}" sibTransId="{5FA21E06-E67C-3344-AA68-4F54F9F9AE82}"/>
    <dgm:cxn modelId="{B9D56CC7-D994-6D48-A243-CBA3829FA673}" srcId="{13009995-6865-864F-87E1-0C5A5FDA0664}" destId="{C800473C-836C-C44C-85A9-ADC0A88CEDF9}" srcOrd="4" destOrd="0" parTransId="{961C3980-1570-5541-9DF9-DE36D7B28464}" sibTransId="{219C2744-0AEE-C240-8A72-058265CBFD69}"/>
    <dgm:cxn modelId="{AF7189DE-56A8-B145-9A30-759F4E119BD1}" srcId="{EB32B426-F0BF-0440-A7A1-FD7FEDCE3F48}" destId="{DA8774F5-AAA5-7746-8023-38E22950FC7C}" srcOrd="2" destOrd="0" parTransId="{78BB9031-1168-2846-BC80-26607C5AA370}" sibTransId="{F5226912-190F-4441-B2C5-B3DFBE76DAD0}"/>
    <dgm:cxn modelId="{4ADA9BE0-7D13-E749-9148-1081D9E24F08}" srcId="{13009995-6865-864F-87E1-0C5A5FDA0664}" destId="{798D676F-828B-324F-9AEC-5407F3010353}" srcOrd="6" destOrd="0" parTransId="{1438BA1A-09F2-E844-AD84-5E0F96228F9E}" sibTransId="{6A5CA7A2-F369-2C43-9BDF-DEA0E0F2F64E}"/>
    <dgm:cxn modelId="{73E6E5F8-D95E-A14C-9EBA-666FE6464C03}" type="presOf" srcId="{5DB398F5-EAB9-5245-844C-3158541F29CC}" destId="{14625DB9-73F2-774D-AEE9-E3C04C12265F}" srcOrd="0" destOrd="0" presId="urn:microsoft.com/office/officeart/2008/layout/LinedList"/>
    <dgm:cxn modelId="{CCB92625-2E48-E645-8E9F-39F201E5BDD6}" type="presParOf" srcId="{16B8EA2F-78DA-464E-857F-C30B9C830A5E}" destId="{3ED6E9BE-DF06-B444-B26C-9F3C404F49CB}" srcOrd="0" destOrd="0" presId="urn:microsoft.com/office/officeart/2008/layout/LinedList"/>
    <dgm:cxn modelId="{381DF618-0B72-5845-8C94-909E1B37CF5C}" type="presParOf" srcId="{16B8EA2F-78DA-464E-857F-C30B9C830A5E}" destId="{ED972129-EDA9-CC43-92C1-84BFE5DBB029}" srcOrd="1" destOrd="0" presId="urn:microsoft.com/office/officeart/2008/layout/LinedList"/>
    <dgm:cxn modelId="{6940B951-B3B5-3046-A265-43D9CA29BFAB}" type="presParOf" srcId="{ED972129-EDA9-CC43-92C1-84BFE5DBB029}" destId="{96F56BD0-7B7E-B548-80E0-E97D279154AA}" srcOrd="0" destOrd="0" presId="urn:microsoft.com/office/officeart/2008/layout/LinedList"/>
    <dgm:cxn modelId="{B9C3E400-C1FB-1A40-B89B-5DE4AF4E917C}" type="presParOf" srcId="{ED972129-EDA9-CC43-92C1-84BFE5DBB029}" destId="{8D248876-4E00-BD47-85D5-6A8EABF48E71}" srcOrd="1" destOrd="0" presId="urn:microsoft.com/office/officeart/2008/layout/LinedList"/>
    <dgm:cxn modelId="{62D278E4-4D35-2546-9787-508C7F991592}" type="presParOf" srcId="{8D248876-4E00-BD47-85D5-6A8EABF48E71}" destId="{FEF0DB51-7E41-5246-B97F-A170E4D79230}" srcOrd="0" destOrd="0" presId="urn:microsoft.com/office/officeart/2008/layout/LinedList"/>
    <dgm:cxn modelId="{C43CB131-0C8F-1942-85BF-815AEA8672C4}" type="presParOf" srcId="{8D248876-4E00-BD47-85D5-6A8EABF48E71}" destId="{94B83E35-3A6A-9E4A-84A5-7294C1A0E25C}" srcOrd="1" destOrd="0" presId="urn:microsoft.com/office/officeart/2008/layout/LinedList"/>
    <dgm:cxn modelId="{DC37B5D4-EE0E-CA49-8469-598FA0EEC470}" type="presParOf" srcId="{94B83E35-3A6A-9E4A-84A5-7294C1A0E25C}" destId="{A697B37E-9EE8-D545-B572-2547B59B16DB}" srcOrd="0" destOrd="0" presId="urn:microsoft.com/office/officeart/2008/layout/LinedList"/>
    <dgm:cxn modelId="{5C4AC910-8B3D-E84B-9843-67A0C8A8250F}" type="presParOf" srcId="{94B83E35-3A6A-9E4A-84A5-7294C1A0E25C}" destId="{EB3A64A9-7358-584A-9503-71F418822FBA}" srcOrd="1" destOrd="0" presId="urn:microsoft.com/office/officeart/2008/layout/LinedList"/>
    <dgm:cxn modelId="{4A26C837-1503-DB47-BAD9-06B506A47BDB}" type="presParOf" srcId="{94B83E35-3A6A-9E4A-84A5-7294C1A0E25C}" destId="{B74C7546-877C-874E-A1BE-86A5328A1501}" srcOrd="2" destOrd="0" presId="urn:microsoft.com/office/officeart/2008/layout/LinedList"/>
    <dgm:cxn modelId="{F8CEE777-FA20-2048-A5B0-D771D3C81B45}" type="presParOf" srcId="{8D248876-4E00-BD47-85D5-6A8EABF48E71}" destId="{88C4CF7B-5BE1-F045-A2AF-3931444BD6EF}" srcOrd="2" destOrd="0" presId="urn:microsoft.com/office/officeart/2008/layout/LinedList"/>
    <dgm:cxn modelId="{B01CC0B8-6B83-AC46-AC63-15A402725707}" type="presParOf" srcId="{8D248876-4E00-BD47-85D5-6A8EABF48E71}" destId="{C09B3891-D8E8-C643-8E56-98CEFBDA913A}" srcOrd="3" destOrd="0" presId="urn:microsoft.com/office/officeart/2008/layout/LinedList"/>
    <dgm:cxn modelId="{4E67A920-9452-1647-AC53-3D568CB950DE}" type="presParOf" srcId="{8D248876-4E00-BD47-85D5-6A8EABF48E71}" destId="{FB8AEEF0-4C53-3A47-9715-FA93B8C1FEA5}" srcOrd="4" destOrd="0" presId="urn:microsoft.com/office/officeart/2008/layout/LinedList"/>
    <dgm:cxn modelId="{F6941BD0-D28E-6F4D-A323-96BC5A4468A8}" type="presParOf" srcId="{FB8AEEF0-4C53-3A47-9715-FA93B8C1FEA5}" destId="{EB777D5C-A471-4548-A289-08C1C8F0105B}" srcOrd="0" destOrd="0" presId="urn:microsoft.com/office/officeart/2008/layout/LinedList"/>
    <dgm:cxn modelId="{672AB4B7-0D54-724C-BE8B-1A0E69FC4EC5}" type="presParOf" srcId="{FB8AEEF0-4C53-3A47-9715-FA93B8C1FEA5}" destId="{D0796BD3-3F53-974D-8E11-1D330C4A9E5B}" srcOrd="1" destOrd="0" presId="urn:microsoft.com/office/officeart/2008/layout/LinedList"/>
    <dgm:cxn modelId="{3EBB5B7F-625E-CB48-BCB1-BBAAEE441962}" type="presParOf" srcId="{FB8AEEF0-4C53-3A47-9715-FA93B8C1FEA5}" destId="{052B3BF4-4E3F-A442-8428-5B55A1DE215B}" srcOrd="2" destOrd="0" presId="urn:microsoft.com/office/officeart/2008/layout/LinedList"/>
    <dgm:cxn modelId="{188CE7CA-26C2-DE43-BC0B-24A29F22271C}" type="presParOf" srcId="{8D248876-4E00-BD47-85D5-6A8EABF48E71}" destId="{F17E559E-13BA-C74C-BA14-C6E5ABCA8CD3}" srcOrd="5" destOrd="0" presId="urn:microsoft.com/office/officeart/2008/layout/LinedList"/>
    <dgm:cxn modelId="{524AC31C-9669-B94E-A94E-085C995AC743}" type="presParOf" srcId="{8D248876-4E00-BD47-85D5-6A8EABF48E71}" destId="{9CAF4A1A-FAF6-714A-A1A5-A6F9B771B2EC}" srcOrd="6" destOrd="0" presId="urn:microsoft.com/office/officeart/2008/layout/LinedList"/>
    <dgm:cxn modelId="{37E01F0A-365F-8140-82A5-FA6DAB64BC09}" type="presParOf" srcId="{8D248876-4E00-BD47-85D5-6A8EABF48E71}" destId="{E8AE58AE-F33D-B048-BC63-7A5568A663BB}" srcOrd="7" destOrd="0" presId="urn:microsoft.com/office/officeart/2008/layout/LinedList"/>
    <dgm:cxn modelId="{44504AE8-CECF-FD49-806A-911CC159F6EC}" type="presParOf" srcId="{E8AE58AE-F33D-B048-BC63-7A5568A663BB}" destId="{ACA5C9CF-1FAC-6D47-8C2D-1EC93C70869F}" srcOrd="0" destOrd="0" presId="urn:microsoft.com/office/officeart/2008/layout/LinedList"/>
    <dgm:cxn modelId="{DB68A32C-4063-D14B-88E3-603B5B586546}" type="presParOf" srcId="{E8AE58AE-F33D-B048-BC63-7A5568A663BB}" destId="{10A3B4AC-3C45-2840-A158-549048F886BD}" srcOrd="1" destOrd="0" presId="urn:microsoft.com/office/officeart/2008/layout/LinedList"/>
    <dgm:cxn modelId="{B58D1852-079A-174C-A311-498BC91C14F7}" type="presParOf" srcId="{E8AE58AE-F33D-B048-BC63-7A5568A663BB}" destId="{A83FF89D-D3ED-DF4D-80D9-070FE28AA9DA}" srcOrd="2" destOrd="0" presId="urn:microsoft.com/office/officeart/2008/layout/LinedList"/>
    <dgm:cxn modelId="{5A3145E7-F25E-584D-A164-30FEEED6EDEF}" type="presParOf" srcId="{8D248876-4E00-BD47-85D5-6A8EABF48E71}" destId="{2DB3143A-CE31-3344-A38D-12470E5A12D7}" srcOrd="8" destOrd="0" presId="urn:microsoft.com/office/officeart/2008/layout/LinedList"/>
    <dgm:cxn modelId="{B6DEFDFC-FE13-4046-808C-76E6A07071BB}" type="presParOf" srcId="{8D248876-4E00-BD47-85D5-6A8EABF48E71}" destId="{3EA06730-B166-F942-BAB4-48947C1182B1}" srcOrd="9" destOrd="0" presId="urn:microsoft.com/office/officeart/2008/layout/LinedList"/>
    <dgm:cxn modelId="{A283F68E-7E8A-ED41-9E34-FB5D4FB340F0}" type="presParOf" srcId="{8D248876-4E00-BD47-85D5-6A8EABF48E71}" destId="{46EBC52C-F2EB-1D4D-9836-7C9202214EAB}" srcOrd="10" destOrd="0" presId="urn:microsoft.com/office/officeart/2008/layout/LinedList"/>
    <dgm:cxn modelId="{FA70D65C-38BC-E64A-8479-175D07879620}" type="presParOf" srcId="{46EBC52C-F2EB-1D4D-9836-7C9202214EAB}" destId="{667816DB-1877-3F43-8503-155B60380AF4}" srcOrd="0" destOrd="0" presId="urn:microsoft.com/office/officeart/2008/layout/LinedList"/>
    <dgm:cxn modelId="{25FCF86C-F9BE-094E-B4CB-513CC6B502F3}" type="presParOf" srcId="{46EBC52C-F2EB-1D4D-9836-7C9202214EAB}" destId="{1865EE3C-FD04-B249-85A8-DA818E1FF165}" srcOrd="1" destOrd="0" presId="urn:microsoft.com/office/officeart/2008/layout/LinedList"/>
    <dgm:cxn modelId="{8B67A651-0965-3A4C-B585-D47E783B9385}" type="presParOf" srcId="{46EBC52C-F2EB-1D4D-9836-7C9202214EAB}" destId="{35412E83-A12E-454C-BC69-26EC7C8198E2}" srcOrd="2" destOrd="0" presId="urn:microsoft.com/office/officeart/2008/layout/LinedList"/>
    <dgm:cxn modelId="{FED2F982-1E5A-A440-AB3A-5D786A3D02E4}" type="presParOf" srcId="{8D248876-4E00-BD47-85D5-6A8EABF48E71}" destId="{37F0CC01-5983-BD47-8D43-5C324293C202}" srcOrd="11" destOrd="0" presId="urn:microsoft.com/office/officeart/2008/layout/LinedList"/>
    <dgm:cxn modelId="{9EFAB0C4-A247-C34B-9A4E-26D09BF4CA68}" type="presParOf" srcId="{8D248876-4E00-BD47-85D5-6A8EABF48E71}" destId="{2AC65EA3-EDEA-8C44-9A74-2E6B901AE62B}" srcOrd="12" destOrd="0" presId="urn:microsoft.com/office/officeart/2008/layout/LinedList"/>
    <dgm:cxn modelId="{40555858-F871-FD40-91A2-A11D66B557C2}" type="presParOf" srcId="{16B8EA2F-78DA-464E-857F-C30B9C830A5E}" destId="{909259B2-FC28-E647-A6CE-0A1DBAE5963F}" srcOrd="2" destOrd="0" presId="urn:microsoft.com/office/officeart/2008/layout/LinedList"/>
    <dgm:cxn modelId="{97817EA3-CAE0-C846-8876-286C76B08D56}" type="presParOf" srcId="{16B8EA2F-78DA-464E-857F-C30B9C830A5E}" destId="{53BF8D26-AFF7-9B40-9FE5-440EE47CBBAE}" srcOrd="3" destOrd="0" presId="urn:microsoft.com/office/officeart/2008/layout/LinedList"/>
    <dgm:cxn modelId="{D4DC792F-E4B7-4449-B746-C1BB84447C2D}" type="presParOf" srcId="{53BF8D26-AFF7-9B40-9FE5-440EE47CBBAE}" destId="{1786D4D7-4D7E-534F-B27C-DA6082CD0E72}" srcOrd="0" destOrd="0" presId="urn:microsoft.com/office/officeart/2008/layout/LinedList"/>
    <dgm:cxn modelId="{E387112D-4E7D-1547-B496-DDCE52DFDE47}" type="presParOf" srcId="{53BF8D26-AFF7-9B40-9FE5-440EE47CBBAE}" destId="{947004BF-6C58-944D-97AC-5C2E2EDC4D6F}" srcOrd="1" destOrd="0" presId="urn:microsoft.com/office/officeart/2008/layout/LinedList"/>
    <dgm:cxn modelId="{00E1B6FB-DD9E-0E4C-A9D8-4A12E1B71832}" type="presParOf" srcId="{947004BF-6C58-944D-97AC-5C2E2EDC4D6F}" destId="{14BDCFC8-AC38-6545-9D73-1478A66FAB24}" srcOrd="0" destOrd="0" presId="urn:microsoft.com/office/officeart/2008/layout/LinedList"/>
    <dgm:cxn modelId="{B1CBADD7-324C-214C-B5F3-1E0E6D34BA49}" type="presParOf" srcId="{947004BF-6C58-944D-97AC-5C2E2EDC4D6F}" destId="{5417715C-C1CB-A249-9BD6-677C099C0D0B}" srcOrd="1" destOrd="0" presId="urn:microsoft.com/office/officeart/2008/layout/LinedList"/>
    <dgm:cxn modelId="{992CDE3A-3082-1946-B6B2-3EC27BA544E0}" type="presParOf" srcId="{5417715C-C1CB-A249-9BD6-677C099C0D0B}" destId="{AB027CA5-1CFB-2842-9D9B-86221A97E392}" srcOrd="0" destOrd="0" presId="urn:microsoft.com/office/officeart/2008/layout/LinedList"/>
    <dgm:cxn modelId="{08FE2E79-B844-F74F-9770-C6101475A305}" type="presParOf" srcId="{5417715C-C1CB-A249-9BD6-677C099C0D0B}" destId="{6FC18099-B41C-CA48-A6FD-A484A3F462CA}" srcOrd="1" destOrd="0" presId="urn:microsoft.com/office/officeart/2008/layout/LinedList"/>
    <dgm:cxn modelId="{07EDE861-538E-6248-A834-12408DFBE054}" type="presParOf" srcId="{5417715C-C1CB-A249-9BD6-677C099C0D0B}" destId="{19547EC2-9C13-DF43-A04D-66879BE8B320}" srcOrd="2" destOrd="0" presId="urn:microsoft.com/office/officeart/2008/layout/LinedList"/>
    <dgm:cxn modelId="{BFC21529-1BA3-984C-8474-2D36E0B3F1E1}" type="presParOf" srcId="{947004BF-6C58-944D-97AC-5C2E2EDC4D6F}" destId="{0FE1D812-353F-D241-A78E-BF508D0A1D8D}" srcOrd="2" destOrd="0" presId="urn:microsoft.com/office/officeart/2008/layout/LinedList"/>
    <dgm:cxn modelId="{27CFD483-8036-F244-9B73-8B27DE737838}" type="presParOf" srcId="{947004BF-6C58-944D-97AC-5C2E2EDC4D6F}" destId="{1C4C091C-4108-8D42-8619-AFB949BA8481}" srcOrd="3" destOrd="0" presId="urn:microsoft.com/office/officeart/2008/layout/LinedList"/>
    <dgm:cxn modelId="{37428395-3B9E-4141-BDE1-7EAD7BDBBC0C}" type="presParOf" srcId="{947004BF-6C58-944D-97AC-5C2E2EDC4D6F}" destId="{2D291064-9965-144D-9A4D-6C7CCE3D30D7}" srcOrd="4" destOrd="0" presId="urn:microsoft.com/office/officeart/2008/layout/LinedList"/>
    <dgm:cxn modelId="{D257AA09-5754-D049-9606-EB4F1F1426D0}" type="presParOf" srcId="{2D291064-9965-144D-9A4D-6C7CCE3D30D7}" destId="{EEE76828-7A15-A642-8451-4784E126E085}" srcOrd="0" destOrd="0" presId="urn:microsoft.com/office/officeart/2008/layout/LinedList"/>
    <dgm:cxn modelId="{23E463AB-B495-4345-9653-808CEBB5A631}" type="presParOf" srcId="{2D291064-9965-144D-9A4D-6C7CCE3D30D7}" destId="{B30AF07A-DEC7-9C40-A064-034EAD93780E}" srcOrd="1" destOrd="0" presId="urn:microsoft.com/office/officeart/2008/layout/LinedList"/>
    <dgm:cxn modelId="{6F68E71B-6098-BE4E-9510-D11A22BBBC37}" type="presParOf" srcId="{2D291064-9965-144D-9A4D-6C7CCE3D30D7}" destId="{55659333-11E9-E84C-AD16-66A86AEBCFAF}" srcOrd="2" destOrd="0" presId="urn:microsoft.com/office/officeart/2008/layout/LinedList"/>
    <dgm:cxn modelId="{0628E1E6-ECE9-FB4A-908C-05F86419321E}" type="presParOf" srcId="{947004BF-6C58-944D-97AC-5C2E2EDC4D6F}" destId="{8C4AE1ED-36C0-D84B-90DE-028F14C644D0}" srcOrd="5" destOrd="0" presId="urn:microsoft.com/office/officeart/2008/layout/LinedList"/>
    <dgm:cxn modelId="{47EC1EFA-F22D-3F4E-9ED0-93BC4584455D}" type="presParOf" srcId="{947004BF-6C58-944D-97AC-5C2E2EDC4D6F}" destId="{626E0F3C-3FEF-DF48-9DFC-7F2F7BF88791}" srcOrd="6" destOrd="0" presId="urn:microsoft.com/office/officeart/2008/layout/LinedList"/>
    <dgm:cxn modelId="{EA101F45-AE1C-1046-9CD3-C50B4A94B259}" type="presParOf" srcId="{947004BF-6C58-944D-97AC-5C2E2EDC4D6F}" destId="{1F02CF97-E44D-EE49-9CE2-C8C8412C1ECC}" srcOrd="7" destOrd="0" presId="urn:microsoft.com/office/officeart/2008/layout/LinedList"/>
    <dgm:cxn modelId="{8F5000DF-86F8-4440-B9D8-4C0F8B048EA4}" type="presParOf" srcId="{1F02CF97-E44D-EE49-9CE2-C8C8412C1ECC}" destId="{5935D9E1-5EA7-0C42-85C0-93CF8B3CB88B}" srcOrd="0" destOrd="0" presId="urn:microsoft.com/office/officeart/2008/layout/LinedList"/>
    <dgm:cxn modelId="{CD9ABF40-1F19-0149-8A54-BCB9BE969F12}" type="presParOf" srcId="{1F02CF97-E44D-EE49-9CE2-C8C8412C1ECC}" destId="{A7B5D97D-B409-A94E-A049-79B3965CBD5B}" srcOrd="1" destOrd="0" presId="urn:microsoft.com/office/officeart/2008/layout/LinedList"/>
    <dgm:cxn modelId="{1025C5EF-4F14-BE41-9C53-C3E5B1BE214F}" type="presParOf" srcId="{1F02CF97-E44D-EE49-9CE2-C8C8412C1ECC}" destId="{083F4B6D-5B42-F442-B0B0-86103DE8BC4F}" srcOrd="2" destOrd="0" presId="urn:microsoft.com/office/officeart/2008/layout/LinedList"/>
    <dgm:cxn modelId="{9D6ABD63-6DAA-C84F-AF95-AC55006E69BA}" type="presParOf" srcId="{947004BF-6C58-944D-97AC-5C2E2EDC4D6F}" destId="{6B852803-04A1-8348-9589-D610EF83ED30}" srcOrd="8" destOrd="0" presId="urn:microsoft.com/office/officeart/2008/layout/LinedList"/>
    <dgm:cxn modelId="{2D0461D1-FA8D-0A4D-B6A6-EBE0B902752C}" type="presParOf" srcId="{947004BF-6C58-944D-97AC-5C2E2EDC4D6F}" destId="{8D3A42B0-33DA-2B42-BB93-1886127F4A0D}" srcOrd="9" destOrd="0" presId="urn:microsoft.com/office/officeart/2008/layout/LinedList"/>
    <dgm:cxn modelId="{499D3462-F717-004D-884C-939668810A47}" type="presParOf" srcId="{947004BF-6C58-944D-97AC-5C2E2EDC4D6F}" destId="{696406AF-1F66-BF46-91E1-A6CB25B51A05}" srcOrd="10" destOrd="0" presId="urn:microsoft.com/office/officeart/2008/layout/LinedList"/>
    <dgm:cxn modelId="{1CE83BD2-586C-0C4C-9848-E04CB551D40C}" type="presParOf" srcId="{696406AF-1F66-BF46-91E1-A6CB25B51A05}" destId="{FEE2F70F-9CF1-484C-9E77-17A20C074824}" srcOrd="0" destOrd="0" presId="urn:microsoft.com/office/officeart/2008/layout/LinedList"/>
    <dgm:cxn modelId="{A6418268-4E4C-8443-96C3-C2A538104F1E}" type="presParOf" srcId="{696406AF-1F66-BF46-91E1-A6CB25B51A05}" destId="{780803C7-CB80-5149-8733-4D70B879F4FC}" srcOrd="1" destOrd="0" presId="urn:microsoft.com/office/officeart/2008/layout/LinedList"/>
    <dgm:cxn modelId="{ED3F0FE5-C3DC-B444-927E-B4977D23CE17}" type="presParOf" srcId="{696406AF-1F66-BF46-91E1-A6CB25B51A05}" destId="{4459CA1D-96B5-484C-BF9A-81B0BBDA6FBC}" srcOrd="2" destOrd="0" presId="urn:microsoft.com/office/officeart/2008/layout/LinedList"/>
    <dgm:cxn modelId="{25A6460D-FE94-2243-B3AF-19BC778AE7A2}" type="presParOf" srcId="{947004BF-6C58-944D-97AC-5C2E2EDC4D6F}" destId="{1CF41A01-AAB9-9941-93F9-B9C8ED1D33B4}" srcOrd="11" destOrd="0" presId="urn:microsoft.com/office/officeart/2008/layout/LinedList"/>
    <dgm:cxn modelId="{11F54BCB-CCF4-6E4E-B6DA-EA196623B2EC}" type="presParOf" srcId="{947004BF-6C58-944D-97AC-5C2E2EDC4D6F}" destId="{F37B0C57-8ABF-DE47-933B-0B0AF54A5162}" srcOrd="12" destOrd="0" presId="urn:microsoft.com/office/officeart/2008/layout/LinedList"/>
    <dgm:cxn modelId="{4D78A561-0FFB-974B-BCDB-01F95AD0AA03}" type="presParOf" srcId="{947004BF-6C58-944D-97AC-5C2E2EDC4D6F}" destId="{D5444441-BAC9-D14D-B1EE-7EEC63E9828D}" srcOrd="13" destOrd="0" presId="urn:microsoft.com/office/officeart/2008/layout/LinedList"/>
    <dgm:cxn modelId="{22FC89D5-2761-E345-96B3-01AC41AF4912}" type="presParOf" srcId="{D5444441-BAC9-D14D-B1EE-7EEC63E9828D}" destId="{6D8F9D7A-63AE-5841-AD97-26A2BE471224}" srcOrd="0" destOrd="0" presId="urn:microsoft.com/office/officeart/2008/layout/LinedList"/>
    <dgm:cxn modelId="{CE9D9CD4-46EE-D340-A83E-62959AA6063E}" type="presParOf" srcId="{D5444441-BAC9-D14D-B1EE-7EEC63E9828D}" destId="{C03BA8FD-76BB-2B4E-BDB3-0C6545CE2F2A}" srcOrd="1" destOrd="0" presId="urn:microsoft.com/office/officeart/2008/layout/LinedList"/>
    <dgm:cxn modelId="{6337C02D-1738-064E-9F47-DF8959317EEE}" type="presParOf" srcId="{D5444441-BAC9-D14D-B1EE-7EEC63E9828D}" destId="{B9E12E3C-4A8A-E048-811D-AAFBFEC2A1BD}" srcOrd="2" destOrd="0" presId="urn:microsoft.com/office/officeart/2008/layout/LinedList"/>
    <dgm:cxn modelId="{A5837E18-1C3B-8543-937C-F8BC1E532A4E}" type="presParOf" srcId="{947004BF-6C58-944D-97AC-5C2E2EDC4D6F}" destId="{8D714B08-E179-2C4B-9895-B14138C51D69}" srcOrd="14" destOrd="0" presId="urn:microsoft.com/office/officeart/2008/layout/LinedList"/>
    <dgm:cxn modelId="{A9856BBD-DD98-574E-BCA6-E0FC2969F169}" type="presParOf" srcId="{947004BF-6C58-944D-97AC-5C2E2EDC4D6F}" destId="{9BCDF76A-118B-3145-8B46-D4D7FDC6063D}" srcOrd="15" destOrd="0" presId="urn:microsoft.com/office/officeart/2008/layout/LinedList"/>
    <dgm:cxn modelId="{E641AE5D-4095-6A48-82CA-51C59382698F}" type="presParOf" srcId="{947004BF-6C58-944D-97AC-5C2E2EDC4D6F}" destId="{A6C89ADC-9E6D-0A4E-8C3D-30D94EEF1944}" srcOrd="16" destOrd="0" presId="urn:microsoft.com/office/officeart/2008/layout/LinedList"/>
    <dgm:cxn modelId="{65A0D99B-B1B9-C141-ADC4-0EA50ACF18D8}" type="presParOf" srcId="{A6C89ADC-9E6D-0A4E-8C3D-30D94EEF1944}" destId="{B370B6ED-4000-E240-97E7-8DC9A40A37D9}" srcOrd="0" destOrd="0" presId="urn:microsoft.com/office/officeart/2008/layout/LinedList"/>
    <dgm:cxn modelId="{73F3138B-B2DF-254D-81D0-5ECA5813834B}" type="presParOf" srcId="{A6C89ADC-9E6D-0A4E-8C3D-30D94EEF1944}" destId="{14625DB9-73F2-774D-AEE9-E3C04C12265F}" srcOrd="1" destOrd="0" presId="urn:microsoft.com/office/officeart/2008/layout/LinedList"/>
    <dgm:cxn modelId="{496A974F-649A-3A4D-B44D-F85B96C55CD2}" type="presParOf" srcId="{A6C89ADC-9E6D-0A4E-8C3D-30D94EEF1944}" destId="{06E8E8D7-B381-434B-9BDD-08545E7C20EC}" srcOrd="2" destOrd="0" presId="urn:microsoft.com/office/officeart/2008/layout/LinedList"/>
    <dgm:cxn modelId="{005B92EB-59EC-5444-89E8-918922C9BF40}" type="presParOf" srcId="{947004BF-6C58-944D-97AC-5C2E2EDC4D6F}" destId="{ACB0ACE2-9355-CD40-AFF3-2A9B56F71AF1}" srcOrd="17" destOrd="0" presId="urn:microsoft.com/office/officeart/2008/layout/LinedList"/>
    <dgm:cxn modelId="{1CE287A3-DEEA-7849-A2C9-E0173B143830}" type="presParOf" srcId="{947004BF-6C58-944D-97AC-5C2E2EDC4D6F}" destId="{4E5709F2-D950-0C4A-A9D5-F1040D5ED967}" srcOrd="18" destOrd="0" presId="urn:microsoft.com/office/officeart/2008/layout/LinedList"/>
    <dgm:cxn modelId="{EF07EABD-059B-CF49-A59B-620E8C1C7242}" type="presParOf" srcId="{947004BF-6C58-944D-97AC-5C2E2EDC4D6F}" destId="{9B95FAFB-F595-D84E-9990-5C8278501C1F}" srcOrd="19" destOrd="0" presId="urn:microsoft.com/office/officeart/2008/layout/LinedList"/>
    <dgm:cxn modelId="{DD07F58C-1D7A-114A-BFEA-6FDE962169F0}" type="presParOf" srcId="{9B95FAFB-F595-D84E-9990-5C8278501C1F}" destId="{9D226C95-0C06-4142-B042-F7FAF706CA83}" srcOrd="0" destOrd="0" presId="urn:microsoft.com/office/officeart/2008/layout/LinedList"/>
    <dgm:cxn modelId="{6F5CEED6-C31C-0749-B1A5-E22B3DBD00A4}" type="presParOf" srcId="{9B95FAFB-F595-D84E-9990-5C8278501C1F}" destId="{C96AF9FB-6360-D240-8E44-6AC5DEFAB1E9}" srcOrd="1" destOrd="0" presId="urn:microsoft.com/office/officeart/2008/layout/LinedList"/>
    <dgm:cxn modelId="{B3542AD2-92E5-1049-B23F-8FD4480572BE}" type="presParOf" srcId="{9B95FAFB-F595-D84E-9990-5C8278501C1F}" destId="{486D414E-0F86-674A-BAAB-1F534617ED01}" srcOrd="2" destOrd="0" presId="urn:microsoft.com/office/officeart/2008/layout/LinedList"/>
    <dgm:cxn modelId="{AF2E6B21-0F1C-6042-82F2-89B872544E9E}" type="presParOf" srcId="{947004BF-6C58-944D-97AC-5C2E2EDC4D6F}" destId="{F7CAEBBE-638A-D844-8168-02957D9B45F4}" srcOrd="20" destOrd="0" presId="urn:microsoft.com/office/officeart/2008/layout/LinedList"/>
    <dgm:cxn modelId="{F158B3BD-5E02-2F46-AB54-7AB73CA56DE9}" type="presParOf" srcId="{947004BF-6C58-944D-97AC-5C2E2EDC4D6F}" destId="{1FB81648-9DEB-B147-9743-6AD358DC18A1}" srcOrd="21" destOrd="0" presId="urn:microsoft.com/office/officeart/2008/layout/LinedList"/>
    <dgm:cxn modelId="{B59B2BAA-D898-D045-9109-E568790E1A9D}" type="presParOf" srcId="{947004BF-6C58-944D-97AC-5C2E2EDC4D6F}" destId="{5B89EF28-7E5C-1144-A031-3E8D4A558F71}" srcOrd="22" destOrd="0" presId="urn:microsoft.com/office/officeart/2008/layout/LinedList"/>
    <dgm:cxn modelId="{5EDACDC5-CDB9-4740-86AA-46C887A77888}" type="presParOf" srcId="{5B89EF28-7E5C-1144-A031-3E8D4A558F71}" destId="{FB418C6A-ECA0-D04C-80D5-499C9661E30F}" srcOrd="0" destOrd="0" presId="urn:microsoft.com/office/officeart/2008/layout/LinedList"/>
    <dgm:cxn modelId="{858DD31E-3331-D343-9A73-0B9DCA3B332D}" type="presParOf" srcId="{5B89EF28-7E5C-1144-A031-3E8D4A558F71}" destId="{4BA49DD1-14C0-A74B-AD90-646D121CED01}" srcOrd="1" destOrd="0" presId="urn:microsoft.com/office/officeart/2008/layout/LinedList"/>
    <dgm:cxn modelId="{AC922642-8FD6-4743-AEB4-D0F762FFC01F}" type="presParOf" srcId="{5B89EF28-7E5C-1144-A031-3E8D4A558F71}" destId="{B0588E69-7798-4D4F-A826-D614C399B5B1}" srcOrd="2" destOrd="0" presId="urn:microsoft.com/office/officeart/2008/layout/LinedList"/>
    <dgm:cxn modelId="{3EC0100A-11E4-674F-B007-6121EA23B19A}" type="presParOf" srcId="{947004BF-6C58-944D-97AC-5C2E2EDC4D6F}" destId="{49464C75-E98A-CD4A-ACC3-6A1765392402}" srcOrd="23" destOrd="0" presId="urn:microsoft.com/office/officeart/2008/layout/LinedList"/>
    <dgm:cxn modelId="{915C106D-A5F1-844A-93C1-8E0C4C509AE1}" type="presParOf" srcId="{947004BF-6C58-944D-97AC-5C2E2EDC4D6F}" destId="{FAFFD928-1D1B-524F-B2C2-0C31968487F9}" srcOrd="24"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C74034-276B-A840-BC0E-5520AF5A18C2}" type="doc">
      <dgm:prSet loTypeId="urn:microsoft.com/office/officeart/2008/layout/LinedList" loCatId="" qsTypeId="urn:microsoft.com/office/officeart/2005/8/quickstyle/simple1" qsCatId="simple" csTypeId="urn:microsoft.com/office/officeart/2005/8/colors/accent1_2" csCatId="accent1" phldr="1"/>
      <dgm:spPr/>
      <dgm:t>
        <a:bodyPr/>
        <a:lstStyle/>
        <a:p>
          <a:endParaRPr lang="es-ES"/>
        </a:p>
      </dgm:t>
    </dgm:pt>
    <dgm:pt modelId="{BB64BDD4-01F8-BD49-83BC-56F3C44DE56F}">
      <dgm:prSet phldrT="[Texto]"/>
      <dgm:spPr/>
      <dgm:t>
        <a:bodyPr/>
        <a:lstStyle/>
        <a:p>
          <a:endParaRPr lang="es-ES" b="0" dirty="0">
            <a:solidFill>
              <a:schemeClr val="tx1"/>
            </a:solidFill>
          </a:endParaRPr>
        </a:p>
        <a:p>
          <a:endParaRPr lang="es-ES" b="0" dirty="0">
            <a:solidFill>
              <a:schemeClr val="tx1"/>
            </a:solidFill>
          </a:endParaRPr>
        </a:p>
        <a:p>
          <a:endParaRPr lang="es-ES" b="0" dirty="0">
            <a:solidFill>
              <a:schemeClr val="tx1"/>
            </a:solidFill>
          </a:endParaRPr>
        </a:p>
        <a:p>
          <a:endParaRPr lang="es-ES" b="0" dirty="0">
            <a:solidFill>
              <a:schemeClr val="tx1"/>
            </a:solidFill>
          </a:endParaRPr>
        </a:p>
        <a:p>
          <a:endParaRPr lang="es-ES" b="0" dirty="0">
            <a:solidFill>
              <a:schemeClr val="tx1"/>
            </a:solidFill>
          </a:endParaRPr>
        </a:p>
        <a:p>
          <a:endParaRPr lang="es-ES" b="0" dirty="0">
            <a:solidFill>
              <a:schemeClr val="tx1"/>
            </a:solidFill>
          </a:endParaRPr>
        </a:p>
        <a:p>
          <a:endParaRPr lang="es-ES" b="0" dirty="0">
            <a:solidFill>
              <a:schemeClr val="tx1"/>
            </a:solidFill>
          </a:endParaRPr>
        </a:p>
        <a:p>
          <a:endParaRPr lang="es-ES" b="0" dirty="0">
            <a:solidFill>
              <a:schemeClr val="tx1"/>
            </a:solidFill>
          </a:endParaRPr>
        </a:p>
        <a:p>
          <a:r>
            <a:rPr lang="es-ES" b="0" dirty="0">
              <a:solidFill>
                <a:schemeClr val="tx1"/>
              </a:solidFill>
            </a:rPr>
            <a:t>RandomAccesFile</a:t>
          </a:r>
        </a:p>
      </dgm:t>
    </dgm:pt>
    <dgm:pt modelId="{62A14311-184B-E249-B4DD-D3E251D73871}" type="parTrans" cxnId="{878EF9F3-63A5-3844-A71B-B9C710A144D4}">
      <dgm:prSet/>
      <dgm:spPr/>
      <dgm:t>
        <a:bodyPr/>
        <a:lstStyle/>
        <a:p>
          <a:endParaRPr lang="es-ES"/>
        </a:p>
      </dgm:t>
    </dgm:pt>
    <dgm:pt modelId="{FC7F935B-F619-A642-AB3A-9F4AD04C4CE1}" type="sibTrans" cxnId="{878EF9F3-63A5-3844-A71B-B9C710A144D4}">
      <dgm:prSet/>
      <dgm:spPr/>
      <dgm:t>
        <a:bodyPr/>
        <a:lstStyle/>
        <a:p>
          <a:endParaRPr lang="es-ES"/>
        </a:p>
      </dgm:t>
    </dgm:pt>
    <dgm:pt modelId="{253104BA-80D4-FF4E-A579-7EE4C6E5C12F}">
      <dgm:prSet phldrT="[Texto]"/>
      <dgm:spPr/>
      <dgm:t>
        <a:bodyPr/>
        <a:lstStyle/>
        <a:p>
          <a:r>
            <a:rPr lang="es-ES" dirty="0">
              <a:solidFill>
                <a:schemeClr val="tx1"/>
              </a:solidFill>
            </a:rPr>
            <a:t>RandomAccesFile(String name, String accesMode)</a:t>
          </a:r>
        </a:p>
      </dgm:t>
    </dgm:pt>
    <dgm:pt modelId="{D1A686B5-F7F5-C344-95E0-C0EFEF323EAF}" type="parTrans" cxnId="{588DB3BC-9F8A-5547-9BAC-6D3BD4A3CEE6}">
      <dgm:prSet/>
      <dgm:spPr/>
      <dgm:t>
        <a:bodyPr/>
        <a:lstStyle/>
        <a:p>
          <a:endParaRPr lang="es-ES"/>
        </a:p>
      </dgm:t>
    </dgm:pt>
    <dgm:pt modelId="{D476209D-3A07-B343-AADC-E962FA90CDA6}" type="sibTrans" cxnId="{588DB3BC-9F8A-5547-9BAC-6D3BD4A3CEE6}">
      <dgm:prSet/>
      <dgm:spPr/>
      <dgm:t>
        <a:bodyPr/>
        <a:lstStyle/>
        <a:p>
          <a:endParaRPr lang="es-ES"/>
        </a:p>
      </dgm:t>
    </dgm:pt>
    <dgm:pt modelId="{E6B1FEFC-B30C-4149-B4A2-300466A712B5}">
      <dgm:prSet phldrT="[Texto]"/>
      <dgm:spPr/>
      <dgm:t>
        <a:bodyPr/>
        <a:lstStyle/>
        <a:p>
          <a:r>
            <a:rPr lang="es-ES" dirty="0">
              <a:solidFill>
                <a:schemeClr val="tx1"/>
              </a:solidFill>
            </a:rPr>
            <a:t>RandomAccesFile(File file, String accesMode)</a:t>
          </a:r>
        </a:p>
      </dgm:t>
    </dgm:pt>
    <dgm:pt modelId="{07EFAFC9-23C2-DE45-B8CA-B0EA1C1F37E2}" type="parTrans" cxnId="{76E3C11D-331C-F949-9CBC-DAB366176958}">
      <dgm:prSet/>
      <dgm:spPr/>
      <dgm:t>
        <a:bodyPr/>
        <a:lstStyle/>
        <a:p>
          <a:endParaRPr lang="es-ES"/>
        </a:p>
      </dgm:t>
    </dgm:pt>
    <dgm:pt modelId="{4B27D91D-6529-9348-83B0-F506B9394811}" type="sibTrans" cxnId="{76E3C11D-331C-F949-9CBC-DAB366176958}">
      <dgm:prSet/>
      <dgm:spPr/>
      <dgm:t>
        <a:bodyPr/>
        <a:lstStyle/>
        <a:p>
          <a:endParaRPr lang="es-ES"/>
        </a:p>
      </dgm:t>
    </dgm:pt>
    <dgm:pt modelId="{79A4CCBA-98CE-8843-B155-39F82ED945CB}">
      <dgm:prSet phldrT="[Texto]"/>
      <dgm:spPr/>
      <dgm:t>
        <a:bodyPr/>
        <a:lstStyle/>
        <a:p>
          <a:r>
            <a:rPr lang="es-ES" dirty="0">
              <a:solidFill>
                <a:schemeClr val="tx1"/>
              </a:solidFill>
            </a:rPr>
            <a:t>name: Nombre del fichero a abrir</a:t>
          </a:r>
        </a:p>
      </dgm:t>
    </dgm:pt>
    <dgm:pt modelId="{F1DBACBF-0F2D-9D47-8483-B67678014B4E}" type="parTrans" cxnId="{D0F9290A-A97A-DA4F-94B9-5746FCA21189}">
      <dgm:prSet/>
      <dgm:spPr/>
      <dgm:t>
        <a:bodyPr/>
        <a:lstStyle/>
        <a:p>
          <a:endParaRPr lang="es-ES"/>
        </a:p>
      </dgm:t>
    </dgm:pt>
    <dgm:pt modelId="{851E7075-62CD-164D-9EA9-AEEA1374CC57}" type="sibTrans" cxnId="{D0F9290A-A97A-DA4F-94B9-5746FCA21189}">
      <dgm:prSet/>
      <dgm:spPr/>
      <dgm:t>
        <a:bodyPr/>
        <a:lstStyle/>
        <a:p>
          <a:endParaRPr lang="es-ES"/>
        </a:p>
      </dgm:t>
    </dgm:pt>
    <dgm:pt modelId="{EEAA6129-5CA2-C740-A715-4E0174492F99}">
      <dgm:prSet phldrT="[Texto]"/>
      <dgm:spPr/>
      <dgm:t>
        <a:bodyPr/>
        <a:lstStyle/>
        <a:p>
          <a:r>
            <a:rPr lang="es-ES" dirty="0">
              <a:solidFill>
                <a:schemeClr val="tx1"/>
              </a:solidFill>
            </a:rPr>
            <a:t>accesMode: Modo de acceso al fichero</a:t>
          </a:r>
        </a:p>
      </dgm:t>
    </dgm:pt>
    <dgm:pt modelId="{C7EE6B9B-8881-4341-BC2B-F504197473CC}" type="parTrans" cxnId="{154526BF-B35F-5B47-BB5E-E0246F9781E5}">
      <dgm:prSet/>
      <dgm:spPr/>
      <dgm:t>
        <a:bodyPr/>
        <a:lstStyle/>
        <a:p>
          <a:endParaRPr lang="es-ES"/>
        </a:p>
      </dgm:t>
    </dgm:pt>
    <dgm:pt modelId="{E8823257-EE55-864B-AE2E-ECA4AA73FB64}" type="sibTrans" cxnId="{154526BF-B35F-5B47-BB5E-E0246F9781E5}">
      <dgm:prSet/>
      <dgm:spPr/>
      <dgm:t>
        <a:bodyPr/>
        <a:lstStyle/>
        <a:p>
          <a:endParaRPr lang="es-ES"/>
        </a:p>
      </dgm:t>
    </dgm:pt>
    <dgm:pt modelId="{E554EDCE-470F-1944-9988-735C88954292}">
      <dgm:prSet phldrT="[Texto]"/>
      <dgm:spPr/>
      <dgm:t>
        <a:bodyPr/>
        <a:lstStyle/>
        <a:p>
          <a:r>
            <a:rPr lang="es-ES" dirty="0"/>
            <a:t>r: lectura</a:t>
          </a:r>
        </a:p>
      </dgm:t>
    </dgm:pt>
    <dgm:pt modelId="{10A7025B-FBEE-7846-833F-3147AEAAB30C}" type="parTrans" cxnId="{00CFCEC0-7886-BD46-A1B8-5BCD55097E2B}">
      <dgm:prSet/>
      <dgm:spPr/>
      <dgm:t>
        <a:bodyPr/>
        <a:lstStyle/>
        <a:p>
          <a:endParaRPr lang="es-ES"/>
        </a:p>
      </dgm:t>
    </dgm:pt>
    <dgm:pt modelId="{74BF94F8-90AB-2E41-B192-ABA0502B220E}" type="sibTrans" cxnId="{00CFCEC0-7886-BD46-A1B8-5BCD55097E2B}">
      <dgm:prSet/>
      <dgm:spPr/>
      <dgm:t>
        <a:bodyPr/>
        <a:lstStyle/>
        <a:p>
          <a:endParaRPr lang="es-ES"/>
        </a:p>
      </dgm:t>
    </dgm:pt>
    <dgm:pt modelId="{1DAC2167-4E91-FD46-A715-E44777C1F71F}">
      <dgm:prSet phldrT="[Texto]"/>
      <dgm:spPr/>
      <dgm:t>
        <a:bodyPr/>
        <a:lstStyle/>
        <a:p>
          <a:r>
            <a:rPr lang="es-ES" dirty="0">
              <a:solidFill>
                <a:schemeClr val="tx1"/>
              </a:solidFill>
            </a:rPr>
            <a:t>rw: lectura y escritura</a:t>
          </a:r>
        </a:p>
      </dgm:t>
    </dgm:pt>
    <dgm:pt modelId="{7E6004B7-AF25-6C47-BF0C-4DFEE0A06FFD}" type="parTrans" cxnId="{5902C019-D94F-CC4A-B285-F65D6E8C4347}">
      <dgm:prSet/>
      <dgm:spPr/>
      <dgm:t>
        <a:bodyPr/>
        <a:lstStyle/>
        <a:p>
          <a:endParaRPr lang="es-ES"/>
        </a:p>
      </dgm:t>
    </dgm:pt>
    <dgm:pt modelId="{9F9ACCAB-16FF-5245-9797-E93FF27B68D9}" type="sibTrans" cxnId="{5902C019-D94F-CC4A-B285-F65D6E8C4347}">
      <dgm:prSet/>
      <dgm:spPr/>
      <dgm:t>
        <a:bodyPr/>
        <a:lstStyle/>
        <a:p>
          <a:endParaRPr lang="es-ES"/>
        </a:p>
      </dgm:t>
    </dgm:pt>
    <dgm:pt modelId="{2F7ABBEF-829E-0747-A05D-83C59DAC1BE8}">
      <dgm:prSet phldrT="[Texto]"/>
      <dgm:spPr/>
      <dgm:t>
        <a:bodyPr/>
        <a:lstStyle/>
        <a:p>
          <a:r>
            <a:rPr lang="es-ES" dirty="0">
              <a:solidFill>
                <a:schemeClr val="tx1"/>
              </a:solidFill>
            </a:rPr>
            <a:t>file: fichero a abrir</a:t>
          </a:r>
        </a:p>
      </dgm:t>
    </dgm:pt>
    <dgm:pt modelId="{F32E5E62-DD64-2F44-9E12-ADCCA9A032AD}" type="parTrans" cxnId="{4F3511E6-00E6-5548-B512-CB2B402D6662}">
      <dgm:prSet/>
      <dgm:spPr/>
      <dgm:t>
        <a:bodyPr/>
        <a:lstStyle/>
        <a:p>
          <a:endParaRPr lang="es-ES"/>
        </a:p>
      </dgm:t>
    </dgm:pt>
    <dgm:pt modelId="{F3D23300-5FC6-C447-BD6C-29432097B934}" type="sibTrans" cxnId="{4F3511E6-00E6-5548-B512-CB2B402D6662}">
      <dgm:prSet/>
      <dgm:spPr/>
      <dgm:t>
        <a:bodyPr/>
        <a:lstStyle/>
        <a:p>
          <a:endParaRPr lang="es-ES"/>
        </a:p>
      </dgm:t>
    </dgm:pt>
    <dgm:pt modelId="{B3D339A9-7FA4-4B48-AC0D-ECF5EE10B083}">
      <dgm:prSet phldrT="[Texto]"/>
      <dgm:spPr/>
      <dgm:t>
        <a:bodyPr/>
        <a:lstStyle/>
        <a:p>
          <a:r>
            <a:rPr lang="es-ES" dirty="0">
              <a:solidFill>
                <a:schemeClr val="tx1"/>
              </a:solidFill>
            </a:rPr>
            <a:t>accesMode: Modo de acceso al fichero</a:t>
          </a:r>
        </a:p>
      </dgm:t>
    </dgm:pt>
    <dgm:pt modelId="{1D28336C-EF29-FF48-B470-1FF72D221FA5}" type="parTrans" cxnId="{1FE4AA3D-339D-DB43-9675-0B4DF5822950}">
      <dgm:prSet/>
      <dgm:spPr/>
      <dgm:t>
        <a:bodyPr/>
        <a:lstStyle/>
        <a:p>
          <a:endParaRPr lang="es-ES"/>
        </a:p>
      </dgm:t>
    </dgm:pt>
    <dgm:pt modelId="{89DD6D4C-2133-FE40-BA48-3576DBD6826A}" type="sibTrans" cxnId="{1FE4AA3D-339D-DB43-9675-0B4DF5822950}">
      <dgm:prSet/>
      <dgm:spPr/>
      <dgm:t>
        <a:bodyPr/>
        <a:lstStyle/>
        <a:p>
          <a:endParaRPr lang="es-ES"/>
        </a:p>
      </dgm:t>
    </dgm:pt>
    <dgm:pt modelId="{AA073759-3D9A-D046-8CF9-DBCD5118A4FF}">
      <dgm:prSet phldrT="[Texto]"/>
      <dgm:spPr/>
      <dgm:t>
        <a:bodyPr/>
        <a:lstStyle/>
        <a:p>
          <a:r>
            <a:rPr lang="es-ES" dirty="0">
              <a:solidFill>
                <a:schemeClr val="tx1"/>
              </a:solidFill>
            </a:rPr>
            <a:t>r: lectura</a:t>
          </a:r>
        </a:p>
      </dgm:t>
    </dgm:pt>
    <dgm:pt modelId="{F0602425-BA26-E141-B3B5-C598C20FD159}" type="parTrans" cxnId="{256A73F5-CF31-1841-BDA7-8982379F62A7}">
      <dgm:prSet/>
      <dgm:spPr/>
      <dgm:t>
        <a:bodyPr/>
        <a:lstStyle/>
        <a:p>
          <a:endParaRPr lang="es-ES"/>
        </a:p>
      </dgm:t>
    </dgm:pt>
    <dgm:pt modelId="{BB0170C8-BE66-084A-BB24-966113A80F66}" type="sibTrans" cxnId="{256A73F5-CF31-1841-BDA7-8982379F62A7}">
      <dgm:prSet/>
      <dgm:spPr/>
      <dgm:t>
        <a:bodyPr/>
        <a:lstStyle/>
        <a:p>
          <a:endParaRPr lang="es-ES"/>
        </a:p>
      </dgm:t>
    </dgm:pt>
    <dgm:pt modelId="{897915FE-9086-8147-A9B3-F6E33C27FC1E}">
      <dgm:prSet phldrT="[Texto]"/>
      <dgm:spPr/>
      <dgm:t>
        <a:bodyPr/>
        <a:lstStyle/>
        <a:p>
          <a:r>
            <a:rPr lang="es-ES" dirty="0">
              <a:solidFill>
                <a:schemeClr val="tx1"/>
              </a:solidFill>
            </a:rPr>
            <a:t>rw: lectura y escritura</a:t>
          </a:r>
        </a:p>
      </dgm:t>
    </dgm:pt>
    <dgm:pt modelId="{31D09EC5-F7FB-104E-95EB-38A2F2192E0A}" type="parTrans" cxnId="{4263CA52-8C62-1F4E-AB06-4363A363C10C}">
      <dgm:prSet/>
      <dgm:spPr/>
      <dgm:t>
        <a:bodyPr/>
        <a:lstStyle/>
        <a:p>
          <a:endParaRPr lang="es-ES"/>
        </a:p>
      </dgm:t>
    </dgm:pt>
    <dgm:pt modelId="{4F82D6C9-E32A-BD4A-B084-401846B20669}" type="sibTrans" cxnId="{4263CA52-8C62-1F4E-AB06-4363A363C10C}">
      <dgm:prSet/>
      <dgm:spPr/>
      <dgm:t>
        <a:bodyPr/>
        <a:lstStyle/>
        <a:p>
          <a:endParaRPr lang="es-ES"/>
        </a:p>
      </dgm:t>
    </dgm:pt>
    <dgm:pt modelId="{910F3685-CFDD-A949-A71E-5062EFD7F406}" type="pres">
      <dgm:prSet presAssocID="{28C74034-276B-A840-BC0E-5520AF5A18C2}" presName="vert0" presStyleCnt="0">
        <dgm:presLayoutVars>
          <dgm:dir/>
          <dgm:animOne val="branch"/>
          <dgm:animLvl val="lvl"/>
        </dgm:presLayoutVars>
      </dgm:prSet>
      <dgm:spPr/>
    </dgm:pt>
    <dgm:pt modelId="{D449E760-67C2-CC45-8146-FED3EDB9A9A8}" type="pres">
      <dgm:prSet presAssocID="{BB64BDD4-01F8-BD49-83BC-56F3C44DE56F}" presName="thickLine" presStyleLbl="alignNode1" presStyleIdx="0" presStyleCnt="1"/>
      <dgm:spPr/>
    </dgm:pt>
    <dgm:pt modelId="{63041523-81C7-E641-AE24-105F61337C80}" type="pres">
      <dgm:prSet presAssocID="{BB64BDD4-01F8-BD49-83BC-56F3C44DE56F}" presName="horz1" presStyleCnt="0"/>
      <dgm:spPr/>
    </dgm:pt>
    <dgm:pt modelId="{6FE839AC-BC94-DE42-B1F0-AABD3ED7AF3C}" type="pres">
      <dgm:prSet presAssocID="{BB64BDD4-01F8-BD49-83BC-56F3C44DE56F}" presName="tx1" presStyleLbl="revTx" presStyleIdx="0" presStyleCnt="11"/>
      <dgm:spPr/>
    </dgm:pt>
    <dgm:pt modelId="{FF37E46C-A89C-DE41-BD57-C150BA82A7EE}" type="pres">
      <dgm:prSet presAssocID="{BB64BDD4-01F8-BD49-83BC-56F3C44DE56F}" presName="vert1" presStyleCnt="0"/>
      <dgm:spPr/>
    </dgm:pt>
    <dgm:pt modelId="{52DA9CDB-9635-524B-93E7-65E1D0DFAB64}" type="pres">
      <dgm:prSet presAssocID="{253104BA-80D4-FF4E-A579-7EE4C6E5C12F}" presName="vertSpace2a" presStyleCnt="0"/>
      <dgm:spPr/>
    </dgm:pt>
    <dgm:pt modelId="{C3960FBC-0B1C-C440-8BD2-933DDCA8A5A7}" type="pres">
      <dgm:prSet presAssocID="{253104BA-80D4-FF4E-A579-7EE4C6E5C12F}" presName="horz2" presStyleCnt="0"/>
      <dgm:spPr/>
    </dgm:pt>
    <dgm:pt modelId="{F132CB72-7B67-E640-AC0F-D07349E0E0D0}" type="pres">
      <dgm:prSet presAssocID="{253104BA-80D4-FF4E-A579-7EE4C6E5C12F}" presName="horzSpace2" presStyleCnt="0"/>
      <dgm:spPr/>
    </dgm:pt>
    <dgm:pt modelId="{D70FD99E-A979-4341-9281-90B7E8F6665C}" type="pres">
      <dgm:prSet presAssocID="{253104BA-80D4-FF4E-A579-7EE4C6E5C12F}" presName="tx2" presStyleLbl="revTx" presStyleIdx="1" presStyleCnt="11" custScaleX="191829"/>
      <dgm:spPr/>
    </dgm:pt>
    <dgm:pt modelId="{00CCF38E-A628-2946-8F44-EE47F6B24EF6}" type="pres">
      <dgm:prSet presAssocID="{253104BA-80D4-FF4E-A579-7EE4C6E5C12F}" presName="vert2" presStyleCnt="0"/>
      <dgm:spPr/>
    </dgm:pt>
    <dgm:pt modelId="{4A2B8AC2-B941-2745-9571-AEA3648A946D}" type="pres">
      <dgm:prSet presAssocID="{79A4CCBA-98CE-8843-B155-39F82ED945CB}" presName="horz3" presStyleCnt="0"/>
      <dgm:spPr/>
    </dgm:pt>
    <dgm:pt modelId="{DB253A99-2E3E-7144-B6C4-5D841112A22B}" type="pres">
      <dgm:prSet presAssocID="{79A4CCBA-98CE-8843-B155-39F82ED945CB}" presName="horzSpace3" presStyleCnt="0"/>
      <dgm:spPr/>
    </dgm:pt>
    <dgm:pt modelId="{FA6B8392-EB75-6C44-828C-F01119A7CB33}" type="pres">
      <dgm:prSet presAssocID="{79A4CCBA-98CE-8843-B155-39F82ED945CB}" presName="tx3" presStyleLbl="revTx" presStyleIdx="2" presStyleCnt="11"/>
      <dgm:spPr/>
    </dgm:pt>
    <dgm:pt modelId="{24D49832-E7E1-3045-BCB5-7C449E123FDF}" type="pres">
      <dgm:prSet presAssocID="{79A4CCBA-98CE-8843-B155-39F82ED945CB}" presName="vert3" presStyleCnt="0"/>
      <dgm:spPr/>
    </dgm:pt>
    <dgm:pt modelId="{629D082D-59AF-2643-BA40-5966DDE03940}" type="pres">
      <dgm:prSet presAssocID="{851E7075-62CD-164D-9EA9-AEEA1374CC57}" presName="thinLine3" presStyleLbl="callout" presStyleIdx="0" presStyleCnt="4"/>
      <dgm:spPr/>
    </dgm:pt>
    <dgm:pt modelId="{C554180F-C316-5849-BB4B-17B7FFE3F202}" type="pres">
      <dgm:prSet presAssocID="{EEAA6129-5CA2-C740-A715-4E0174492F99}" presName="horz3" presStyleCnt="0"/>
      <dgm:spPr/>
    </dgm:pt>
    <dgm:pt modelId="{84EEAD4B-2307-D14C-8FCF-0E5DFCB9329F}" type="pres">
      <dgm:prSet presAssocID="{EEAA6129-5CA2-C740-A715-4E0174492F99}" presName="horzSpace3" presStyleCnt="0"/>
      <dgm:spPr/>
    </dgm:pt>
    <dgm:pt modelId="{89F7CF07-23B3-5649-809C-0A60C1D29BD6}" type="pres">
      <dgm:prSet presAssocID="{EEAA6129-5CA2-C740-A715-4E0174492F99}" presName="tx3" presStyleLbl="revTx" presStyleIdx="3" presStyleCnt="11"/>
      <dgm:spPr/>
    </dgm:pt>
    <dgm:pt modelId="{3B7DB8CB-E1DB-B34C-A9A6-F01F4A09A709}" type="pres">
      <dgm:prSet presAssocID="{EEAA6129-5CA2-C740-A715-4E0174492F99}" presName="vert3" presStyleCnt="0"/>
      <dgm:spPr/>
    </dgm:pt>
    <dgm:pt modelId="{BAE6368E-FD08-9441-BFAC-218DF7D01C0A}" type="pres">
      <dgm:prSet presAssocID="{E554EDCE-470F-1944-9988-735C88954292}" presName="horz4" presStyleCnt="0"/>
      <dgm:spPr/>
    </dgm:pt>
    <dgm:pt modelId="{0D2FAEEC-472A-9546-B480-BE2C6F7754AC}" type="pres">
      <dgm:prSet presAssocID="{E554EDCE-470F-1944-9988-735C88954292}" presName="horzSpace4" presStyleCnt="0"/>
      <dgm:spPr/>
    </dgm:pt>
    <dgm:pt modelId="{FB969B11-96D9-7E4C-B3C7-AF99DB6AD011}" type="pres">
      <dgm:prSet presAssocID="{E554EDCE-470F-1944-9988-735C88954292}" presName="tx4" presStyleLbl="revTx" presStyleIdx="4" presStyleCnt="11">
        <dgm:presLayoutVars>
          <dgm:bulletEnabled val="1"/>
        </dgm:presLayoutVars>
      </dgm:prSet>
      <dgm:spPr/>
    </dgm:pt>
    <dgm:pt modelId="{F13101C6-7EE3-B440-9DA1-C0C85543DABA}" type="pres">
      <dgm:prSet presAssocID="{1DAC2167-4E91-FD46-A715-E44777C1F71F}" presName="horz4" presStyleCnt="0"/>
      <dgm:spPr/>
    </dgm:pt>
    <dgm:pt modelId="{F10ED163-41DA-D34A-8270-393D21B88989}" type="pres">
      <dgm:prSet presAssocID="{1DAC2167-4E91-FD46-A715-E44777C1F71F}" presName="horzSpace4" presStyleCnt="0"/>
      <dgm:spPr/>
    </dgm:pt>
    <dgm:pt modelId="{775E854D-C312-1C43-B9E0-1289637E1853}" type="pres">
      <dgm:prSet presAssocID="{1DAC2167-4E91-FD46-A715-E44777C1F71F}" presName="tx4" presStyleLbl="revTx" presStyleIdx="5" presStyleCnt="11">
        <dgm:presLayoutVars>
          <dgm:bulletEnabled val="1"/>
        </dgm:presLayoutVars>
      </dgm:prSet>
      <dgm:spPr/>
    </dgm:pt>
    <dgm:pt modelId="{C4E3340D-F241-8443-841E-EFBBE508EF32}" type="pres">
      <dgm:prSet presAssocID="{253104BA-80D4-FF4E-A579-7EE4C6E5C12F}" presName="thinLine2b" presStyleLbl="callout" presStyleIdx="1" presStyleCnt="4"/>
      <dgm:spPr/>
    </dgm:pt>
    <dgm:pt modelId="{CD717AE3-F269-AE44-86BD-26166CD3F903}" type="pres">
      <dgm:prSet presAssocID="{253104BA-80D4-FF4E-A579-7EE4C6E5C12F}" presName="vertSpace2b" presStyleCnt="0"/>
      <dgm:spPr/>
    </dgm:pt>
    <dgm:pt modelId="{09D95028-7480-AE43-A1D5-913C2FD248D2}" type="pres">
      <dgm:prSet presAssocID="{E6B1FEFC-B30C-4149-B4A2-300466A712B5}" presName="horz2" presStyleCnt="0"/>
      <dgm:spPr/>
    </dgm:pt>
    <dgm:pt modelId="{EDD62B04-7FDA-8943-A6D6-B277C2187D7A}" type="pres">
      <dgm:prSet presAssocID="{E6B1FEFC-B30C-4149-B4A2-300466A712B5}" presName="horzSpace2" presStyleCnt="0"/>
      <dgm:spPr/>
    </dgm:pt>
    <dgm:pt modelId="{9A6C647E-BB20-8B41-B3F9-A9F48302925A}" type="pres">
      <dgm:prSet presAssocID="{E6B1FEFC-B30C-4149-B4A2-300466A712B5}" presName="tx2" presStyleLbl="revTx" presStyleIdx="6" presStyleCnt="11" custScaleX="179183"/>
      <dgm:spPr/>
    </dgm:pt>
    <dgm:pt modelId="{67BFA0B9-9F80-9A47-91F7-5222D95482E1}" type="pres">
      <dgm:prSet presAssocID="{E6B1FEFC-B30C-4149-B4A2-300466A712B5}" presName="vert2" presStyleCnt="0"/>
      <dgm:spPr/>
    </dgm:pt>
    <dgm:pt modelId="{4DD2F296-1786-1B4C-937C-F2DB52C4A188}" type="pres">
      <dgm:prSet presAssocID="{2F7ABBEF-829E-0747-A05D-83C59DAC1BE8}" presName="horz3" presStyleCnt="0"/>
      <dgm:spPr/>
    </dgm:pt>
    <dgm:pt modelId="{815B3E35-2524-3545-A8D2-27DF3B0A86DA}" type="pres">
      <dgm:prSet presAssocID="{2F7ABBEF-829E-0747-A05D-83C59DAC1BE8}" presName="horzSpace3" presStyleCnt="0"/>
      <dgm:spPr/>
    </dgm:pt>
    <dgm:pt modelId="{CC135BFB-E656-A044-8CA1-A2D37E870E7C}" type="pres">
      <dgm:prSet presAssocID="{2F7ABBEF-829E-0747-A05D-83C59DAC1BE8}" presName="tx3" presStyleLbl="revTx" presStyleIdx="7" presStyleCnt="11"/>
      <dgm:spPr/>
    </dgm:pt>
    <dgm:pt modelId="{8EB8824A-0976-4F4B-BE67-839E677B8AEA}" type="pres">
      <dgm:prSet presAssocID="{2F7ABBEF-829E-0747-A05D-83C59DAC1BE8}" presName="vert3" presStyleCnt="0"/>
      <dgm:spPr/>
    </dgm:pt>
    <dgm:pt modelId="{05B05FA5-4879-9345-BE91-E78921387116}" type="pres">
      <dgm:prSet presAssocID="{F3D23300-5FC6-C447-BD6C-29432097B934}" presName="thinLine3" presStyleLbl="callout" presStyleIdx="2" presStyleCnt="4"/>
      <dgm:spPr/>
    </dgm:pt>
    <dgm:pt modelId="{B376111D-404B-574D-8886-4378EC340C10}" type="pres">
      <dgm:prSet presAssocID="{B3D339A9-7FA4-4B48-AC0D-ECF5EE10B083}" presName="horz3" presStyleCnt="0"/>
      <dgm:spPr/>
    </dgm:pt>
    <dgm:pt modelId="{DDB5F78D-366A-244A-A66D-D3004D6CD6D5}" type="pres">
      <dgm:prSet presAssocID="{B3D339A9-7FA4-4B48-AC0D-ECF5EE10B083}" presName="horzSpace3" presStyleCnt="0"/>
      <dgm:spPr/>
    </dgm:pt>
    <dgm:pt modelId="{CE5E1063-168B-7742-B095-C10094D55E26}" type="pres">
      <dgm:prSet presAssocID="{B3D339A9-7FA4-4B48-AC0D-ECF5EE10B083}" presName="tx3" presStyleLbl="revTx" presStyleIdx="8" presStyleCnt="11"/>
      <dgm:spPr/>
    </dgm:pt>
    <dgm:pt modelId="{76126A13-6806-5345-8364-BBFF92CF24EB}" type="pres">
      <dgm:prSet presAssocID="{B3D339A9-7FA4-4B48-AC0D-ECF5EE10B083}" presName="vert3" presStyleCnt="0"/>
      <dgm:spPr/>
    </dgm:pt>
    <dgm:pt modelId="{95F7FCC5-AF5E-0E4D-983E-858F32E563AC}" type="pres">
      <dgm:prSet presAssocID="{AA073759-3D9A-D046-8CF9-DBCD5118A4FF}" presName="horz4" presStyleCnt="0"/>
      <dgm:spPr/>
    </dgm:pt>
    <dgm:pt modelId="{14859B0C-9351-E349-875A-7397AECAA115}" type="pres">
      <dgm:prSet presAssocID="{AA073759-3D9A-D046-8CF9-DBCD5118A4FF}" presName="horzSpace4" presStyleCnt="0"/>
      <dgm:spPr/>
    </dgm:pt>
    <dgm:pt modelId="{92818909-847A-9542-9BE5-307573C90884}" type="pres">
      <dgm:prSet presAssocID="{AA073759-3D9A-D046-8CF9-DBCD5118A4FF}" presName="tx4" presStyleLbl="revTx" presStyleIdx="9" presStyleCnt="11">
        <dgm:presLayoutVars>
          <dgm:bulletEnabled val="1"/>
        </dgm:presLayoutVars>
      </dgm:prSet>
      <dgm:spPr/>
    </dgm:pt>
    <dgm:pt modelId="{B4C5FE9E-97C6-9D41-881B-B3D692AB9734}" type="pres">
      <dgm:prSet presAssocID="{897915FE-9086-8147-A9B3-F6E33C27FC1E}" presName="horz4" presStyleCnt="0"/>
      <dgm:spPr/>
    </dgm:pt>
    <dgm:pt modelId="{CD3F04E4-75DD-1042-A27A-C2BA647865DF}" type="pres">
      <dgm:prSet presAssocID="{897915FE-9086-8147-A9B3-F6E33C27FC1E}" presName="horzSpace4" presStyleCnt="0"/>
      <dgm:spPr/>
    </dgm:pt>
    <dgm:pt modelId="{DA937E73-1B3D-9249-9905-9F2F1F92B717}" type="pres">
      <dgm:prSet presAssocID="{897915FE-9086-8147-A9B3-F6E33C27FC1E}" presName="tx4" presStyleLbl="revTx" presStyleIdx="10" presStyleCnt="11">
        <dgm:presLayoutVars>
          <dgm:bulletEnabled val="1"/>
        </dgm:presLayoutVars>
      </dgm:prSet>
      <dgm:spPr/>
    </dgm:pt>
    <dgm:pt modelId="{09BC6774-FEE2-C949-81F2-5C243C35011C}" type="pres">
      <dgm:prSet presAssocID="{E6B1FEFC-B30C-4149-B4A2-300466A712B5}" presName="thinLine2b" presStyleLbl="callout" presStyleIdx="3" presStyleCnt="4"/>
      <dgm:spPr/>
    </dgm:pt>
    <dgm:pt modelId="{105D8023-238B-BC4F-AFAA-2B58AF6A3404}" type="pres">
      <dgm:prSet presAssocID="{E6B1FEFC-B30C-4149-B4A2-300466A712B5}" presName="vertSpace2b" presStyleCnt="0"/>
      <dgm:spPr/>
    </dgm:pt>
  </dgm:ptLst>
  <dgm:cxnLst>
    <dgm:cxn modelId="{977C8A01-61F7-224F-9372-9165516B1D1B}" type="presOf" srcId="{B3D339A9-7FA4-4B48-AC0D-ECF5EE10B083}" destId="{CE5E1063-168B-7742-B095-C10094D55E26}" srcOrd="0" destOrd="0" presId="urn:microsoft.com/office/officeart/2008/layout/LinedList"/>
    <dgm:cxn modelId="{D0F9290A-A97A-DA4F-94B9-5746FCA21189}" srcId="{253104BA-80D4-FF4E-A579-7EE4C6E5C12F}" destId="{79A4CCBA-98CE-8843-B155-39F82ED945CB}" srcOrd="0" destOrd="0" parTransId="{F1DBACBF-0F2D-9D47-8483-B67678014B4E}" sibTransId="{851E7075-62CD-164D-9EA9-AEEA1374CC57}"/>
    <dgm:cxn modelId="{5902C019-D94F-CC4A-B285-F65D6E8C4347}" srcId="{EEAA6129-5CA2-C740-A715-4E0174492F99}" destId="{1DAC2167-4E91-FD46-A715-E44777C1F71F}" srcOrd="1" destOrd="0" parTransId="{7E6004B7-AF25-6C47-BF0C-4DFEE0A06FFD}" sibTransId="{9F9ACCAB-16FF-5245-9797-E93FF27B68D9}"/>
    <dgm:cxn modelId="{76E3C11D-331C-F949-9CBC-DAB366176958}" srcId="{BB64BDD4-01F8-BD49-83BC-56F3C44DE56F}" destId="{E6B1FEFC-B30C-4149-B4A2-300466A712B5}" srcOrd="1" destOrd="0" parTransId="{07EFAFC9-23C2-DE45-B8CA-B0EA1C1F37E2}" sibTransId="{4B27D91D-6529-9348-83B0-F506B9394811}"/>
    <dgm:cxn modelId="{B01C211E-5418-E64F-9253-03F6FADB32B1}" type="presOf" srcId="{E554EDCE-470F-1944-9988-735C88954292}" destId="{FB969B11-96D9-7E4C-B3C7-AF99DB6AD011}" srcOrd="0" destOrd="0" presId="urn:microsoft.com/office/officeart/2008/layout/LinedList"/>
    <dgm:cxn modelId="{1FE4AA3D-339D-DB43-9675-0B4DF5822950}" srcId="{E6B1FEFC-B30C-4149-B4A2-300466A712B5}" destId="{B3D339A9-7FA4-4B48-AC0D-ECF5EE10B083}" srcOrd="1" destOrd="0" parTransId="{1D28336C-EF29-FF48-B470-1FF72D221FA5}" sibTransId="{89DD6D4C-2133-FE40-BA48-3576DBD6826A}"/>
    <dgm:cxn modelId="{F1DDC63E-94C0-8E4D-89EF-5302E584A3BA}" type="presOf" srcId="{79A4CCBA-98CE-8843-B155-39F82ED945CB}" destId="{FA6B8392-EB75-6C44-828C-F01119A7CB33}" srcOrd="0" destOrd="0" presId="urn:microsoft.com/office/officeart/2008/layout/LinedList"/>
    <dgm:cxn modelId="{B43FD74B-A06C-FA41-941D-88C5543A207A}" type="presOf" srcId="{E6B1FEFC-B30C-4149-B4A2-300466A712B5}" destId="{9A6C647E-BB20-8B41-B3F9-A9F48302925A}" srcOrd="0" destOrd="0" presId="urn:microsoft.com/office/officeart/2008/layout/LinedList"/>
    <dgm:cxn modelId="{DB07F04B-654E-DB4F-BC21-3936929438E9}" type="presOf" srcId="{AA073759-3D9A-D046-8CF9-DBCD5118A4FF}" destId="{92818909-847A-9542-9BE5-307573C90884}" srcOrd="0" destOrd="0" presId="urn:microsoft.com/office/officeart/2008/layout/LinedList"/>
    <dgm:cxn modelId="{5399E071-0C19-6246-9AE9-CF393594B192}" type="presOf" srcId="{28C74034-276B-A840-BC0E-5520AF5A18C2}" destId="{910F3685-CFDD-A949-A71E-5062EFD7F406}" srcOrd="0" destOrd="0" presId="urn:microsoft.com/office/officeart/2008/layout/LinedList"/>
    <dgm:cxn modelId="{525E7F52-8EF0-BA44-AEB6-64DB9B4CAF3A}" type="presOf" srcId="{253104BA-80D4-FF4E-A579-7EE4C6E5C12F}" destId="{D70FD99E-A979-4341-9281-90B7E8F6665C}" srcOrd="0" destOrd="0" presId="urn:microsoft.com/office/officeart/2008/layout/LinedList"/>
    <dgm:cxn modelId="{4263CA52-8C62-1F4E-AB06-4363A363C10C}" srcId="{B3D339A9-7FA4-4B48-AC0D-ECF5EE10B083}" destId="{897915FE-9086-8147-A9B3-F6E33C27FC1E}" srcOrd="1" destOrd="0" parTransId="{31D09EC5-F7FB-104E-95EB-38A2F2192E0A}" sibTransId="{4F82D6C9-E32A-BD4A-B084-401846B20669}"/>
    <dgm:cxn modelId="{1B8EE15A-EDF6-1943-972B-9582AD4C1A35}" type="presOf" srcId="{1DAC2167-4E91-FD46-A715-E44777C1F71F}" destId="{775E854D-C312-1C43-B9E0-1289637E1853}" srcOrd="0" destOrd="0" presId="urn:microsoft.com/office/officeart/2008/layout/LinedList"/>
    <dgm:cxn modelId="{15E6D187-3084-7344-AE61-12AEFFD7820C}" type="presOf" srcId="{2F7ABBEF-829E-0747-A05D-83C59DAC1BE8}" destId="{CC135BFB-E656-A044-8CA1-A2D37E870E7C}" srcOrd="0" destOrd="0" presId="urn:microsoft.com/office/officeart/2008/layout/LinedList"/>
    <dgm:cxn modelId="{41F0039E-B2EF-5448-B7C1-29D5A26CA359}" type="presOf" srcId="{BB64BDD4-01F8-BD49-83BC-56F3C44DE56F}" destId="{6FE839AC-BC94-DE42-B1F0-AABD3ED7AF3C}" srcOrd="0" destOrd="0" presId="urn:microsoft.com/office/officeart/2008/layout/LinedList"/>
    <dgm:cxn modelId="{588DB3BC-9F8A-5547-9BAC-6D3BD4A3CEE6}" srcId="{BB64BDD4-01F8-BD49-83BC-56F3C44DE56F}" destId="{253104BA-80D4-FF4E-A579-7EE4C6E5C12F}" srcOrd="0" destOrd="0" parTransId="{D1A686B5-F7F5-C344-95E0-C0EFEF323EAF}" sibTransId="{D476209D-3A07-B343-AADC-E962FA90CDA6}"/>
    <dgm:cxn modelId="{51533CBD-5480-9243-A003-B0922FBA9580}" type="presOf" srcId="{897915FE-9086-8147-A9B3-F6E33C27FC1E}" destId="{DA937E73-1B3D-9249-9905-9F2F1F92B717}" srcOrd="0" destOrd="0" presId="urn:microsoft.com/office/officeart/2008/layout/LinedList"/>
    <dgm:cxn modelId="{154526BF-B35F-5B47-BB5E-E0246F9781E5}" srcId="{253104BA-80D4-FF4E-A579-7EE4C6E5C12F}" destId="{EEAA6129-5CA2-C740-A715-4E0174492F99}" srcOrd="1" destOrd="0" parTransId="{C7EE6B9B-8881-4341-BC2B-F504197473CC}" sibTransId="{E8823257-EE55-864B-AE2E-ECA4AA73FB64}"/>
    <dgm:cxn modelId="{00CFCEC0-7886-BD46-A1B8-5BCD55097E2B}" srcId="{EEAA6129-5CA2-C740-A715-4E0174492F99}" destId="{E554EDCE-470F-1944-9988-735C88954292}" srcOrd="0" destOrd="0" parTransId="{10A7025B-FBEE-7846-833F-3147AEAAB30C}" sibTransId="{74BF94F8-90AB-2E41-B192-ABA0502B220E}"/>
    <dgm:cxn modelId="{4CF85CC2-2937-B740-819E-2E3CDFC91031}" type="presOf" srcId="{EEAA6129-5CA2-C740-A715-4E0174492F99}" destId="{89F7CF07-23B3-5649-809C-0A60C1D29BD6}" srcOrd="0" destOrd="0" presId="urn:microsoft.com/office/officeart/2008/layout/LinedList"/>
    <dgm:cxn modelId="{4F3511E6-00E6-5548-B512-CB2B402D6662}" srcId="{E6B1FEFC-B30C-4149-B4A2-300466A712B5}" destId="{2F7ABBEF-829E-0747-A05D-83C59DAC1BE8}" srcOrd="0" destOrd="0" parTransId="{F32E5E62-DD64-2F44-9E12-ADCCA9A032AD}" sibTransId="{F3D23300-5FC6-C447-BD6C-29432097B934}"/>
    <dgm:cxn modelId="{878EF9F3-63A5-3844-A71B-B9C710A144D4}" srcId="{28C74034-276B-A840-BC0E-5520AF5A18C2}" destId="{BB64BDD4-01F8-BD49-83BC-56F3C44DE56F}" srcOrd="0" destOrd="0" parTransId="{62A14311-184B-E249-B4DD-D3E251D73871}" sibTransId="{FC7F935B-F619-A642-AB3A-9F4AD04C4CE1}"/>
    <dgm:cxn modelId="{256A73F5-CF31-1841-BDA7-8982379F62A7}" srcId="{B3D339A9-7FA4-4B48-AC0D-ECF5EE10B083}" destId="{AA073759-3D9A-D046-8CF9-DBCD5118A4FF}" srcOrd="0" destOrd="0" parTransId="{F0602425-BA26-E141-B3B5-C598C20FD159}" sibTransId="{BB0170C8-BE66-084A-BB24-966113A80F66}"/>
    <dgm:cxn modelId="{549D588E-17E3-AC4B-959F-8A712874BA85}" type="presParOf" srcId="{910F3685-CFDD-A949-A71E-5062EFD7F406}" destId="{D449E760-67C2-CC45-8146-FED3EDB9A9A8}" srcOrd="0" destOrd="0" presId="urn:microsoft.com/office/officeart/2008/layout/LinedList"/>
    <dgm:cxn modelId="{5B1856E4-AAB4-FC40-8978-0049D3D9A804}" type="presParOf" srcId="{910F3685-CFDD-A949-A71E-5062EFD7F406}" destId="{63041523-81C7-E641-AE24-105F61337C80}" srcOrd="1" destOrd="0" presId="urn:microsoft.com/office/officeart/2008/layout/LinedList"/>
    <dgm:cxn modelId="{13F0F3B7-995B-654B-A660-CDAF75EBAC25}" type="presParOf" srcId="{63041523-81C7-E641-AE24-105F61337C80}" destId="{6FE839AC-BC94-DE42-B1F0-AABD3ED7AF3C}" srcOrd="0" destOrd="0" presId="urn:microsoft.com/office/officeart/2008/layout/LinedList"/>
    <dgm:cxn modelId="{EC1A113B-D5A4-8C46-8494-4B2BE71CBF67}" type="presParOf" srcId="{63041523-81C7-E641-AE24-105F61337C80}" destId="{FF37E46C-A89C-DE41-BD57-C150BA82A7EE}" srcOrd="1" destOrd="0" presId="urn:microsoft.com/office/officeart/2008/layout/LinedList"/>
    <dgm:cxn modelId="{B3322B8F-19A9-C84F-B84F-7FBB0307FFDF}" type="presParOf" srcId="{FF37E46C-A89C-DE41-BD57-C150BA82A7EE}" destId="{52DA9CDB-9635-524B-93E7-65E1D0DFAB64}" srcOrd="0" destOrd="0" presId="urn:microsoft.com/office/officeart/2008/layout/LinedList"/>
    <dgm:cxn modelId="{7C273EE7-0BD1-4242-A8DB-059A461E78AA}" type="presParOf" srcId="{FF37E46C-A89C-DE41-BD57-C150BA82A7EE}" destId="{C3960FBC-0B1C-C440-8BD2-933DDCA8A5A7}" srcOrd="1" destOrd="0" presId="urn:microsoft.com/office/officeart/2008/layout/LinedList"/>
    <dgm:cxn modelId="{47FDB847-DE27-E14D-BC11-C88BA62D1286}" type="presParOf" srcId="{C3960FBC-0B1C-C440-8BD2-933DDCA8A5A7}" destId="{F132CB72-7B67-E640-AC0F-D07349E0E0D0}" srcOrd="0" destOrd="0" presId="urn:microsoft.com/office/officeart/2008/layout/LinedList"/>
    <dgm:cxn modelId="{340EFC6F-57C8-F042-B67B-75579427528F}" type="presParOf" srcId="{C3960FBC-0B1C-C440-8BD2-933DDCA8A5A7}" destId="{D70FD99E-A979-4341-9281-90B7E8F6665C}" srcOrd="1" destOrd="0" presId="urn:microsoft.com/office/officeart/2008/layout/LinedList"/>
    <dgm:cxn modelId="{9267E5B0-25A6-3444-B993-D94CD0ECC976}" type="presParOf" srcId="{C3960FBC-0B1C-C440-8BD2-933DDCA8A5A7}" destId="{00CCF38E-A628-2946-8F44-EE47F6B24EF6}" srcOrd="2" destOrd="0" presId="urn:microsoft.com/office/officeart/2008/layout/LinedList"/>
    <dgm:cxn modelId="{E979E727-7FDB-BE4A-8DDD-F638212B549B}" type="presParOf" srcId="{00CCF38E-A628-2946-8F44-EE47F6B24EF6}" destId="{4A2B8AC2-B941-2745-9571-AEA3648A946D}" srcOrd="0" destOrd="0" presId="urn:microsoft.com/office/officeart/2008/layout/LinedList"/>
    <dgm:cxn modelId="{C647BED3-C096-4049-B29C-3923A4A788EA}" type="presParOf" srcId="{4A2B8AC2-B941-2745-9571-AEA3648A946D}" destId="{DB253A99-2E3E-7144-B6C4-5D841112A22B}" srcOrd="0" destOrd="0" presId="urn:microsoft.com/office/officeart/2008/layout/LinedList"/>
    <dgm:cxn modelId="{660961F4-7E47-5B46-B247-D0F713BD279C}" type="presParOf" srcId="{4A2B8AC2-B941-2745-9571-AEA3648A946D}" destId="{FA6B8392-EB75-6C44-828C-F01119A7CB33}" srcOrd="1" destOrd="0" presId="urn:microsoft.com/office/officeart/2008/layout/LinedList"/>
    <dgm:cxn modelId="{290F7489-FED2-FC45-B82A-19C6C6542A76}" type="presParOf" srcId="{4A2B8AC2-B941-2745-9571-AEA3648A946D}" destId="{24D49832-E7E1-3045-BCB5-7C449E123FDF}" srcOrd="2" destOrd="0" presId="urn:microsoft.com/office/officeart/2008/layout/LinedList"/>
    <dgm:cxn modelId="{2CA07C0D-2523-5E46-A9E8-E1D14EA8C87A}" type="presParOf" srcId="{00CCF38E-A628-2946-8F44-EE47F6B24EF6}" destId="{629D082D-59AF-2643-BA40-5966DDE03940}" srcOrd="1" destOrd="0" presId="urn:microsoft.com/office/officeart/2008/layout/LinedList"/>
    <dgm:cxn modelId="{7066E6FF-42FF-6B41-809E-18C98C8FE8F2}" type="presParOf" srcId="{00CCF38E-A628-2946-8F44-EE47F6B24EF6}" destId="{C554180F-C316-5849-BB4B-17B7FFE3F202}" srcOrd="2" destOrd="0" presId="urn:microsoft.com/office/officeart/2008/layout/LinedList"/>
    <dgm:cxn modelId="{1ABE650D-9BCC-DA4F-A2E3-C262D01C83CA}" type="presParOf" srcId="{C554180F-C316-5849-BB4B-17B7FFE3F202}" destId="{84EEAD4B-2307-D14C-8FCF-0E5DFCB9329F}" srcOrd="0" destOrd="0" presId="urn:microsoft.com/office/officeart/2008/layout/LinedList"/>
    <dgm:cxn modelId="{B322ABFE-0B38-AC4A-AA1C-D7F6D71495F9}" type="presParOf" srcId="{C554180F-C316-5849-BB4B-17B7FFE3F202}" destId="{89F7CF07-23B3-5649-809C-0A60C1D29BD6}" srcOrd="1" destOrd="0" presId="urn:microsoft.com/office/officeart/2008/layout/LinedList"/>
    <dgm:cxn modelId="{A7756D79-603A-1C46-958E-2C6D7BECDB1B}" type="presParOf" srcId="{C554180F-C316-5849-BB4B-17B7FFE3F202}" destId="{3B7DB8CB-E1DB-B34C-A9A6-F01F4A09A709}" srcOrd="2" destOrd="0" presId="urn:microsoft.com/office/officeart/2008/layout/LinedList"/>
    <dgm:cxn modelId="{4C304ED1-CC69-9744-B9FA-E0725BF5CC0B}" type="presParOf" srcId="{3B7DB8CB-E1DB-B34C-A9A6-F01F4A09A709}" destId="{BAE6368E-FD08-9441-BFAC-218DF7D01C0A}" srcOrd="0" destOrd="0" presId="urn:microsoft.com/office/officeart/2008/layout/LinedList"/>
    <dgm:cxn modelId="{C29B6486-95A4-494B-B26D-D351B60E6B97}" type="presParOf" srcId="{BAE6368E-FD08-9441-BFAC-218DF7D01C0A}" destId="{0D2FAEEC-472A-9546-B480-BE2C6F7754AC}" srcOrd="0" destOrd="0" presId="urn:microsoft.com/office/officeart/2008/layout/LinedList"/>
    <dgm:cxn modelId="{D305FFE7-19F9-B843-B1C5-912E45EEA5FC}" type="presParOf" srcId="{BAE6368E-FD08-9441-BFAC-218DF7D01C0A}" destId="{FB969B11-96D9-7E4C-B3C7-AF99DB6AD011}" srcOrd="1" destOrd="0" presId="urn:microsoft.com/office/officeart/2008/layout/LinedList"/>
    <dgm:cxn modelId="{8298DE51-E14D-0F42-8E2A-45D021F7BA84}" type="presParOf" srcId="{3B7DB8CB-E1DB-B34C-A9A6-F01F4A09A709}" destId="{F13101C6-7EE3-B440-9DA1-C0C85543DABA}" srcOrd="1" destOrd="0" presId="urn:microsoft.com/office/officeart/2008/layout/LinedList"/>
    <dgm:cxn modelId="{8883DC83-98C2-5845-AAFE-A8CAA5E5DBFF}" type="presParOf" srcId="{F13101C6-7EE3-B440-9DA1-C0C85543DABA}" destId="{F10ED163-41DA-D34A-8270-393D21B88989}" srcOrd="0" destOrd="0" presId="urn:microsoft.com/office/officeart/2008/layout/LinedList"/>
    <dgm:cxn modelId="{1CA05973-483B-B849-830A-1256F18A1622}" type="presParOf" srcId="{F13101C6-7EE3-B440-9DA1-C0C85543DABA}" destId="{775E854D-C312-1C43-B9E0-1289637E1853}" srcOrd="1" destOrd="0" presId="urn:microsoft.com/office/officeart/2008/layout/LinedList"/>
    <dgm:cxn modelId="{A00CA26A-F680-7D40-80D0-2DB6C38BC643}" type="presParOf" srcId="{FF37E46C-A89C-DE41-BD57-C150BA82A7EE}" destId="{C4E3340D-F241-8443-841E-EFBBE508EF32}" srcOrd="2" destOrd="0" presId="urn:microsoft.com/office/officeart/2008/layout/LinedList"/>
    <dgm:cxn modelId="{521F7D7F-4A97-5449-AD4A-7E1421E0DAD7}" type="presParOf" srcId="{FF37E46C-A89C-DE41-BD57-C150BA82A7EE}" destId="{CD717AE3-F269-AE44-86BD-26166CD3F903}" srcOrd="3" destOrd="0" presId="urn:microsoft.com/office/officeart/2008/layout/LinedList"/>
    <dgm:cxn modelId="{3A15F3D7-18B6-B449-940B-D5996CEB7C59}" type="presParOf" srcId="{FF37E46C-A89C-DE41-BD57-C150BA82A7EE}" destId="{09D95028-7480-AE43-A1D5-913C2FD248D2}" srcOrd="4" destOrd="0" presId="urn:microsoft.com/office/officeart/2008/layout/LinedList"/>
    <dgm:cxn modelId="{56E16BE0-9154-404F-B1B8-F4AEE4E5E9C1}" type="presParOf" srcId="{09D95028-7480-AE43-A1D5-913C2FD248D2}" destId="{EDD62B04-7FDA-8943-A6D6-B277C2187D7A}" srcOrd="0" destOrd="0" presId="urn:microsoft.com/office/officeart/2008/layout/LinedList"/>
    <dgm:cxn modelId="{4E79A199-0411-D744-AF0C-F6756B335C28}" type="presParOf" srcId="{09D95028-7480-AE43-A1D5-913C2FD248D2}" destId="{9A6C647E-BB20-8B41-B3F9-A9F48302925A}" srcOrd="1" destOrd="0" presId="urn:microsoft.com/office/officeart/2008/layout/LinedList"/>
    <dgm:cxn modelId="{855F9984-E3ED-9A4D-851D-165F7F877947}" type="presParOf" srcId="{09D95028-7480-AE43-A1D5-913C2FD248D2}" destId="{67BFA0B9-9F80-9A47-91F7-5222D95482E1}" srcOrd="2" destOrd="0" presId="urn:microsoft.com/office/officeart/2008/layout/LinedList"/>
    <dgm:cxn modelId="{7913AE8F-4B6D-2C40-8A0F-10C69AA13C28}" type="presParOf" srcId="{67BFA0B9-9F80-9A47-91F7-5222D95482E1}" destId="{4DD2F296-1786-1B4C-937C-F2DB52C4A188}" srcOrd="0" destOrd="0" presId="urn:microsoft.com/office/officeart/2008/layout/LinedList"/>
    <dgm:cxn modelId="{B648C27F-3780-6041-9C62-B01445D4DDBA}" type="presParOf" srcId="{4DD2F296-1786-1B4C-937C-F2DB52C4A188}" destId="{815B3E35-2524-3545-A8D2-27DF3B0A86DA}" srcOrd="0" destOrd="0" presId="urn:microsoft.com/office/officeart/2008/layout/LinedList"/>
    <dgm:cxn modelId="{38619DF5-BDF7-5046-9163-6FF51C291951}" type="presParOf" srcId="{4DD2F296-1786-1B4C-937C-F2DB52C4A188}" destId="{CC135BFB-E656-A044-8CA1-A2D37E870E7C}" srcOrd="1" destOrd="0" presId="urn:microsoft.com/office/officeart/2008/layout/LinedList"/>
    <dgm:cxn modelId="{335A87DD-9BD6-BB41-9598-62E57DF63F5C}" type="presParOf" srcId="{4DD2F296-1786-1B4C-937C-F2DB52C4A188}" destId="{8EB8824A-0976-4F4B-BE67-839E677B8AEA}" srcOrd="2" destOrd="0" presId="urn:microsoft.com/office/officeart/2008/layout/LinedList"/>
    <dgm:cxn modelId="{36F9CE3E-40CB-1C4B-A706-BFA37213D12B}" type="presParOf" srcId="{67BFA0B9-9F80-9A47-91F7-5222D95482E1}" destId="{05B05FA5-4879-9345-BE91-E78921387116}" srcOrd="1" destOrd="0" presId="urn:microsoft.com/office/officeart/2008/layout/LinedList"/>
    <dgm:cxn modelId="{4E1C1DDA-A849-8D4E-BC8C-8F4AFFBE143A}" type="presParOf" srcId="{67BFA0B9-9F80-9A47-91F7-5222D95482E1}" destId="{B376111D-404B-574D-8886-4378EC340C10}" srcOrd="2" destOrd="0" presId="urn:microsoft.com/office/officeart/2008/layout/LinedList"/>
    <dgm:cxn modelId="{136B4AF4-B40C-3846-8F81-03B7F7D2BF35}" type="presParOf" srcId="{B376111D-404B-574D-8886-4378EC340C10}" destId="{DDB5F78D-366A-244A-A66D-D3004D6CD6D5}" srcOrd="0" destOrd="0" presId="urn:microsoft.com/office/officeart/2008/layout/LinedList"/>
    <dgm:cxn modelId="{495229C4-67F5-D348-82F1-AC06F94EB113}" type="presParOf" srcId="{B376111D-404B-574D-8886-4378EC340C10}" destId="{CE5E1063-168B-7742-B095-C10094D55E26}" srcOrd="1" destOrd="0" presId="urn:microsoft.com/office/officeart/2008/layout/LinedList"/>
    <dgm:cxn modelId="{71AA86A4-2A1F-5243-AA2D-669AC46EE0D0}" type="presParOf" srcId="{B376111D-404B-574D-8886-4378EC340C10}" destId="{76126A13-6806-5345-8364-BBFF92CF24EB}" srcOrd="2" destOrd="0" presId="urn:microsoft.com/office/officeart/2008/layout/LinedList"/>
    <dgm:cxn modelId="{4A0BF42C-1263-3347-92FB-871F0E36219B}" type="presParOf" srcId="{76126A13-6806-5345-8364-BBFF92CF24EB}" destId="{95F7FCC5-AF5E-0E4D-983E-858F32E563AC}" srcOrd="0" destOrd="0" presId="urn:microsoft.com/office/officeart/2008/layout/LinedList"/>
    <dgm:cxn modelId="{3ED9E2A4-03D9-EA43-ACDC-BE4C84AA2B0F}" type="presParOf" srcId="{95F7FCC5-AF5E-0E4D-983E-858F32E563AC}" destId="{14859B0C-9351-E349-875A-7397AECAA115}" srcOrd="0" destOrd="0" presId="urn:microsoft.com/office/officeart/2008/layout/LinedList"/>
    <dgm:cxn modelId="{D12455B2-EE34-564E-AAAC-A4CF8E430DC0}" type="presParOf" srcId="{95F7FCC5-AF5E-0E4D-983E-858F32E563AC}" destId="{92818909-847A-9542-9BE5-307573C90884}" srcOrd="1" destOrd="0" presId="urn:microsoft.com/office/officeart/2008/layout/LinedList"/>
    <dgm:cxn modelId="{AD6F80F0-8ED4-964B-B990-3A532862BD11}" type="presParOf" srcId="{76126A13-6806-5345-8364-BBFF92CF24EB}" destId="{B4C5FE9E-97C6-9D41-881B-B3D692AB9734}" srcOrd="1" destOrd="0" presId="urn:microsoft.com/office/officeart/2008/layout/LinedList"/>
    <dgm:cxn modelId="{E4B4C1CF-7A37-8F4D-BAF5-93C603005F2D}" type="presParOf" srcId="{B4C5FE9E-97C6-9D41-881B-B3D692AB9734}" destId="{CD3F04E4-75DD-1042-A27A-C2BA647865DF}" srcOrd="0" destOrd="0" presId="urn:microsoft.com/office/officeart/2008/layout/LinedList"/>
    <dgm:cxn modelId="{2CD2C0AE-4C9A-B844-80B7-803BA13E7B53}" type="presParOf" srcId="{B4C5FE9E-97C6-9D41-881B-B3D692AB9734}" destId="{DA937E73-1B3D-9249-9905-9F2F1F92B717}" srcOrd="1" destOrd="0" presId="urn:microsoft.com/office/officeart/2008/layout/LinedList"/>
    <dgm:cxn modelId="{E7B390AA-F35E-A84C-AA8E-FAFDBE446F22}" type="presParOf" srcId="{FF37E46C-A89C-DE41-BD57-C150BA82A7EE}" destId="{09BC6774-FEE2-C949-81F2-5C243C35011C}" srcOrd="5" destOrd="0" presId="urn:microsoft.com/office/officeart/2008/layout/LinedList"/>
    <dgm:cxn modelId="{8941D73A-40E2-1046-B90A-1C7A04151101}" type="presParOf" srcId="{FF37E46C-A89C-DE41-BD57-C150BA82A7EE}" destId="{105D8023-238B-BC4F-AFAA-2B58AF6A3404}"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E663D7-4C99-8A46-854B-B75D1747CDBE}" type="doc">
      <dgm:prSet loTypeId="urn:microsoft.com/office/officeart/2008/layout/HorizontalMultiLevelHierarchy" loCatId="" qsTypeId="urn:microsoft.com/office/officeart/2005/8/quickstyle/simple1" qsCatId="simple" csTypeId="urn:microsoft.com/office/officeart/2005/8/colors/accent1_2" csCatId="accent1" phldr="1"/>
      <dgm:spPr/>
      <dgm:t>
        <a:bodyPr/>
        <a:lstStyle/>
        <a:p>
          <a:endParaRPr lang="es-ES"/>
        </a:p>
      </dgm:t>
    </dgm:pt>
    <dgm:pt modelId="{5E002AC4-2C98-C34F-A492-1D96428FEBA4}">
      <dgm:prSet phldrT="[Texto]"/>
      <dgm:spPr/>
      <dgm:t>
        <a:bodyPr/>
        <a:lstStyle/>
        <a:p>
          <a:r>
            <a:rPr lang="es-ES" dirty="0"/>
            <a:t>RandomAccesFile</a:t>
          </a:r>
        </a:p>
      </dgm:t>
    </dgm:pt>
    <dgm:pt modelId="{E9518569-FB2A-A645-8A13-9EDFAC5E7937}" type="parTrans" cxnId="{1F6C161C-65AF-9244-8A0B-B1DD047B5020}">
      <dgm:prSet/>
      <dgm:spPr/>
      <dgm:t>
        <a:bodyPr/>
        <a:lstStyle/>
        <a:p>
          <a:endParaRPr lang="es-ES"/>
        </a:p>
      </dgm:t>
    </dgm:pt>
    <dgm:pt modelId="{FDAD4B47-6606-1946-9712-264CCD9EA83D}" type="sibTrans" cxnId="{1F6C161C-65AF-9244-8A0B-B1DD047B5020}">
      <dgm:prSet/>
      <dgm:spPr/>
      <dgm:t>
        <a:bodyPr/>
        <a:lstStyle/>
        <a:p>
          <a:endParaRPr lang="es-ES"/>
        </a:p>
      </dgm:t>
    </dgm:pt>
    <dgm:pt modelId="{E9DAB875-779E-3946-803B-2865649D6D21}">
      <dgm:prSet phldrT="[Texto]"/>
      <dgm:spPr/>
      <dgm:t>
        <a:bodyPr/>
        <a:lstStyle/>
        <a:p>
          <a:r>
            <a:rPr lang="es-ES" dirty="0"/>
            <a:t>getFilePointer</a:t>
          </a:r>
        </a:p>
      </dgm:t>
    </dgm:pt>
    <dgm:pt modelId="{FC0BCFD1-7283-5B49-BCCA-ACAA868A2E3E}" type="parTrans" cxnId="{93FC03C3-3410-6041-8445-3454F7370793}">
      <dgm:prSet/>
      <dgm:spPr/>
      <dgm:t>
        <a:bodyPr/>
        <a:lstStyle/>
        <a:p>
          <a:endParaRPr lang="es-ES"/>
        </a:p>
      </dgm:t>
    </dgm:pt>
    <dgm:pt modelId="{2894E0AC-457A-B943-A518-3034D8F6C42C}" type="sibTrans" cxnId="{93FC03C3-3410-6041-8445-3454F7370793}">
      <dgm:prSet/>
      <dgm:spPr/>
      <dgm:t>
        <a:bodyPr/>
        <a:lstStyle/>
        <a:p>
          <a:endParaRPr lang="es-ES"/>
        </a:p>
      </dgm:t>
    </dgm:pt>
    <dgm:pt modelId="{F3BFC743-2454-4548-B05C-CD67945F4220}">
      <dgm:prSet phldrT="[Texto]"/>
      <dgm:spPr/>
      <dgm:t>
        <a:bodyPr/>
        <a:lstStyle/>
        <a:p>
          <a:r>
            <a:rPr lang="es-ES" dirty="0"/>
            <a:t>seek(long pos)</a:t>
          </a:r>
        </a:p>
      </dgm:t>
    </dgm:pt>
    <dgm:pt modelId="{9711330A-90F6-D64B-8A8F-B9B9482DBEF9}" type="parTrans" cxnId="{C286B4A4-11DF-024C-9D35-31AAF5CF400D}">
      <dgm:prSet/>
      <dgm:spPr/>
      <dgm:t>
        <a:bodyPr/>
        <a:lstStyle/>
        <a:p>
          <a:endParaRPr lang="es-ES"/>
        </a:p>
      </dgm:t>
    </dgm:pt>
    <dgm:pt modelId="{298127AE-B5F8-D942-A9A4-293A3A5AA56B}" type="sibTrans" cxnId="{C286B4A4-11DF-024C-9D35-31AAF5CF400D}">
      <dgm:prSet/>
      <dgm:spPr/>
      <dgm:t>
        <a:bodyPr/>
        <a:lstStyle/>
        <a:p>
          <a:endParaRPr lang="es-ES"/>
        </a:p>
      </dgm:t>
    </dgm:pt>
    <dgm:pt modelId="{35EFC6EC-A8E0-344B-89B3-92F967FDD323}">
      <dgm:prSet phldrT="[Texto]"/>
      <dgm:spPr/>
      <dgm:t>
        <a:bodyPr/>
        <a:lstStyle/>
        <a:p>
          <a:r>
            <a:rPr lang="es-ES" dirty="0"/>
            <a:t>length()</a:t>
          </a:r>
        </a:p>
      </dgm:t>
    </dgm:pt>
    <dgm:pt modelId="{A74D3F75-EAF8-8540-8390-BAD21A91E300}" type="parTrans" cxnId="{1DFC4F7E-445D-9647-B3A5-CAA9153CA42D}">
      <dgm:prSet/>
      <dgm:spPr/>
      <dgm:t>
        <a:bodyPr/>
        <a:lstStyle/>
        <a:p>
          <a:endParaRPr lang="es-ES"/>
        </a:p>
      </dgm:t>
    </dgm:pt>
    <dgm:pt modelId="{42235592-F016-0942-8442-DE49192C3D64}" type="sibTrans" cxnId="{1DFC4F7E-445D-9647-B3A5-CAA9153CA42D}">
      <dgm:prSet/>
      <dgm:spPr/>
      <dgm:t>
        <a:bodyPr/>
        <a:lstStyle/>
        <a:p>
          <a:endParaRPr lang="es-ES"/>
        </a:p>
      </dgm:t>
    </dgm:pt>
    <dgm:pt modelId="{9AAFBC89-7792-364B-9FD5-8ACABCB64627}">
      <dgm:prSet phldrT="[Texto]"/>
      <dgm:spPr/>
      <dgm:t>
        <a:bodyPr/>
        <a:lstStyle/>
        <a:p>
          <a:r>
            <a:rPr lang="es-ES" dirty="0"/>
            <a:t>skipBytes(int salto)</a:t>
          </a:r>
        </a:p>
      </dgm:t>
    </dgm:pt>
    <dgm:pt modelId="{5A5F713F-B356-BA4B-BB5E-9C90924456CB}" type="parTrans" cxnId="{CD463FAE-FCCD-2C47-8B76-02ECBCEADFCC}">
      <dgm:prSet/>
      <dgm:spPr/>
      <dgm:t>
        <a:bodyPr/>
        <a:lstStyle/>
        <a:p>
          <a:endParaRPr lang="es-ES"/>
        </a:p>
      </dgm:t>
    </dgm:pt>
    <dgm:pt modelId="{171DDAC0-13C6-5C4D-B29F-A1D322A9DCD2}" type="sibTrans" cxnId="{CD463FAE-FCCD-2C47-8B76-02ECBCEADFCC}">
      <dgm:prSet/>
      <dgm:spPr/>
      <dgm:t>
        <a:bodyPr/>
        <a:lstStyle/>
        <a:p>
          <a:endParaRPr lang="es-ES"/>
        </a:p>
      </dgm:t>
    </dgm:pt>
    <dgm:pt modelId="{14CCA2AC-FAA0-7143-AE97-99273430AAA0}">
      <dgm:prSet phldrT="[Texto]"/>
      <dgm:spPr/>
      <dgm:t>
        <a:bodyPr/>
        <a:lstStyle/>
        <a:p>
          <a:r>
            <a:rPr lang="es-ES" dirty="0"/>
            <a:t>Devuelve la posición del puntero</a:t>
          </a:r>
        </a:p>
      </dgm:t>
    </dgm:pt>
    <dgm:pt modelId="{FD3C7810-20BA-E242-A7DD-7AE0A593511F}" type="parTrans" cxnId="{7623152C-BDCC-7A4E-9011-AABD29B0720A}">
      <dgm:prSet/>
      <dgm:spPr/>
      <dgm:t>
        <a:bodyPr/>
        <a:lstStyle/>
        <a:p>
          <a:endParaRPr lang="es-ES"/>
        </a:p>
      </dgm:t>
    </dgm:pt>
    <dgm:pt modelId="{347639FF-30FD-5A41-B684-6798D653F9A6}" type="sibTrans" cxnId="{7623152C-BDCC-7A4E-9011-AABD29B0720A}">
      <dgm:prSet/>
      <dgm:spPr/>
      <dgm:t>
        <a:bodyPr/>
        <a:lstStyle/>
        <a:p>
          <a:endParaRPr lang="es-ES"/>
        </a:p>
      </dgm:t>
    </dgm:pt>
    <dgm:pt modelId="{A7DFB842-E71C-8B43-82C7-2DB0822F6C1E}">
      <dgm:prSet phldrT="[Texto]"/>
      <dgm:spPr/>
      <dgm:t>
        <a:bodyPr/>
        <a:lstStyle/>
        <a:p>
          <a:r>
            <a:rPr lang="es-ES" dirty="0"/>
            <a:t>Establece la posición del puntero</a:t>
          </a:r>
        </a:p>
      </dgm:t>
    </dgm:pt>
    <dgm:pt modelId="{A4978D91-09D7-0949-90E7-4A9E898804C0}" type="parTrans" cxnId="{5D566FAC-EC31-1842-BF68-E77C70221F5A}">
      <dgm:prSet/>
      <dgm:spPr/>
      <dgm:t>
        <a:bodyPr/>
        <a:lstStyle/>
        <a:p>
          <a:endParaRPr lang="es-ES"/>
        </a:p>
      </dgm:t>
    </dgm:pt>
    <dgm:pt modelId="{9ADE5FA0-51FB-2B42-A910-00CE517F9DA1}" type="sibTrans" cxnId="{5D566FAC-EC31-1842-BF68-E77C70221F5A}">
      <dgm:prSet/>
      <dgm:spPr/>
      <dgm:t>
        <a:bodyPr/>
        <a:lstStyle/>
        <a:p>
          <a:endParaRPr lang="es-ES"/>
        </a:p>
      </dgm:t>
    </dgm:pt>
    <dgm:pt modelId="{CC06E433-2006-504B-8C42-E746E62EA4DE}">
      <dgm:prSet phldrT="[Texto]"/>
      <dgm:spPr/>
      <dgm:t>
        <a:bodyPr/>
        <a:lstStyle/>
        <a:p>
          <a:r>
            <a:rPr lang="es-ES" dirty="0"/>
            <a:t>Devuelve el tamaño del fichero en bytes</a:t>
          </a:r>
        </a:p>
      </dgm:t>
    </dgm:pt>
    <dgm:pt modelId="{D996D4DF-53F4-AD4E-B752-D1DC7871645B}" type="parTrans" cxnId="{E87FFE6C-A47C-5641-A950-446284CF0E6B}">
      <dgm:prSet/>
      <dgm:spPr/>
      <dgm:t>
        <a:bodyPr/>
        <a:lstStyle/>
        <a:p>
          <a:endParaRPr lang="es-ES"/>
        </a:p>
      </dgm:t>
    </dgm:pt>
    <dgm:pt modelId="{A6D4C9CB-8BB8-0444-BCA3-6FD6BD2D648B}" type="sibTrans" cxnId="{E87FFE6C-A47C-5641-A950-446284CF0E6B}">
      <dgm:prSet/>
      <dgm:spPr/>
      <dgm:t>
        <a:bodyPr/>
        <a:lstStyle/>
        <a:p>
          <a:endParaRPr lang="es-ES"/>
        </a:p>
      </dgm:t>
    </dgm:pt>
    <dgm:pt modelId="{EA833E9C-18F8-314A-8678-45B5231DDEBA}">
      <dgm:prSet phldrT="[Texto]"/>
      <dgm:spPr/>
      <dgm:t>
        <a:bodyPr/>
        <a:lstStyle/>
        <a:p>
          <a:r>
            <a:rPr lang="es-ES" dirty="0"/>
            <a:t>Desplaza el puntero "salto" posiciones</a:t>
          </a:r>
        </a:p>
      </dgm:t>
    </dgm:pt>
    <dgm:pt modelId="{E9A35742-D21A-7D43-928D-1E86C109D5B1}" type="parTrans" cxnId="{921BF031-C9FE-4141-B3FB-E5524A868BBD}">
      <dgm:prSet/>
      <dgm:spPr/>
      <dgm:t>
        <a:bodyPr/>
        <a:lstStyle/>
        <a:p>
          <a:endParaRPr lang="es-ES"/>
        </a:p>
      </dgm:t>
    </dgm:pt>
    <dgm:pt modelId="{161740D0-02CF-1941-83E7-43A864ECC3F1}" type="sibTrans" cxnId="{921BF031-C9FE-4141-B3FB-E5524A868BBD}">
      <dgm:prSet/>
      <dgm:spPr/>
      <dgm:t>
        <a:bodyPr/>
        <a:lstStyle/>
        <a:p>
          <a:endParaRPr lang="es-ES"/>
        </a:p>
      </dgm:t>
    </dgm:pt>
    <dgm:pt modelId="{C5187A0F-7093-E943-99A9-0F4C95202D9E}" type="pres">
      <dgm:prSet presAssocID="{76E663D7-4C99-8A46-854B-B75D1747CDBE}" presName="Name0" presStyleCnt="0">
        <dgm:presLayoutVars>
          <dgm:chPref val="1"/>
          <dgm:dir/>
          <dgm:animOne val="branch"/>
          <dgm:animLvl val="lvl"/>
          <dgm:resizeHandles val="exact"/>
        </dgm:presLayoutVars>
      </dgm:prSet>
      <dgm:spPr/>
    </dgm:pt>
    <dgm:pt modelId="{A4ABA3F2-FB32-754B-B7FA-1621206295C4}" type="pres">
      <dgm:prSet presAssocID="{5E002AC4-2C98-C34F-A492-1D96428FEBA4}" presName="root1" presStyleCnt="0"/>
      <dgm:spPr/>
    </dgm:pt>
    <dgm:pt modelId="{0F475E2B-3C2B-3E4E-A56C-BDF8D06003FA}" type="pres">
      <dgm:prSet presAssocID="{5E002AC4-2C98-C34F-A492-1D96428FEBA4}" presName="LevelOneTextNode" presStyleLbl="node0" presStyleIdx="0" presStyleCnt="1">
        <dgm:presLayoutVars>
          <dgm:chPref val="3"/>
        </dgm:presLayoutVars>
      </dgm:prSet>
      <dgm:spPr/>
    </dgm:pt>
    <dgm:pt modelId="{9AEEBA3D-6425-474E-B946-37B58B2FEB6B}" type="pres">
      <dgm:prSet presAssocID="{5E002AC4-2C98-C34F-A492-1D96428FEBA4}" presName="level2hierChild" presStyleCnt="0"/>
      <dgm:spPr/>
    </dgm:pt>
    <dgm:pt modelId="{B73F94BE-8DD1-294C-ADA7-3E12BAE95A52}" type="pres">
      <dgm:prSet presAssocID="{FC0BCFD1-7283-5B49-BCCA-ACAA868A2E3E}" presName="conn2-1" presStyleLbl="parChTrans1D2" presStyleIdx="0" presStyleCnt="4"/>
      <dgm:spPr/>
    </dgm:pt>
    <dgm:pt modelId="{739471F2-4F50-5044-83EB-19EC73D4B72E}" type="pres">
      <dgm:prSet presAssocID="{FC0BCFD1-7283-5B49-BCCA-ACAA868A2E3E}" presName="connTx" presStyleLbl="parChTrans1D2" presStyleIdx="0" presStyleCnt="4"/>
      <dgm:spPr/>
    </dgm:pt>
    <dgm:pt modelId="{1F95F95B-C67C-6843-8885-1108D9585D20}" type="pres">
      <dgm:prSet presAssocID="{E9DAB875-779E-3946-803B-2865649D6D21}" presName="root2" presStyleCnt="0"/>
      <dgm:spPr/>
    </dgm:pt>
    <dgm:pt modelId="{455F6E4A-634B-C844-AC6D-E93B6904D803}" type="pres">
      <dgm:prSet presAssocID="{E9DAB875-779E-3946-803B-2865649D6D21}" presName="LevelTwoTextNode" presStyleLbl="node2" presStyleIdx="0" presStyleCnt="4">
        <dgm:presLayoutVars>
          <dgm:chPref val="3"/>
        </dgm:presLayoutVars>
      </dgm:prSet>
      <dgm:spPr/>
    </dgm:pt>
    <dgm:pt modelId="{824FD296-1A3B-0A4C-A7EE-28A87D72C4AF}" type="pres">
      <dgm:prSet presAssocID="{E9DAB875-779E-3946-803B-2865649D6D21}" presName="level3hierChild" presStyleCnt="0"/>
      <dgm:spPr/>
    </dgm:pt>
    <dgm:pt modelId="{F41AE45F-AC71-7D4C-8254-FA52D0BB9E64}" type="pres">
      <dgm:prSet presAssocID="{FD3C7810-20BA-E242-A7DD-7AE0A593511F}" presName="conn2-1" presStyleLbl="parChTrans1D3" presStyleIdx="0" presStyleCnt="4"/>
      <dgm:spPr/>
    </dgm:pt>
    <dgm:pt modelId="{928C6AA3-4126-1442-B835-FEF9E848686E}" type="pres">
      <dgm:prSet presAssocID="{FD3C7810-20BA-E242-A7DD-7AE0A593511F}" presName="connTx" presStyleLbl="parChTrans1D3" presStyleIdx="0" presStyleCnt="4"/>
      <dgm:spPr/>
    </dgm:pt>
    <dgm:pt modelId="{1C5448DF-1220-7F49-8321-45EBE71B65C0}" type="pres">
      <dgm:prSet presAssocID="{14CCA2AC-FAA0-7143-AE97-99273430AAA0}" presName="root2" presStyleCnt="0"/>
      <dgm:spPr/>
    </dgm:pt>
    <dgm:pt modelId="{85AAE5F5-A084-F34A-9341-17755A52AF25}" type="pres">
      <dgm:prSet presAssocID="{14CCA2AC-FAA0-7143-AE97-99273430AAA0}" presName="LevelTwoTextNode" presStyleLbl="node3" presStyleIdx="0" presStyleCnt="4">
        <dgm:presLayoutVars>
          <dgm:chPref val="3"/>
        </dgm:presLayoutVars>
      </dgm:prSet>
      <dgm:spPr/>
    </dgm:pt>
    <dgm:pt modelId="{0C4611BD-5741-BE4F-8800-DB50AD722A4E}" type="pres">
      <dgm:prSet presAssocID="{14CCA2AC-FAA0-7143-AE97-99273430AAA0}" presName="level3hierChild" presStyleCnt="0"/>
      <dgm:spPr/>
    </dgm:pt>
    <dgm:pt modelId="{583B7CE6-1233-4943-A74E-74F22C7E1595}" type="pres">
      <dgm:prSet presAssocID="{9711330A-90F6-D64B-8A8F-B9B9482DBEF9}" presName="conn2-1" presStyleLbl="parChTrans1D2" presStyleIdx="1" presStyleCnt="4"/>
      <dgm:spPr/>
    </dgm:pt>
    <dgm:pt modelId="{B9C0BF6A-D523-A740-BCC9-7F1D8B53ACC0}" type="pres">
      <dgm:prSet presAssocID="{9711330A-90F6-D64B-8A8F-B9B9482DBEF9}" presName="connTx" presStyleLbl="parChTrans1D2" presStyleIdx="1" presStyleCnt="4"/>
      <dgm:spPr/>
    </dgm:pt>
    <dgm:pt modelId="{CC1C8DC6-CD5C-204C-962E-A7DFD2107B09}" type="pres">
      <dgm:prSet presAssocID="{F3BFC743-2454-4548-B05C-CD67945F4220}" presName="root2" presStyleCnt="0"/>
      <dgm:spPr/>
    </dgm:pt>
    <dgm:pt modelId="{D63606C8-4043-BE45-97D3-D2386C9881AD}" type="pres">
      <dgm:prSet presAssocID="{F3BFC743-2454-4548-B05C-CD67945F4220}" presName="LevelTwoTextNode" presStyleLbl="node2" presStyleIdx="1" presStyleCnt="4">
        <dgm:presLayoutVars>
          <dgm:chPref val="3"/>
        </dgm:presLayoutVars>
      </dgm:prSet>
      <dgm:spPr/>
    </dgm:pt>
    <dgm:pt modelId="{9B48AD7C-849F-904D-973B-D5DCE74387D8}" type="pres">
      <dgm:prSet presAssocID="{F3BFC743-2454-4548-B05C-CD67945F4220}" presName="level3hierChild" presStyleCnt="0"/>
      <dgm:spPr/>
    </dgm:pt>
    <dgm:pt modelId="{E76582F9-14F5-3745-B8A6-377E26AF137F}" type="pres">
      <dgm:prSet presAssocID="{A4978D91-09D7-0949-90E7-4A9E898804C0}" presName="conn2-1" presStyleLbl="parChTrans1D3" presStyleIdx="1" presStyleCnt="4"/>
      <dgm:spPr/>
    </dgm:pt>
    <dgm:pt modelId="{B203E1E1-2576-6642-B826-6691F9672D63}" type="pres">
      <dgm:prSet presAssocID="{A4978D91-09D7-0949-90E7-4A9E898804C0}" presName="connTx" presStyleLbl="parChTrans1D3" presStyleIdx="1" presStyleCnt="4"/>
      <dgm:spPr/>
    </dgm:pt>
    <dgm:pt modelId="{B4852C7A-E5BF-E14F-9C4A-FFA5BC32BE73}" type="pres">
      <dgm:prSet presAssocID="{A7DFB842-E71C-8B43-82C7-2DB0822F6C1E}" presName="root2" presStyleCnt="0"/>
      <dgm:spPr/>
    </dgm:pt>
    <dgm:pt modelId="{40C5EF3C-DC02-5B4F-A220-4FB90C93716E}" type="pres">
      <dgm:prSet presAssocID="{A7DFB842-E71C-8B43-82C7-2DB0822F6C1E}" presName="LevelTwoTextNode" presStyleLbl="node3" presStyleIdx="1" presStyleCnt="4">
        <dgm:presLayoutVars>
          <dgm:chPref val="3"/>
        </dgm:presLayoutVars>
      </dgm:prSet>
      <dgm:spPr/>
    </dgm:pt>
    <dgm:pt modelId="{D824ED3D-448D-FB46-BA5C-C241F9AE9FAB}" type="pres">
      <dgm:prSet presAssocID="{A7DFB842-E71C-8B43-82C7-2DB0822F6C1E}" presName="level3hierChild" presStyleCnt="0"/>
      <dgm:spPr/>
    </dgm:pt>
    <dgm:pt modelId="{DA53E9C0-86E2-3048-8D38-4D63CEE074E8}" type="pres">
      <dgm:prSet presAssocID="{A74D3F75-EAF8-8540-8390-BAD21A91E300}" presName="conn2-1" presStyleLbl="parChTrans1D2" presStyleIdx="2" presStyleCnt="4"/>
      <dgm:spPr/>
    </dgm:pt>
    <dgm:pt modelId="{0E63C785-88F7-BE4C-A0B9-5376E842A9A5}" type="pres">
      <dgm:prSet presAssocID="{A74D3F75-EAF8-8540-8390-BAD21A91E300}" presName="connTx" presStyleLbl="parChTrans1D2" presStyleIdx="2" presStyleCnt="4"/>
      <dgm:spPr/>
    </dgm:pt>
    <dgm:pt modelId="{DCAE7948-F854-DF45-8A87-40F841606D82}" type="pres">
      <dgm:prSet presAssocID="{35EFC6EC-A8E0-344B-89B3-92F967FDD323}" presName="root2" presStyleCnt="0"/>
      <dgm:spPr/>
    </dgm:pt>
    <dgm:pt modelId="{0D58F0EA-3438-8C4D-B6D6-529B4A1A639C}" type="pres">
      <dgm:prSet presAssocID="{35EFC6EC-A8E0-344B-89B3-92F967FDD323}" presName="LevelTwoTextNode" presStyleLbl="node2" presStyleIdx="2" presStyleCnt="4">
        <dgm:presLayoutVars>
          <dgm:chPref val="3"/>
        </dgm:presLayoutVars>
      </dgm:prSet>
      <dgm:spPr/>
    </dgm:pt>
    <dgm:pt modelId="{5FA701B0-142A-204C-A37E-38F9F096CC7E}" type="pres">
      <dgm:prSet presAssocID="{35EFC6EC-A8E0-344B-89B3-92F967FDD323}" presName="level3hierChild" presStyleCnt="0"/>
      <dgm:spPr/>
    </dgm:pt>
    <dgm:pt modelId="{C8947465-C185-7646-9958-08A4B30C07F2}" type="pres">
      <dgm:prSet presAssocID="{D996D4DF-53F4-AD4E-B752-D1DC7871645B}" presName="conn2-1" presStyleLbl="parChTrans1D3" presStyleIdx="2" presStyleCnt="4"/>
      <dgm:spPr/>
    </dgm:pt>
    <dgm:pt modelId="{9C53DAB4-F5D8-B941-A018-8EB4F1AF0F2A}" type="pres">
      <dgm:prSet presAssocID="{D996D4DF-53F4-AD4E-B752-D1DC7871645B}" presName="connTx" presStyleLbl="parChTrans1D3" presStyleIdx="2" presStyleCnt="4"/>
      <dgm:spPr/>
    </dgm:pt>
    <dgm:pt modelId="{97DF44CF-D7E1-5447-ACDC-8F28AD9AEF82}" type="pres">
      <dgm:prSet presAssocID="{CC06E433-2006-504B-8C42-E746E62EA4DE}" presName="root2" presStyleCnt="0"/>
      <dgm:spPr/>
    </dgm:pt>
    <dgm:pt modelId="{84FFFC76-DCD3-FE48-AEC8-616DBDBE355C}" type="pres">
      <dgm:prSet presAssocID="{CC06E433-2006-504B-8C42-E746E62EA4DE}" presName="LevelTwoTextNode" presStyleLbl="node3" presStyleIdx="2" presStyleCnt="4">
        <dgm:presLayoutVars>
          <dgm:chPref val="3"/>
        </dgm:presLayoutVars>
      </dgm:prSet>
      <dgm:spPr/>
    </dgm:pt>
    <dgm:pt modelId="{DBF1967D-B457-FF40-8A31-DBB68E48D379}" type="pres">
      <dgm:prSet presAssocID="{CC06E433-2006-504B-8C42-E746E62EA4DE}" presName="level3hierChild" presStyleCnt="0"/>
      <dgm:spPr/>
    </dgm:pt>
    <dgm:pt modelId="{C7CD3961-039C-1842-8E95-FD1ACE9A5E78}" type="pres">
      <dgm:prSet presAssocID="{5A5F713F-B356-BA4B-BB5E-9C90924456CB}" presName="conn2-1" presStyleLbl="parChTrans1D2" presStyleIdx="3" presStyleCnt="4"/>
      <dgm:spPr/>
    </dgm:pt>
    <dgm:pt modelId="{B0A08D4C-EF67-C74F-8D64-BB59514B4F73}" type="pres">
      <dgm:prSet presAssocID="{5A5F713F-B356-BA4B-BB5E-9C90924456CB}" presName="connTx" presStyleLbl="parChTrans1D2" presStyleIdx="3" presStyleCnt="4"/>
      <dgm:spPr/>
    </dgm:pt>
    <dgm:pt modelId="{61FB0773-1527-4B40-ADB7-295C378ECC06}" type="pres">
      <dgm:prSet presAssocID="{9AAFBC89-7792-364B-9FD5-8ACABCB64627}" presName="root2" presStyleCnt="0"/>
      <dgm:spPr/>
    </dgm:pt>
    <dgm:pt modelId="{24305C59-EC9A-184C-8602-4F66AC6859C7}" type="pres">
      <dgm:prSet presAssocID="{9AAFBC89-7792-364B-9FD5-8ACABCB64627}" presName="LevelTwoTextNode" presStyleLbl="node2" presStyleIdx="3" presStyleCnt="4">
        <dgm:presLayoutVars>
          <dgm:chPref val="3"/>
        </dgm:presLayoutVars>
      </dgm:prSet>
      <dgm:spPr/>
    </dgm:pt>
    <dgm:pt modelId="{6D7BF4CE-0F24-7745-8AC2-77244E3A5024}" type="pres">
      <dgm:prSet presAssocID="{9AAFBC89-7792-364B-9FD5-8ACABCB64627}" presName="level3hierChild" presStyleCnt="0"/>
      <dgm:spPr/>
    </dgm:pt>
    <dgm:pt modelId="{458A9983-F555-D043-80A9-86EF5E6DFFA1}" type="pres">
      <dgm:prSet presAssocID="{E9A35742-D21A-7D43-928D-1E86C109D5B1}" presName="conn2-1" presStyleLbl="parChTrans1D3" presStyleIdx="3" presStyleCnt="4"/>
      <dgm:spPr/>
    </dgm:pt>
    <dgm:pt modelId="{688FCAB0-4939-8846-A232-71F40591DE92}" type="pres">
      <dgm:prSet presAssocID="{E9A35742-D21A-7D43-928D-1E86C109D5B1}" presName="connTx" presStyleLbl="parChTrans1D3" presStyleIdx="3" presStyleCnt="4"/>
      <dgm:spPr/>
    </dgm:pt>
    <dgm:pt modelId="{6859B504-C232-9742-962E-E67D092EDD28}" type="pres">
      <dgm:prSet presAssocID="{EA833E9C-18F8-314A-8678-45B5231DDEBA}" presName="root2" presStyleCnt="0"/>
      <dgm:spPr/>
    </dgm:pt>
    <dgm:pt modelId="{6EC8BCF2-39D9-2244-AFF3-A9627DDFF4AC}" type="pres">
      <dgm:prSet presAssocID="{EA833E9C-18F8-314A-8678-45B5231DDEBA}" presName="LevelTwoTextNode" presStyleLbl="node3" presStyleIdx="3" presStyleCnt="4">
        <dgm:presLayoutVars>
          <dgm:chPref val="3"/>
        </dgm:presLayoutVars>
      </dgm:prSet>
      <dgm:spPr/>
    </dgm:pt>
    <dgm:pt modelId="{999BD2AF-E05C-B846-80F1-236DEC565B44}" type="pres">
      <dgm:prSet presAssocID="{EA833E9C-18F8-314A-8678-45B5231DDEBA}" presName="level3hierChild" presStyleCnt="0"/>
      <dgm:spPr/>
    </dgm:pt>
  </dgm:ptLst>
  <dgm:cxnLst>
    <dgm:cxn modelId="{7D0D8703-392C-C242-AA02-1CCDB89B6F1E}" type="presOf" srcId="{E9DAB875-779E-3946-803B-2865649D6D21}" destId="{455F6E4A-634B-C844-AC6D-E93B6904D803}" srcOrd="0" destOrd="0" presId="urn:microsoft.com/office/officeart/2008/layout/HorizontalMultiLevelHierarchy"/>
    <dgm:cxn modelId="{6AD0DF06-BA2A-8D47-AEF2-E42E493FC002}" type="presOf" srcId="{FD3C7810-20BA-E242-A7DD-7AE0A593511F}" destId="{928C6AA3-4126-1442-B835-FEF9E848686E}" srcOrd="1" destOrd="0" presId="urn:microsoft.com/office/officeart/2008/layout/HorizontalMultiLevelHierarchy"/>
    <dgm:cxn modelId="{EB619810-B52E-6148-94AF-7658CA6061C8}" type="presOf" srcId="{E9A35742-D21A-7D43-928D-1E86C109D5B1}" destId="{688FCAB0-4939-8846-A232-71F40591DE92}" srcOrd="1" destOrd="0" presId="urn:microsoft.com/office/officeart/2008/layout/HorizontalMultiLevelHierarchy"/>
    <dgm:cxn modelId="{0AC83611-22DC-5E4A-902B-9BE1D1387A39}" type="presOf" srcId="{9AAFBC89-7792-364B-9FD5-8ACABCB64627}" destId="{24305C59-EC9A-184C-8602-4F66AC6859C7}" srcOrd="0" destOrd="0" presId="urn:microsoft.com/office/officeart/2008/layout/HorizontalMultiLevelHierarchy"/>
    <dgm:cxn modelId="{FE3F6813-0477-944A-8FEA-9DFC45017960}" type="presOf" srcId="{E9A35742-D21A-7D43-928D-1E86C109D5B1}" destId="{458A9983-F555-D043-80A9-86EF5E6DFFA1}" srcOrd="0" destOrd="0" presId="urn:microsoft.com/office/officeart/2008/layout/HorizontalMultiLevelHierarchy"/>
    <dgm:cxn modelId="{1F6C161C-65AF-9244-8A0B-B1DD047B5020}" srcId="{76E663D7-4C99-8A46-854B-B75D1747CDBE}" destId="{5E002AC4-2C98-C34F-A492-1D96428FEBA4}" srcOrd="0" destOrd="0" parTransId="{E9518569-FB2A-A645-8A13-9EDFAC5E7937}" sibTransId="{FDAD4B47-6606-1946-9712-264CCD9EA83D}"/>
    <dgm:cxn modelId="{3A2A0D23-A886-9E47-8286-65657847CADB}" type="presOf" srcId="{A74D3F75-EAF8-8540-8390-BAD21A91E300}" destId="{DA53E9C0-86E2-3048-8D38-4D63CEE074E8}" srcOrd="0" destOrd="0" presId="urn:microsoft.com/office/officeart/2008/layout/HorizontalMultiLevelHierarchy"/>
    <dgm:cxn modelId="{7623152C-BDCC-7A4E-9011-AABD29B0720A}" srcId="{E9DAB875-779E-3946-803B-2865649D6D21}" destId="{14CCA2AC-FAA0-7143-AE97-99273430AAA0}" srcOrd="0" destOrd="0" parTransId="{FD3C7810-20BA-E242-A7DD-7AE0A593511F}" sibTransId="{347639FF-30FD-5A41-B684-6798D653F9A6}"/>
    <dgm:cxn modelId="{B59C792C-D6A9-BD45-BDB3-20C2D3EEC4CA}" type="presOf" srcId="{5E002AC4-2C98-C34F-A492-1D96428FEBA4}" destId="{0F475E2B-3C2B-3E4E-A56C-BDF8D06003FA}" srcOrd="0" destOrd="0" presId="urn:microsoft.com/office/officeart/2008/layout/HorizontalMultiLevelHierarchy"/>
    <dgm:cxn modelId="{921BF031-C9FE-4141-B3FB-E5524A868BBD}" srcId="{9AAFBC89-7792-364B-9FD5-8ACABCB64627}" destId="{EA833E9C-18F8-314A-8678-45B5231DDEBA}" srcOrd="0" destOrd="0" parTransId="{E9A35742-D21A-7D43-928D-1E86C109D5B1}" sibTransId="{161740D0-02CF-1941-83E7-43A864ECC3F1}"/>
    <dgm:cxn modelId="{E9AAB832-9A56-394B-9D68-1D71E321EC48}" type="presOf" srcId="{FD3C7810-20BA-E242-A7DD-7AE0A593511F}" destId="{F41AE45F-AC71-7D4C-8254-FA52D0BB9E64}" srcOrd="0" destOrd="0" presId="urn:microsoft.com/office/officeart/2008/layout/HorizontalMultiLevelHierarchy"/>
    <dgm:cxn modelId="{CF503F6B-99DA-D847-A31A-9A14FCBB7E05}" type="presOf" srcId="{A4978D91-09D7-0949-90E7-4A9E898804C0}" destId="{E76582F9-14F5-3745-B8A6-377E26AF137F}" srcOrd="0" destOrd="0" presId="urn:microsoft.com/office/officeart/2008/layout/HorizontalMultiLevelHierarchy"/>
    <dgm:cxn modelId="{E87FFE6C-A47C-5641-A950-446284CF0E6B}" srcId="{35EFC6EC-A8E0-344B-89B3-92F967FDD323}" destId="{CC06E433-2006-504B-8C42-E746E62EA4DE}" srcOrd="0" destOrd="0" parTransId="{D996D4DF-53F4-AD4E-B752-D1DC7871645B}" sibTransId="{A6D4C9CB-8BB8-0444-BCA3-6FD6BD2D648B}"/>
    <dgm:cxn modelId="{9F16B24D-5128-3B46-A83C-B96FD3287A5C}" type="presOf" srcId="{A7DFB842-E71C-8B43-82C7-2DB0822F6C1E}" destId="{40C5EF3C-DC02-5B4F-A220-4FB90C93716E}" srcOrd="0" destOrd="0" presId="urn:microsoft.com/office/officeart/2008/layout/HorizontalMultiLevelHierarchy"/>
    <dgm:cxn modelId="{382DF04D-49FE-2E4F-AC8A-7E11BC9EA804}" type="presOf" srcId="{35EFC6EC-A8E0-344B-89B3-92F967FDD323}" destId="{0D58F0EA-3438-8C4D-B6D6-529B4A1A639C}" srcOrd="0" destOrd="0" presId="urn:microsoft.com/office/officeart/2008/layout/HorizontalMultiLevelHierarchy"/>
    <dgm:cxn modelId="{A9EF9055-889E-C84C-85BC-36C7DF3C37CE}" type="presOf" srcId="{D996D4DF-53F4-AD4E-B752-D1DC7871645B}" destId="{9C53DAB4-F5D8-B941-A018-8EB4F1AF0F2A}" srcOrd="1" destOrd="0" presId="urn:microsoft.com/office/officeart/2008/layout/HorizontalMultiLevelHierarchy"/>
    <dgm:cxn modelId="{E3E8337C-5F05-3147-BC23-4A6DBDF00265}" type="presOf" srcId="{A74D3F75-EAF8-8540-8390-BAD21A91E300}" destId="{0E63C785-88F7-BE4C-A0B9-5376E842A9A5}" srcOrd="1" destOrd="0" presId="urn:microsoft.com/office/officeart/2008/layout/HorizontalMultiLevelHierarchy"/>
    <dgm:cxn modelId="{1DFC4F7E-445D-9647-B3A5-CAA9153CA42D}" srcId="{5E002AC4-2C98-C34F-A492-1D96428FEBA4}" destId="{35EFC6EC-A8E0-344B-89B3-92F967FDD323}" srcOrd="2" destOrd="0" parTransId="{A74D3F75-EAF8-8540-8390-BAD21A91E300}" sibTransId="{42235592-F016-0942-8442-DE49192C3D64}"/>
    <dgm:cxn modelId="{7999747F-065A-5444-9392-49086EB8C807}" type="presOf" srcId="{5A5F713F-B356-BA4B-BB5E-9C90924456CB}" destId="{C7CD3961-039C-1842-8E95-FD1ACE9A5E78}" srcOrd="0" destOrd="0" presId="urn:microsoft.com/office/officeart/2008/layout/HorizontalMultiLevelHierarchy"/>
    <dgm:cxn modelId="{E3900788-2BCF-1343-BEB3-F96BDE2E1D9F}" type="presOf" srcId="{9711330A-90F6-D64B-8A8F-B9B9482DBEF9}" destId="{B9C0BF6A-D523-A740-BCC9-7F1D8B53ACC0}" srcOrd="1" destOrd="0" presId="urn:microsoft.com/office/officeart/2008/layout/HorizontalMultiLevelHierarchy"/>
    <dgm:cxn modelId="{E44F70A1-14C2-7E4A-99C6-17A8F66C23F5}" type="presOf" srcId="{F3BFC743-2454-4548-B05C-CD67945F4220}" destId="{D63606C8-4043-BE45-97D3-D2386C9881AD}" srcOrd="0" destOrd="0" presId="urn:microsoft.com/office/officeart/2008/layout/HorizontalMultiLevelHierarchy"/>
    <dgm:cxn modelId="{950FC9A2-A53A-8A4B-8B3E-209B177D5AC8}" type="presOf" srcId="{14CCA2AC-FAA0-7143-AE97-99273430AAA0}" destId="{85AAE5F5-A084-F34A-9341-17755A52AF25}" srcOrd="0" destOrd="0" presId="urn:microsoft.com/office/officeart/2008/layout/HorizontalMultiLevelHierarchy"/>
    <dgm:cxn modelId="{C286B4A4-11DF-024C-9D35-31AAF5CF400D}" srcId="{5E002AC4-2C98-C34F-A492-1D96428FEBA4}" destId="{F3BFC743-2454-4548-B05C-CD67945F4220}" srcOrd="1" destOrd="0" parTransId="{9711330A-90F6-D64B-8A8F-B9B9482DBEF9}" sibTransId="{298127AE-B5F8-D942-A9A4-293A3A5AA56B}"/>
    <dgm:cxn modelId="{B31757AA-23FE-BB41-9310-1922B0AF2902}" type="presOf" srcId="{EA833E9C-18F8-314A-8678-45B5231DDEBA}" destId="{6EC8BCF2-39D9-2244-AFF3-A9627DDFF4AC}" srcOrd="0" destOrd="0" presId="urn:microsoft.com/office/officeart/2008/layout/HorizontalMultiLevelHierarchy"/>
    <dgm:cxn modelId="{951958AA-3DC5-F342-82D8-2AE024030D79}" type="presOf" srcId="{76E663D7-4C99-8A46-854B-B75D1747CDBE}" destId="{C5187A0F-7093-E943-99A9-0F4C95202D9E}" srcOrd="0" destOrd="0" presId="urn:microsoft.com/office/officeart/2008/layout/HorizontalMultiLevelHierarchy"/>
    <dgm:cxn modelId="{5D566FAC-EC31-1842-BF68-E77C70221F5A}" srcId="{F3BFC743-2454-4548-B05C-CD67945F4220}" destId="{A7DFB842-E71C-8B43-82C7-2DB0822F6C1E}" srcOrd="0" destOrd="0" parTransId="{A4978D91-09D7-0949-90E7-4A9E898804C0}" sibTransId="{9ADE5FA0-51FB-2B42-A910-00CE517F9DA1}"/>
    <dgm:cxn modelId="{CD463FAE-FCCD-2C47-8B76-02ECBCEADFCC}" srcId="{5E002AC4-2C98-C34F-A492-1D96428FEBA4}" destId="{9AAFBC89-7792-364B-9FD5-8ACABCB64627}" srcOrd="3" destOrd="0" parTransId="{5A5F713F-B356-BA4B-BB5E-9C90924456CB}" sibTransId="{171DDAC0-13C6-5C4D-B29F-A1D322A9DCD2}"/>
    <dgm:cxn modelId="{27A582BF-2A2B-4F4F-85B8-BB5FE243F406}" type="presOf" srcId="{5A5F713F-B356-BA4B-BB5E-9C90924456CB}" destId="{B0A08D4C-EF67-C74F-8D64-BB59514B4F73}" srcOrd="1" destOrd="0" presId="urn:microsoft.com/office/officeart/2008/layout/HorizontalMultiLevelHierarchy"/>
    <dgm:cxn modelId="{93FC03C3-3410-6041-8445-3454F7370793}" srcId="{5E002AC4-2C98-C34F-A492-1D96428FEBA4}" destId="{E9DAB875-779E-3946-803B-2865649D6D21}" srcOrd="0" destOrd="0" parTransId="{FC0BCFD1-7283-5B49-BCCA-ACAA868A2E3E}" sibTransId="{2894E0AC-457A-B943-A518-3034D8F6C42C}"/>
    <dgm:cxn modelId="{BFF981CE-0B66-B247-80B0-D5702FDC54BC}" type="presOf" srcId="{A4978D91-09D7-0949-90E7-4A9E898804C0}" destId="{B203E1E1-2576-6642-B826-6691F9672D63}" srcOrd="1" destOrd="0" presId="urn:microsoft.com/office/officeart/2008/layout/HorizontalMultiLevelHierarchy"/>
    <dgm:cxn modelId="{EF4CCCD4-83E5-944D-A2A3-0C7DEFAB942B}" type="presOf" srcId="{D996D4DF-53F4-AD4E-B752-D1DC7871645B}" destId="{C8947465-C185-7646-9958-08A4B30C07F2}" srcOrd="0" destOrd="0" presId="urn:microsoft.com/office/officeart/2008/layout/HorizontalMultiLevelHierarchy"/>
    <dgm:cxn modelId="{0C5427E9-6846-D243-99A9-E2B52319BB2E}" type="presOf" srcId="{CC06E433-2006-504B-8C42-E746E62EA4DE}" destId="{84FFFC76-DCD3-FE48-AEC8-616DBDBE355C}" srcOrd="0" destOrd="0" presId="urn:microsoft.com/office/officeart/2008/layout/HorizontalMultiLevelHierarchy"/>
    <dgm:cxn modelId="{C705E9F0-7940-A34E-9B5B-D48213275DC1}" type="presOf" srcId="{9711330A-90F6-D64B-8A8F-B9B9482DBEF9}" destId="{583B7CE6-1233-4943-A74E-74F22C7E1595}" srcOrd="0" destOrd="0" presId="urn:microsoft.com/office/officeart/2008/layout/HorizontalMultiLevelHierarchy"/>
    <dgm:cxn modelId="{EC14B2FD-387B-0841-A9F4-AC7D44515ECF}" type="presOf" srcId="{FC0BCFD1-7283-5B49-BCCA-ACAA868A2E3E}" destId="{739471F2-4F50-5044-83EB-19EC73D4B72E}" srcOrd="1" destOrd="0" presId="urn:microsoft.com/office/officeart/2008/layout/HorizontalMultiLevelHierarchy"/>
    <dgm:cxn modelId="{756155FE-8180-3D4F-BC18-6D22913CDA51}" type="presOf" srcId="{FC0BCFD1-7283-5B49-BCCA-ACAA868A2E3E}" destId="{B73F94BE-8DD1-294C-ADA7-3E12BAE95A52}" srcOrd="0" destOrd="0" presId="urn:microsoft.com/office/officeart/2008/layout/HorizontalMultiLevelHierarchy"/>
    <dgm:cxn modelId="{BFBF7F12-BEB2-4E4A-9C2B-29791941EB97}" type="presParOf" srcId="{C5187A0F-7093-E943-99A9-0F4C95202D9E}" destId="{A4ABA3F2-FB32-754B-B7FA-1621206295C4}" srcOrd="0" destOrd="0" presId="urn:microsoft.com/office/officeart/2008/layout/HorizontalMultiLevelHierarchy"/>
    <dgm:cxn modelId="{7E05D2DF-99A6-5D4C-B962-CDFC7ED9D106}" type="presParOf" srcId="{A4ABA3F2-FB32-754B-B7FA-1621206295C4}" destId="{0F475E2B-3C2B-3E4E-A56C-BDF8D06003FA}" srcOrd="0" destOrd="0" presId="urn:microsoft.com/office/officeart/2008/layout/HorizontalMultiLevelHierarchy"/>
    <dgm:cxn modelId="{69FCA726-65E1-DB43-AD55-C910652058D3}" type="presParOf" srcId="{A4ABA3F2-FB32-754B-B7FA-1621206295C4}" destId="{9AEEBA3D-6425-474E-B946-37B58B2FEB6B}" srcOrd="1" destOrd="0" presId="urn:microsoft.com/office/officeart/2008/layout/HorizontalMultiLevelHierarchy"/>
    <dgm:cxn modelId="{E96555D8-C787-9C4A-9697-44A147A273B6}" type="presParOf" srcId="{9AEEBA3D-6425-474E-B946-37B58B2FEB6B}" destId="{B73F94BE-8DD1-294C-ADA7-3E12BAE95A52}" srcOrd="0" destOrd="0" presId="urn:microsoft.com/office/officeart/2008/layout/HorizontalMultiLevelHierarchy"/>
    <dgm:cxn modelId="{A811CA6B-6BA1-4B40-B75D-7CF386255059}" type="presParOf" srcId="{B73F94BE-8DD1-294C-ADA7-3E12BAE95A52}" destId="{739471F2-4F50-5044-83EB-19EC73D4B72E}" srcOrd="0" destOrd="0" presId="urn:microsoft.com/office/officeart/2008/layout/HorizontalMultiLevelHierarchy"/>
    <dgm:cxn modelId="{3BB65DAF-FA57-8644-AA7F-1A0B6D8AF47A}" type="presParOf" srcId="{9AEEBA3D-6425-474E-B946-37B58B2FEB6B}" destId="{1F95F95B-C67C-6843-8885-1108D9585D20}" srcOrd="1" destOrd="0" presId="urn:microsoft.com/office/officeart/2008/layout/HorizontalMultiLevelHierarchy"/>
    <dgm:cxn modelId="{3E4E8AD8-5628-6D48-85FF-FF1B82F0188A}" type="presParOf" srcId="{1F95F95B-C67C-6843-8885-1108D9585D20}" destId="{455F6E4A-634B-C844-AC6D-E93B6904D803}" srcOrd="0" destOrd="0" presId="urn:microsoft.com/office/officeart/2008/layout/HorizontalMultiLevelHierarchy"/>
    <dgm:cxn modelId="{AB7200FC-A44A-1A40-9560-C1E3C9EAE015}" type="presParOf" srcId="{1F95F95B-C67C-6843-8885-1108D9585D20}" destId="{824FD296-1A3B-0A4C-A7EE-28A87D72C4AF}" srcOrd="1" destOrd="0" presId="urn:microsoft.com/office/officeart/2008/layout/HorizontalMultiLevelHierarchy"/>
    <dgm:cxn modelId="{7527C4A0-F6AC-234B-8411-F0FE8DB7CF62}" type="presParOf" srcId="{824FD296-1A3B-0A4C-A7EE-28A87D72C4AF}" destId="{F41AE45F-AC71-7D4C-8254-FA52D0BB9E64}" srcOrd="0" destOrd="0" presId="urn:microsoft.com/office/officeart/2008/layout/HorizontalMultiLevelHierarchy"/>
    <dgm:cxn modelId="{5E952C89-747F-C348-9A9D-5B279BC67FAA}" type="presParOf" srcId="{F41AE45F-AC71-7D4C-8254-FA52D0BB9E64}" destId="{928C6AA3-4126-1442-B835-FEF9E848686E}" srcOrd="0" destOrd="0" presId="urn:microsoft.com/office/officeart/2008/layout/HorizontalMultiLevelHierarchy"/>
    <dgm:cxn modelId="{051CE325-ED35-904E-8BA8-A2C66AC1EDFC}" type="presParOf" srcId="{824FD296-1A3B-0A4C-A7EE-28A87D72C4AF}" destId="{1C5448DF-1220-7F49-8321-45EBE71B65C0}" srcOrd="1" destOrd="0" presId="urn:microsoft.com/office/officeart/2008/layout/HorizontalMultiLevelHierarchy"/>
    <dgm:cxn modelId="{82741725-FA5C-9D44-874D-2C8C4995F23A}" type="presParOf" srcId="{1C5448DF-1220-7F49-8321-45EBE71B65C0}" destId="{85AAE5F5-A084-F34A-9341-17755A52AF25}" srcOrd="0" destOrd="0" presId="urn:microsoft.com/office/officeart/2008/layout/HorizontalMultiLevelHierarchy"/>
    <dgm:cxn modelId="{91F13D16-D30D-7646-9AD3-637626089241}" type="presParOf" srcId="{1C5448DF-1220-7F49-8321-45EBE71B65C0}" destId="{0C4611BD-5741-BE4F-8800-DB50AD722A4E}" srcOrd="1" destOrd="0" presId="urn:microsoft.com/office/officeart/2008/layout/HorizontalMultiLevelHierarchy"/>
    <dgm:cxn modelId="{61E950A8-FABD-A741-892C-F15794CEF175}" type="presParOf" srcId="{9AEEBA3D-6425-474E-B946-37B58B2FEB6B}" destId="{583B7CE6-1233-4943-A74E-74F22C7E1595}" srcOrd="2" destOrd="0" presId="urn:microsoft.com/office/officeart/2008/layout/HorizontalMultiLevelHierarchy"/>
    <dgm:cxn modelId="{1A425C7C-062A-EF45-92FA-7BD23F840220}" type="presParOf" srcId="{583B7CE6-1233-4943-A74E-74F22C7E1595}" destId="{B9C0BF6A-D523-A740-BCC9-7F1D8B53ACC0}" srcOrd="0" destOrd="0" presId="urn:microsoft.com/office/officeart/2008/layout/HorizontalMultiLevelHierarchy"/>
    <dgm:cxn modelId="{43C17419-DC17-CA43-8B8D-9ABCD4B616B3}" type="presParOf" srcId="{9AEEBA3D-6425-474E-B946-37B58B2FEB6B}" destId="{CC1C8DC6-CD5C-204C-962E-A7DFD2107B09}" srcOrd="3" destOrd="0" presId="urn:microsoft.com/office/officeart/2008/layout/HorizontalMultiLevelHierarchy"/>
    <dgm:cxn modelId="{7DE8FE40-7A18-C44F-B8E0-B7AE5BE265CF}" type="presParOf" srcId="{CC1C8DC6-CD5C-204C-962E-A7DFD2107B09}" destId="{D63606C8-4043-BE45-97D3-D2386C9881AD}" srcOrd="0" destOrd="0" presId="urn:microsoft.com/office/officeart/2008/layout/HorizontalMultiLevelHierarchy"/>
    <dgm:cxn modelId="{46C6E1AA-9B5F-1B49-BA13-A5F9A0083F2B}" type="presParOf" srcId="{CC1C8DC6-CD5C-204C-962E-A7DFD2107B09}" destId="{9B48AD7C-849F-904D-973B-D5DCE74387D8}" srcOrd="1" destOrd="0" presId="urn:microsoft.com/office/officeart/2008/layout/HorizontalMultiLevelHierarchy"/>
    <dgm:cxn modelId="{23EC02AA-FDE8-2242-A344-49951ABB69BF}" type="presParOf" srcId="{9B48AD7C-849F-904D-973B-D5DCE74387D8}" destId="{E76582F9-14F5-3745-B8A6-377E26AF137F}" srcOrd="0" destOrd="0" presId="urn:microsoft.com/office/officeart/2008/layout/HorizontalMultiLevelHierarchy"/>
    <dgm:cxn modelId="{D5F577B9-DDBE-2E46-A545-3CB4A5C73E9B}" type="presParOf" srcId="{E76582F9-14F5-3745-B8A6-377E26AF137F}" destId="{B203E1E1-2576-6642-B826-6691F9672D63}" srcOrd="0" destOrd="0" presId="urn:microsoft.com/office/officeart/2008/layout/HorizontalMultiLevelHierarchy"/>
    <dgm:cxn modelId="{7ECBB812-43BD-6D46-B2F5-078D7A57696E}" type="presParOf" srcId="{9B48AD7C-849F-904D-973B-D5DCE74387D8}" destId="{B4852C7A-E5BF-E14F-9C4A-FFA5BC32BE73}" srcOrd="1" destOrd="0" presId="urn:microsoft.com/office/officeart/2008/layout/HorizontalMultiLevelHierarchy"/>
    <dgm:cxn modelId="{61206026-0456-084C-925A-CBF7821F3FF7}" type="presParOf" srcId="{B4852C7A-E5BF-E14F-9C4A-FFA5BC32BE73}" destId="{40C5EF3C-DC02-5B4F-A220-4FB90C93716E}" srcOrd="0" destOrd="0" presId="urn:microsoft.com/office/officeart/2008/layout/HorizontalMultiLevelHierarchy"/>
    <dgm:cxn modelId="{AA09FDA9-2F33-0B43-A09B-0641D3E4D303}" type="presParOf" srcId="{B4852C7A-E5BF-E14F-9C4A-FFA5BC32BE73}" destId="{D824ED3D-448D-FB46-BA5C-C241F9AE9FAB}" srcOrd="1" destOrd="0" presId="urn:microsoft.com/office/officeart/2008/layout/HorizontalMultiLevelHierarchy"/>
    <dgm:cxn modelId="{418B8BFB-3887-6743-A05A-3B767C46A129}" type="presParOf" srcId="{9AEEBA3D-6425-474E-B946-37B58B2FEB6B}" destId="{DA53E9C0-86E2-3048-8D38-4D63CEE074E8}" srcOrd="4" destOrd="0" presId="urn:microsoft.com/office/officeart/2008/layout/HorizontalMultiLevelHierarchy"/>
    <dgm:cxn modelId="{C358D976-2438-6645-9F30-4072BD7CA61C}" type="presParOf" srcId="{DA53E9C0-86E2-3048-8D38-4D63CEE074E8}" destId="{0E63C785-88F7-BE4C-A0B9-5376E842A9A5}" srcOrd="0" destOrd="0" presId="urn:microsoft.com/office/officeart/2008/layout/HorizontalMultiLevelHierarchy"/>
    <dgm:cxn modelId="{F0DCFBDE-BCF3-B843-822C-294DB5666E52}" type="presParOf" srcId="{9AEEBA3D-6425-474E-B946-37B58B2FEB6B}" destId="{DCAE7948-F854-DF45-8A87-40F841606D82}" srcOrd="5" destOrd="0" presId="urn:microsoft.com/office/officeart/2008/layout/HorizontalMultiLevelHierarchy"/>
    <dgm:cxn modelId="{420EE6CF-5994-874B-A996-E929671AB941}" type="presParOf" srcId="{DCAE7948-F854-DF45-8A87-40F841606D82}" destId="{0D58F0EA-3438-8C4D-B6D6-529B4A1A639C}" srcOrd="0" destOrd="0" presId="urn:microsoft.com/office/officeart/2008/layout/HorizontalMultiLevelHierarchy"/>
    <dgm:cxn modelId="{EB9EF76E-0009-6849-8ACF-FE6DE851E606}" type="presParOf" srcId="{DCAE7948-F854-DF45-8A87-40F841606D82}" destId="{5FA701B0-142A-204C-A37E-38F9F096CC7E}" srcOrd="1" destOrd="0" presId="urn:microsoft.com/office/officeart/2008/layout/HorizontalMultiLevelHierarchy"/>
    <dgm:cxn modelId="{D47CDC9C-7D58-E84D-A481-D466768EE5AF}" type="presParOf" srcId="{5FA701B0-142A-204C-A37E-38F9F096CC7E}" destId="{C8947465-C185-7646-9958-08A4B30C07F2}" srcOrd="0" destOrd="0" presId="urn:microsoft.com/office/officeart/2008/layout/HorizontalMultiLevelHierarchy"/>
    <dgm:cxn modelId="{512ABC57-03F0-D644-8CAD-2AA05EC530D7}" type="presParOf" srcId="{C8947465-C185-7646-9958-08A4B30C07F2}" destId="{9C53DAB4-F5D8-B941-A018-8EB4F1AF0F2A}" srcOrd="0" destOrd="0" presId="urn:microsoft.com/office/officeart/2008/layout/HorizontalMultiLevelHierarchy"/>
    <dgm:cxn modelId="{C23DA8AB-9814-9B44-9F8F-C9F3CE14D216}" type="presParOf" srcId="{5FA701B0-142A-204C-A37E-38F9F096CC7E}" destId="{97DF44CF-D7E1-5447-ACDC-8F28AD9AEF82}" srcOrd="1" destOrd="0" presId="urn:microsoft.com/office/officeart/2008/layout/HorizontalMultiLevelHierarchy"/>
    <dgm:cxn modelId="{85DC86F2-DF3E-184F-A7AB-DF93232087EA}" type="presParOf" srcId="{97DF44CF-D7E1-5447-ACDC-8F28AD9AEF82}" destId="{84FFFC76-DCD3-FE48-AEC8-616DBDBE355C}" srcOrd="0" destOrd="0" presId="urn:microsoft.com/office/officeart/2008/layout/HorizontalMultiLevelHierarchy"/>
    <dgm:cxn modelId="{1991602D-8850-2C42-A76E-70BE6C9D15A8}" type="presParOf" srcId="{97DF44CF-D7E1-5447-ACDC-8F28AD9AEF82}" destId="{DBF1967D-B457-FF40-8A31-DBB68E48D379}" srcOrd="1" destOrd="0" presId="urn:microsoft.com/office/officeart/2008/layout/HorizontalMultiLevelHierarchy"/>
    <dgm:cxn modelId="{55DFD59A-3B9B-2448-8BD3-6D6595DB19B2}" type="presParOf" srcId="{9AEEBA3D-6425-474E-B946-37B58B2FEB6B}" destId="{C7CD3961-039C-1842-8E95-FD1ACE9A5E78}" srcOrd="6" destOrd="0" presId="urn:microsoft.com/office/officeart/2008/layout/HorizontalMultiLevelHierarchy"/>
    <dgm:cxn modelId="{74BD23A1-694D-7049-BAC7-1A7F12F3CB7A}" type="presParOf" srcId="{C7CD3961-039C-1842-8E95-FD1ACE9A5E78}" destId="{B0A08D4C-EF67-C74F-8D64-BB59514B4F73}" srcOrd="0" destOrd="0" presId="urn:microsoft.com/office/officeart/2008/layout/HorizontalMultiLevelHierarchy"/>
    <dgm:cxn modelId="{ECC20DA5-B937-C34F-82A6-2259C17D8F84}" type="presParOf" srcId="{9AEEBA3D-6425-474E-B946-37B58B2FEB6B}" destId="{61FB0773-1527-4B40-ADB7-295C378ECC06}" srcOrd="7" destOrd="0" presId="urn:microsoft.com/office/officeart/2008/layout/HorizontalMultiLevelHierarchy"/>
    <dgm:cxn modelId="{6F930983-B460-DB49-A02F-5515A2CC8AF5}" type="presParOf" srcId="{61FB0773-1527-4B40-ADB7-295C378ECC06}" destId="{24305C59-EC9A-184C-8602-4F66AC6859C7}" srcOrd="0" destOrd="0" presId="urn:microsoft.com/office/officeart/2008/layout/HorizontalMultiLevelHierarchy"/>
    <dgm:cxn modelId="{0130405A-6853-574F-92BF-938E522D8A21}" type="presParOf" srcId="{61FB0773-1527-4B40-ADB7-295C378ECC06}" destId="{6D7BF4CE-0F24-7745-8AC2-77244E3A5024}" srcOrd="1" destOrd="0" presId="urn:microsoft.com/office/officeart/2008/layout/HorizontalMultiLevelHierarchy"/>
    <dgm:cxn modelId="{1D9C89DA-BED7-7F41-9FB6-C0477D19C802}" type="presParOf" srcId="{6D7BF4CE-0F24-7745-8AC2-77244E3A5024}" destId="{458A9983-F555-D043-80A9-86EF5E6DFFA1}" srcOrd="0" destOrd="0" presId="urn:microsoft.com/office/officeart/2008/layout/HorizontalMultiLevelHierarchy"/>
    <dgm:cxn modelId="{F6CF975F-11F4-1448-BE05-9C5BB0BFE270}" type="presParOf" srcId="{458A9983-F555-D043-80A9-86EF5E6DFFA1}" destId="{688FCAB0-4939-8846-A232-71F40591DE92}" srcOrd="0" destOrd="0" presId="urn:microsoft.com/office/officeart/2008/layout/HorizontalMultiLevelHierarchy"/>
    <dgm:cxn modelId="{025D17B7-9A1A-5F46-A402-47C7C6FB5361}" type="presParOf" srcId="{6D7BF4CE-0F24-7745-8AC2-77244E3A5024}" destId="{6859B504-C232-9742-962E-E67D092EDD28}" srcOrd="1" destOrd="0" presId="urn:microsoft.com/office/officeart/2008/layout/HorizontalMultiLevelHierarchy"/>
    <dgm:cxn modelId="{A74B4E69-5865-C442-8539-21CF04DC7F8D}" type="presParOf" srcId="{6859B504-C232-9742-962E-E67D092EDD28}" destId="{6EC8BCF2-39D9-2244-AFF3-A9627DDFF4AC}" srcOrd="0" destOrd="0" presId="urn:microsoft.com/office/officeart/2008/layout/HorizontalMultiLevelHierarchy"/>
    <dgm:cxn modelId="{9E824D2B-1540-5140-A457-054C44E26F7F}" type="presParOf" srcId="{6859B504-C232-9742-962E-E67D092EDD28}" destId="{999BD2AF-E05C-B846-80F1-236DEC565B44}"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D33BB4-BE4C-2047-AF9A-C1AEB8BE1B5A}" type="doc">
      <dgm:prSet loTypeId="urn:microsoft.com/office/officeart/2005/8/layout/hierarchy2" loCatId="" qsTypeId="urn:microsoft.com/office/officeart/2005/8/quickstyle/simple1" qsCatId="simple" csTypeId="urn:microsoft.com/office/officeart/2005/8/colors/accent0_1" csCatId="mainScheme" phldr="1"/>
      <dgm:spPr/>
      <dgm:t>
        <a:bodyPr/>
        <a:lstStyle/>
        <a:p>
          <a:endParaRPr lang="es-ES"/>
        </a:p>
      </dgm:t>
    </dgm:pt>
    <dgm:pt modelId="{809A2C27-E241-BC4F-A5B4-9EF6D873027F}">
      <dgm:prSet phldrT="[Texto]"/>
      <dgm:spPr/>
      <dgm:t>
        <a:bodyPr/>
        <a:lstStyle/>
        <a:p>
          <a:r>
            <a:rPr lang="es-ES" dirty="0"/>
            <a:t>Path</a:t>
          </a:r>
        </a:p>
      </dgm:t>
    </dgm:pt>
    <dgm:pt modelId="{2CC5E085-9792-D447-8496-A46E4921FE7A}" type="parTrans" cxnId="{27FF758C-C5B9-BF42-8740-5EF873ADD15F}">
      <dgm:prSet/>
      <dgm:spPr/>
      <dgm:t>
        <a:bodyPr/>
        <a:lstStyle/>
        <a:p>
          <a:endParaRPr lang="es-ES"/>
        </a:p>
      </dgm:t>
    </dgm:pt>
    <dgm:pt modelId="{4F8C4F11-DCD9-CF41-9F7C-45162054A3D8}" type="sibTrans" cxnId="{27FF758C-C5B9-BF42-8740-5EF873ADD15F}">
      <dgm:prSet/>
      <dgm:spPr/>
      <dgm:t>
        <a:bodyPr/>
        <a:lstStyle/>
        <a:p>
          <a:endParaRPr lang="es-ES"/>
        </a:p>
      </dgm:t>
    </dgm:pt>
    <dgm:pt modelId="{75333443-8C16-CA43-8FFC-A809F5987BE3}">
      <dgm:prSet phldrT="[Texto]"/>
      <dgm:spPr/>
      <dgm:t>
        <a:bodyPr/>
        <a:lstStyle/>
        <a:p>
          <a:r>
            <a:rPr lang="es-ES" dirty="0"/>
            <a:t>static</a:t>
          </a:r>
        </a:p>
      </dgm:t>
    </dgm:pt>
    <dgm:pt modelId="{F38F0380-F601-3644-A98B-755EBB80056A}" type="parTrans" cxnId="{DCEB670C-764D-1B4A-80EB-2F0E4F0B969E}">
      <dgm:prSet/>
      <dgm:spPr/>
      <dgm:t>
        <a:bodyPr/>
        <a:lstStyle/>
        <a:p>
          <a:endParaRPr lang="es-ES"/>
        </a:p>
      </dgm:t>
    </dgm:pt>
    <dgm:pt modelId="{F4E5AB6E-41F4-A146-B594-95EE9C9B1385}" type="sibTrans" cxnId="{DCEB670C-764D-1B4A-80EB-2F0E4F0B969E}">
      <dgm:prSet/>
      <dgm:spPr/>
      <dgm:t>
        <a:bodyPr/>
        <a:lstStyle/>
        <a:p>
          <a:endParaRPr lang="es-ES"/>
        </a:p>
      </dgm:t>
    </dgm:pt>
    <dgm:pt modelId="{83085BB6-44CA-E145-950A-4A5DCA87487E}">
      <dgm:prSet phldrT="[Texto]"/>
      <dgm:spPr/>
      <dgm:t>
        <a:bodyPr/>
        <a:lstStyle/>
        <a:p>
          <a:r>
            <a:rPr lang="es-ES" dirty="0"/>
            <a:t>of(String path)</a:t>
          </a:r>
        </a:p>
      </dgm:t>
    </dgm:pt>
    <dgm:pt modelId="{546B0152-6C09-1D42-B6CC-12FB7704FBA9}" type="parTrans" cxnId="{6615B1F9-D5C7-9645-9F6D-A1F1D5477A4C}">
      <dgm:prSet/>
      <dgm:spPr/>
      <dgm:t>
        <a:bodyPr/>
        <a:lstStyle/>
        <a:p>
          <a:endParaRPr lang="es-ES"/>
        </a:p>
      </dgm:t>
    </dgm:pt>
    <dgm:pt modelId="{CEFD3BDA-E01B-8D4C-B814-B093E7CE8C9B}" type="sibTrans" cxnId="{6615B1F9-D5C7-9645-9F6D-A1F1D5477A4C}">
      <dgm:prSet/>
      <dgm:spPr/>
      <dgm:t>
        <a:bodyPr/>
        <a:lstStyle/>
        <a:p>
          <a:endParaRPr lang="es-ES"/>
        </a:p>
      </dgm:t>
    </dgm:pt>
    <dgm:pt modelId="{6E4639BE-899F-374C-BAE1-E629C834B7E2}">
      <dgm:prSet phldrT="[Texto]"/>
      <dgm:spPr/>
      <dgm:t>
        <a:bodyPr/>
        <a:lstStyle/>
        <a:p>
          <a:r>
            <a:rPr lang="es-ES" dirty="0"/>
            <a:t>of(String path, String... more)</a:t>
          </a:r>
        </a:p>
      </dgm:t>
    </dgm:pt>
    <dgm:pt modelId="{1D0C3ADE-34C0-4B45-904C-62EAD5321E92}" type="parTrans" cxnId="{4E815B70-FC95-2141-A87A-2E8901168DF0}">
      <dgm:prSet/>
      <dgm:spPr/>
      <dgm:t>
        <a:bodyPr/>
        <a:lstStyle/>
        <a:p>
          <a:endParaRPr lang="es-ES"/>
        </a:p>
      </dgm:t>
    </dgm:pt>
    <dgm:pt modelId="{FE0A2A01-9F0C-F64D-8A27-6BA0920AFBFC}" type="sibTrans" cxnId="{4E815B70-FC95-2141-A87A-2E8901168DF0}">
      <dgm:prSet/>
      <dgm:spPr/>
      <dgm:t>
        <a:bodyPr/>
        <a:lstStyle/>
        <a:p>
          <a:endParaRPr lang="es-ES"/>
        </a:p>
      </dgm:t>
    </dgm:pt>
    <dgm:pt modelId="{5711CF17-8EAB-F245-949C-06C8EE243D85}">
      <dgm:prSet phldrT="[Texto]"/>
      <dgm:spPr/>
      <dgm:t>
        <a:bodyPr/>
        <a:lstStyle/>
        <a:p>
          <a:r>
            <a:rPr lang="es-ES" dirty="0"/>
            <a:t>no-</a:t>
          </a:r>
          <a:r>
            <a:rPr lang="es-ES" dirty="0" err="1"/>
            <a:t>static</a:t>
          </a:r>
          <a:endParaRPr lang="es-ES" dirty="0"/>
        </a:p>
      </dgm:t>
    </dgm:pt>
    <dgm:pt modelId="{7ED02BF1-E148-644E-84FF-363C462DFFDA}" type="parTrans" cxnId="{EB5F7ED2-D297-D641-A8C4-48C33C3AD239}">
      <dgm:prSet/>
      <dgm:spPr/>
      <dgm:t>
        <a:bodyPr/>
        <a:lstStyle/>
        <a:p>
          <a:endParaRPr lang="es-ES"/>
        </a:p>
      </dgm:t>
    </dgm:pt>
    <dgm:pt modelId="{71E76524-A6C0-5A4D-92A5-2910FEA57C54}" type="sibTrans" cxnId="{EB5F7ED2-D297-D641-A8C4-48C33C3AD239}">
      <dgm:prSet/>
      <dgm:spPr/>
      <dgm:t>
        <a:bodyPr/>
        <a:lstStyle/>
        <a:p>
          <a:endParaRPr lang="es-ES"/>
        </a:p>
      </dgm:t>
    </dgm:pt>
    <dgm:pt modelId="{81BF9269-AD1A-AD43-93E3-0F7FF6CA800B}">
      <dgm:prSet phldrT="[Texto]"/>
      <dgm:spPr/>
      <dgm:t>
        <a:bodyPr/>
        <a:lstStyle/>
        <a:p>
          <a:r>
            <a:rPr lang="es-ES" dirty="0"/>
            <a:t>toFile()</a:t>
          </a:r>
        </a:p>
      </dgm:t>
    </dgm:pt>
    <dgm:pt modelId="{F586633D-356A-1142-AD85-CB241B836A1B}" type="parTrans" cxnId="{1DEEB86C-DFBD-1147-A429-EFF49547E4E0}">
      <dgm:prSet/>
      <dgm:spPr/>
      <dgm:t>
        <a:bodyPr/>
        <a:lstStyle/>
        <a:p>
          <a:endParaRPr lang="es-ES"/>
        </a:p>
      </dgm:t>
    </dgm:pt>
    <dgm:pt modelId="{1717FE8A-7977-F443-A0A8-C6A232658E3E}" type="sibTrans" cxnId="{1DEEB86C-DFBD-1147-A429-EFF49547E4E0}">
      <dgm:prSet/>
      <dgm:spPr/>
      <dgm:t>
        <a:bodyPr/>
        <a:lstStyle/>
        <a:p>
          <a:endParaRPr lang="es-ES"/>
        </a:p>
      </dgm:t>
    </dgm:pt>
    <dgm:pt modelId="{F74D1ACB-177B-1548-9D07-0C3EBBC90BCD}">
      <dgm:prSet phldrT="[Texto]"/>
      <dgm:spPr/>
      <dgm:t>
        <a:bodyPr/>
        <a:lstStyle/>
        <a:p>
          <a:r>
            <a:rPr lang="es-ES" dirty="0"/>
            <a:t>toUri()</a:t>
          </a:r>
        </a:p>
      </dgm:t>
    </dgm:pt>
    <dgm:pt modelId="{9EFEB224-828F-7549-8B57-7D7D2B623BC4}" type="parTrans" cxnId="{B6DBA1C9-61B4-C545-8B42-FA97F0783687}">
      <dgm:prSet/>
      <dgm:spPr/>
      <dgm:t>
        <a:bodyPr/>
        <a:lstStyle/>
        <a:p>
          <a:endParaRPr lang="es-ES"/>
        </a:p>
      </dgm:t>
    </dgm:pt>
    <dgm:pt modelId="{68F747D9-D939-6741-B0CF-ABE576F3639B}" type="sibTrans" cxnId="{B6DBA1C9-61B4-C545-8B42-FA97F0783687}">
      <dgm:prSet/>
      <dgm:spPr/>
      <dgm:t>
        <a:bodyPr/>
        <a:lstStyle/>
        <a:p>
          <a:endParaRPr lang="es-ES"/>
        </a:p>
      </dgm:t>
    </dgm:pt>
    <dgm:pt modelId="{68005746-EEE5-5C4D-891B-1FD2AEED49E5}">
      <dgm:prSet phldrT="[Texto]"/>
      <dgm:spPr/>
      <dgm:t>
        <a:bodyPr/>
        <a:lstStyle/>
        <a:p>
          <a:r>
            <a:rPr lang="es-ES" dirty="0"/>
            <a:t>toString()</a:t>
          </a:r>
        </a:p>
      </dgm:t>
    </dgm:pt>
    <dgm:pt modelId="{7868826C-EBF0-894D-B703-3A0DB8489621}" type="parTrans" cxnId="{3DD062BA-C821-B44C-82C8-AF47F29E5399}">
      <dgm:prSet/>
      <dgm:spPr/>
      <dgm:t>
        <a:bodyPr/>
        <a:lstStyle/>
        <a:p>
          <a:endParaRPr lang="es-ES"/>
        </a:p>
      </dgm:t>
    </dgm:pt>
    <dgm:pt modelId="{867D21EC-77D6-EA47-A9EC-32E1EB71CB5A}" type="sibTrans" cxnId="{3DD062BA-C821-B44C-82C8-AF47F29E5399}">
      <dgm:prSet/>
      <dgm:spPr/>
      <dgm:t>
        <a:bodyPr/>
        <a:lstStyle/>
        <a:p>
          <a:endParaRPr lang="es-ES"/>
        </a:p>
      </dgm:t>
    </dgm:pt>
    <dgm:pt modelId="{AE2B7963-E012-4D46-9756-732F4230D789}">
      <dgm:prSet phldrT="[Texto]"/>
      <dgm:spPr/>
      <dgm:t>
        <a:bodyPr/>
        <a:lstStyle/>
        <a:p>
          <a:r>
            <a:rPr lang="es-ES" dirty="0"/>
            <a:t>getParent()</a:t>
          </a:r>
        </a:p>
      </dgm:t>
    </dgm:pt>
    <dgm:pt modelId="{1C95272E-ACD5-974B-BBBA-3915C1E3C964}" type="parTrans" cxnId="{1DE8372B-3300-AF43-8130-984D62C3E499}">
      <dgm:prSet/>
      <dgm:spPr/>
      <dgm:t>
        <a:bodyPr/>
        <a:lstStyle/>
        <a:p>
          <a:endParaRPr lang="es-ES"/>
        </a:p>
      </dgm:t>
    </dgm:pt>
    <dgm:pt modelId="{D64BBD8B-C8C6-FC4A-AE14-F894BC990908}" type="sibTrans" cxnId="{1DE8372B-3300-AF43-8130-984D62C3E499}">
      <dgm:prSet/>
      <dgm:spPr/>
      <dgm:t>
        <a:bodyPr/>
        <a:lstStyle/>
        <a:p>
          <a:endParaRPr lang="es-ES"/>
        </a:p>
      </dgm:t>
    </dgm:pt>
    <dgm:pt modelId="{8FEC6B3C-6F88-7A40-8DFF-7537AFFBF551}">
      <dgm:prSet phldrT="[Texto]"/>
      <dgm:spPr/>
      <dgm:t>
        <a:bodyPr/>
        <a:lstStyle/>
        <a:p>
          <a:r>
            <a:rPr lang="es-ES" dirty="0"/>
            <a:t>normalize()</a:t>
          </a:r>
        </a:p>
      </dgm:t>
    </dgm:pt>
    <dgm:pt modelId="{27BCF4E1-5829-5940-9551-DDE72D8E43D9}" type="parTrans" cxnId="{8FF26BDA-38EA-FF49-B1B7-A57BCC108E81}">
      <dgm:prSet/>
      <dgm:spPr/>
      <dgm:t>
        <a:bodyPr/>
        <a:lstStyle/>
        <a:p>
          <a:endParaRPr lang="es-ES"/>
        </a:p>
      </dgm:t>
    </dgm:pt>
    <dgm:pt modelId="{69E67A30-CE0D-0840-B6A7-09FB8247AB50}" type="sibTrans" cxnId="{8FF26BDA-38EA-FF49-B1B7-A57BCC108E81}">
      <dgm:prSet/>
      <dgm:spPr/>
      <dgm:t>
        <a:bodyPr/>
        <a:lstStyle/>
        <a:p>
          <a:endParaRPr lang="es-ES"/>
        </a:p>
      </dgm:t>
    </dgm:pt>
    <dgm:pt modelId="{9407270B-E9F1-D543-A091-F87A2302A48F}">
      <dgm:prSet phldrT="[Texto]"/>
      <dgm:spPr/>
      <dgm:t>
        <a:bodyPr/>
        <a:lstStyle/>
        <a:p>
          <a:r>
            <a:rPr lang="es-ES" dirty="0"/>
            <a:t>toAbsolutePath()</a:t>
          </a:r>
        </a:p>
      </dgm:t>
    </dgm:pt>
    <dgm:pt modelId="{89B093F2-CA0C-4F48-AE8F-ED07E6250794}" type="parTrans" cxnId="{DFBAAE4C-8519-8F4C-A2A4-3EE791A7BA85}">
      <dgm:prSet/>
      <dgm:spPr/>
      <dgm:t>
        <a:bodyPr/>
        <a:lstStyle/>
        <a:p>
          <a:endParaRPr lang="es-ES"/>
        </a:p>
      </dgm:t>
    </dgm:pt>
    <dgm:pt modelId="{E9BE16E9-A875-0B46-8ECD-A1EDF41260D5}" type="sibTrans" cxnId="{DFBAAE4C-8519-8F4C-A2A4-3EE791A7BA85}">
      <dgm:prSet/>
      <dgm:spPr/>
      <dgm:t>
        <a:bodyPr/>
        <a:lstStyle/>
        <a:p>
          <a:endParaRPr lang="es-ES"/>
        </a:p>
      </dgm:t>
    </dgm:pt>
    <dgm:pt modelId="{285B11D0-E764-6342-8492-5D26BF0B54E3}" type="pres">
      <dgm:prSet presAssocID="{75D33BB4-BE4C-2047-AF9A-C1AEB8BE1B5A}" presName="diagram" presStyleCnt="0">
        <dgm:presLayoutVars>
          <dgm:chPref val="1"/>
          <dgm:dir/>
          <dgm:animOne val="branch"/>
          <dgm:animLvl val="lvl"/>
          <dgm:resizeHandles val="exact"/>
        </dgm:presLayoutVars>
      </dgm:prSet>
      <dgm:spPr/>
    </dgm:pt>
    <dgm:pt modelId="{6AE36BC5-A8FD-0F4B-A17F-0D598673AF8D}" type="pres">
      <dgm:prSet presAssocID="{809A2C27-E241-BC4F-A5B4-9EF6D873027F}" presName="root1" presStyleCnt="0"/>
      <dgm:spPr/>
    </dgm:pt>
    <dgm:pt modelId="{7926DFA1-D8F0-D64A-A3F8-D55D96CD7FCE}" type="pres">
      <dgm:prSet presAssocID="{809A2C27-E241-BC4F-A5B4-9EF6D873027F}" presName="LevelOneTextNode" presStyleLbl="node0" presStyleIdx="0" presStyleCnt="1" custLinFactX="-45188" custLinFactNeighborX="-100000" custLinFactNeighborY="1622">
        <dgm:presLayoutVars>
          <dgm:chPref val="3"/>
        </dgm:presLayoutVars>
      </dgm:prSet>
      <dgm:spPr/>
    </dgm:pt>
    <dgm:pt modelId="{CE7D73A1-D3FC-C348-83C1-D225969646A0}" type="pres">
      <dgm:prSet presAssocID="{809A2C27-E241-BC4F-A5B4-9EF6D873027F}" presName="level2hierChild" presStyleCnt="0"/>
      <dgm:spPr/>
    </dgm:pt>
    <dgm:pt modelId="{A7E71A99-AD01-7945-9AFB-2C9E6D54279D}" type="pres">
      <dgm:prSet presAssocID="{F38F0380-F601-3644-A98B-755EBB80056A}" presName="conn2-1" presStyleLbl="parChTrans1D2" presStyleIdx="0" presStyleCnt="2"/>
      <dgm:spPr/>
    </dgm:pt>
    <dgm:pt modelId="{92F2BCAD-EE38-0345-8713-93EB52290C2C}" type="pres">
      <dgm:prSet presAssocID="{F38F0380-F601-3644-A98B-755EBB80056A}" presName="connTx" presStyleLbl="parChTrans1D2" presStyleIdx="0" presStyleCnt="2"/>
      <dgm:spPr/>
    </dgm:pt>
    <dgm:pt modelId="{7F53A320-E507-B945-A1A2-AAE37F9733E0}" type="pres">
      <dgm:prSet presAssocID="{75333443-8C16-CA43-8FFC-A809F5987BE3}" presName="root2" presStyleCnt="0"/>
      <dgm:spPr/>
    </dgm:pt>
    <dgm:pt modelId="{3AECCA51-ADDD-A04F-A566-8130353A2301}" type="pres">
      <dgm:prSet presAssocID="{75333443-8C16-CA43-8FFC-A809F5987BE3}" presName="LevelTwoTextNode" presStyleLbl="node2" presStyleIdx="0" presStyleCnt="2" custLinFactNeighborX="-73396" custLinFactNeighborY="9275">
        <dgm:presLayoutVars>
          <dgm:chPref val="3"/>
        </dgm:presLayoutVars>
      </dgm:prSet>
      <dgm:spPr/>
    </dgm:pt>
    <dgm:pt modelId="{CF7994EC-ED3B-A841-9502-92FC8606414D}" type="pres">
      <dgm:prSet presAssocID="{75333443-8C16-CA43-8FFC-A809F5987BE3}" presName="level3hierChild" presStyleCnt="0"/>
      <dgm:spPr/>
    </dgm:pt>
    <dgm:pt modelId="{9215ED8F-8F28-8843-ABFE-EAAB90BA6A02}" type="pres">
      <dgm:prSet presAssocID="{546B0152-6C09-1D42-B6CC-12FB7704FBA9}" presName="conn2-1" presStyleLbl="parChTrans1D3" presStyleIdx="0" presStyleCnt="8"/>
      <dgm:spPr/>
    </dgm:pt>
    <dgm:pt modelId="{FAD3CFA2-03D7-354B-93E0-BFC488FDABF0}" type="pres">
      <dgm:prSet presAssocID="{546B0152-6C09-1D42-B6CC-12FB7704FBA9}" presName="connTx" presStyleLbl="parChTrans1D3" presStyleIdx="0" presStyleCnt="8"/>
      <dgm:spPr/>
    </dgm:pt>
    <dgm:pt modelId="{D5FD8A54-CAAA-9E40-888D-68433545A042}" type="pres">
      <dgm:prSet presAssocID="{83085BB6-44CA-E145-950A-4A5DCA87487E}" presName="root2" presStyleCnt="0"/>
      <dgm:spPr/>
    </dgm:pt>
    <dgm:pt modelId="{68BCC239-9462-744E-A36F-C6BBD8A69A6E}" type="pres">
      <dgm:prSet presAssocID="{83085BB6-44CA-E145-950A-4A5DCA87487E}" presName="LevelTwoTextNode" presStyleLbl="node3" presStyleIdx="0" presStyleCnt="8">
        <dgm:presLayoutVars>
          <dgm:chPref val="3"/>
        </dgm:presLayoutVars>
      </dgm:prSet>
      <dgm:spPr/>
    </dgm:pt>
    <dgm:pt modelId="{D09EEA69-4B5D-684F-B631-FD5FB5BE65B6}" type="pres">
      <dgm:prSet presAssocID="{83085BB6-44CA-E145-950A-4A5DCA87487E}" presName="level3hierChild" presStyleCnt="0"/>
      <dgm:spPr/>
    </dgm:pt>
    <dgm:pt modelId="{616E0AEA-9002-214D-99D7-3BC927C77D3B}" type="pres">
      <dgm:prSet presAssocID="{1D0C3ADE-34C0-4B45-904C-62EAD5321E92}" presName="conn2-1" presStyleLbl="parChTrans1D3" presStyleIdx="1" presStyleCnt="8"/>
      <dgm:spPr/>
    </dgm:pt>
    <dgm:pt modelId="{DCBDAE18-1AFE-2C4E-B82C-450202B41368}" type="pres">
      <dgm:prSet presAssocID="{1D0C3ADE-34C0-4B45-904C-62EAD5321E92}" presName="connTx" presStyleLbl="parChTrans1D3" presStyleIdx="1" presStyleCnt="8"/>
      <dgm:spPr/>
    </dgm:pt>
    <dgm:pt modelId="{7731EF4B-31EB-C642-B9A0-B6E7EF52AD40}" type="pres">
      <dgm:prSet presAssocID="{6E4639BE-899F-374C-BAE1-E629C834B7E2}" presName="root2" presStyleCnt="0"/>
      <dgm:spPr/>
    </dgm:pt>
    <dgm:pt modelId="{FF5F30CB-C2D3-0E4F-ACA3-00A561286FF2}" type="pres">
      <dgm:prSet presAssocID="{6E4639BE-899F-374C-BAE1-E629C834B7E2}" presName="LevelTwoTextNode" presStyleLbl="node3" presStyleIdx="1" presStyleCnt="8">
        <dgm:presLayoutVars>
          <dgm:chPref val="3"/>
        </dgm:presLayoutVars>
      </dgm:prSet>
      <dgm:spPr/>
    </dgm:pt>
    <dgm:pt modelId="{88078589-ACC5-9E43-B741-0F30D9DAE44B}" type="pres">
      <dgm:prSet presAssocID="{6E4639BE-899F-374C-BAE1-E629C834B7E2}" presName="level3hierChild" presStyleCnt="0"/>
      <dgm:spPr/>
    </dgm:pt>
    <dgm:pt modelId="{59D0C3D8-D386-9048-84FD-96FA5FD9715D}" type="pres">
      <dgm:prSet presAssocID="{7ED02BF1-E148-644E-84FF-363C462DFFDA}" presName="conn2-1" presStyleLbl="parChTrans1D2" presStyleIdx="1" presStyleCnt="2"/>
      <dgm:spPr/>
    </dgm:pt>
    <dgm:pt modelId="{02C764BC-2B3F-4843-8F67-B4E12F57CD19}" type="pres">
      <dgm:prSet presAssocID="{7ED02BF1-E148-644E-84FF-363C462DFFDA}" presName="connTx" presStyleLbl="parChTrans1D2" presStyleIdx="1" presStyleCnt="2"/>
      <dgm:spPr/>
    </dgm:pt>
    <dgm:pt modelId="{2AA703ED-04F9-F143-ADA3-7C76DC69D7D5}" type="pres">
      <dgm:prSet presAssocID="{5711CF17-8EAB-F245-949C-06C8EE243D85}" presName="root2" presStyleCnt="0"/>
      <dgm:spPr/>
    </dgm:pt>
    <dgm:pt modelId="{972DD6FF-CAFA-D440-A397-7FFD0DE744F5}" type="pres">
      <dgm:prSet presAssocID="{5711CF17-8EAB-F245-949C-06C8EE243D85}" presName="LevelTwoTextNode" presStyleLbl="node2" presStyleIdx="1" presStyleCnt="2" custLinFactNeighborX="-73396" custLinFactNeighborY="7117">
        <dgm:presLayoutVars>
          <dgm:chPref val="3"/>
        </dgm:presLayoutVars>
      </dgm:prSet>
      <dgm:spPr/>
    </dgm:pt>
    <dgm:pt modelId="{19B59CB8-7960-FF4C-8C60-995B655D8A86}" type="pres">
      <dgm:prSet presAssocID="{5711CF17-8EAB-F245-949C-06C8EE243D85}" presName="level3hierChild" presStyleCnt="0"/>
      <dgm:spPr/>
    </dgm:pt>
    <dgm:pt modelId="{6EE27BFE-A508-8C41-8BD8-71A82311A7C3}" type="pres">
      <dgm:prSet presAssocID="{1C95272E-ACD5-974B-BBBA-3915C1E3C964}" presName="conn2-1" presStyleLbl="parChTrans1D3" presStyleIdx="2" presStyleCnt="8"/>
      <dgm:spPr/>
    </dgm:pt>
    <dgm:pt modelId="{03E51690-FACD-F74C-B01A-AB55F73E7F6A}" type="pres">
      <dgm:prSet presAssocID="{1C95272E-ACD5-974B-BBBA-3915C1E3C964}" presName="connTx" presStyleLbl="parChTrans1D3" presStyleIdx="2" presStyleCnt="8"/>
      <dgm:spPr/>
    </dgm:pt>
    <dgm:pt modelId="{76A5FC2D-D71F-B24C-9813-4343E81EF357}" type="pres">
      <dgm:prSet presAssocID="{AE2B7963-E012-4D46-9756-732F4230D789}" presName="root2" presStyleCnt="0"/>
      <dgm:spPr/>
    </dgm:pt>
    <dgm:pt modelId="{1BD1A16B-C7C1-8048-94D7-05D9C07BEFEA}" type="pres">
      <dgm:prSet presAssocID="{AE2B7963-E012-4D46-9756-732F4230D789}" presName="LevelTwoTextNode" presStyleLbl="node3" presStyleIdx="2" presStyleCnt="8">
        <dgm:presLayoutVars>
          <dgm:chPref val="3"/>
        </dgm:presLayoutVars>
      </dgm:prSet>
      <dgm:spPr/>
    </dgm:pt>
    <dgm:pt modelId="{AA4A4B2C-B98B-D74F-B5D2-A8447BC9085E}" type="pres">
      <dgm:prSet presAssocID="{AE2B7963-E012-4D46-9756-732F4230D789}" presName="level3hierChild" presStyleCnt="0"/>
      <dgm:spPr/>
    </dgm:pt>
    <dgm:pt modelId="{06080854-8A0C-6746-8B72-E436F01FBA3C}" type="pres">
      <dgm:prSet presAssocID="{27BCF4E1-5829-5940-9551-DDE72D8E43D9}" presName="conn2-1" presStyleLbl="parChTrans1D3" presStyleIdx="3" presStyleCnt="8"/>
      <dgm:spPr/>
    </dgm:pt>
    <dgm:pt modelId="{CE8BE5E7-0CF7-9F4C-B0D5-B1065FE97B7E}" type="pres">
      <dgm:prSet presAssocID="{27BCF4E1-5829-5940-9551-DDE72D8E43D9}" presName="connTx" presStyleLbl="parChTrans1D3" presStyleIdx="3" presStyleCnt="8"/>
      <dgm:spPr/>
    </dgm:pt>
    <dgm:pt modelId="{EDC8AB02-E9B6-2A42-97C9-15922E7A29EF}" type="pres">
      <dgm:prSet presAssocID="{8FEC6B3C-6F88-7A40-8DFF-7537AFFBF551}" presName="root2" presStyleCnt="0"/>
      <dgm:spPr/>
    </dgm:pt>
    <dgm:pt modelId="{F62A8228-FFF1-DB40-ABC4-BD344E81D456}" type="pres">
      <dgm:prSet presAssocID="{8FEC6B3C-6F88-7A40-8DFF-7537AFFBF551}" presName="LevelTwoTextNode" presStyleLbl="node3" presStyleIdx="3" presStyleCnt="8">
        <dgm:presLayoutVars>
          <dgm:chPref val="3"/>
        </dgm:presLayoutVars>
      </dgm:prSet>
      <dgm:spPr/>
    </dgm:pt>
    <dgm:pt modelId="{A56E45C1-52F4-F447-8F9C-EED4012DB096}" type="pres">
      <dgm:prSet presAssocID="{8FEC6B3C-6F88-7A40-8DFF-7537AFFBF551}" presName="level3hierChild" presStyleCnt="0"/>
      <dgm:spPr/>
    </dgm:pt>
    <dgm:pt modelId="{ECB030BA-5694-3948-800C-B7341C22E21D}" type="pres">
      <dgm:prSet presAssocID="{89B093F2-CA0C-4F48-AE8F-ED07E6250794}" presName="conn2-1" presStyleLbl="parChTrans1D3" presStyleIdx="4" presStyleCnt="8"/>
      <dgm:spPr/>
    </dgm:pt>
    <dgm:pt modelId="{DDA00F9E-C95E-7D4F-87F7-E99D4F238381}" type="pres">
      <dgm:prSet presAssocID="{89B093F2-CA0C-4F48-AE8F-ED07E6250794}" presName="connTx" presStyleLbl="parChTrans1D3" presStyleIdx="4" presStyleCnt="8"/>
      <dgm:spPr/>
    </dgm:pt>
    <dgm:pt modelId="{8176D8EA-0AB7-794C-A1A9-805C67657FDF}" type="pres">
      <dgm:prSet presAssocID="{9407270B-E9F1-D543-A091-F87A2302A48F}" presName="root2" presStyleCnt="0"/>
      <dgm:spPr/>
    </dgm:pt>
    <dgm:pt modelId="{6C074144-4A61-B04E-8CD6-129D5A80F1AE}" type="pres">
      <dgm:prSet presAssocID="{9407270B-E9F1-D543-A091-F87A2302A48F}" presName="LevelTwoTextNode" presStyleLbl="node3" presStyleIdx="4" presStyleCnt="8">
        <dgm:presLayoutVars>
          <dgm:chPref val="3"/>
        </dgm:presLayoutVars>
      </dgm:prSet>
      <dgm:spPr/>
    </dgm:pt>
    <dgm:pt modelId="{84FFF773-5604-944D-8531-AAAE8B25F775}" type="pres">
      <dgm:prSet presAssocID="{9407270B-E9F1-D543-A091-F87A2302A48F}" presName="level3hierChild" presStyleCnt="0"/>
      <dgm:spPr/>
    </dgm:pt>
    <dgm:pt modelId="{3054D143-235D-6E44-B2C2-DE5406298102}" type="pres">
      <dgm:prSet presAssocID="{F586633D-356A-1142-AD85-CB241B836A1B}" presName="conn2-1" presStyleLbl="parChTrans1D3" presStyleIdx="5" presStyleCnt="8"/>
      <dgm:spPr/>
    </dgm:pt>
    <dgm:pt modelId="{E9D87C06-FB66-7D47-875A-31C04083D397}" type="pres">
      <dgm:prSet presAssocID="{F586633D-356A-1142-AD85-CB241B836A1B}" presName="connTx" presStyleLbl="parChTrans1D3" presStyleIdx="5" presStyleCnt="8"/>
      <dgm:spPr/>
    </dgm:pt>
    <dgm:pt modelId="{C70FFC6B-8F04-6F44-B0FE-EDE5C0AE7ED3}" type="pres">
      <dgm:prSet presAssocID="{81BF9269-AD1A-AD43-93E3-0F7FF6CA800B}" presName="root2" presStyleCnt="0"/>
      <dgm:spPr/>
    </dgm:pt>
    <dgm:pt modelId="{48474D4F-70B6-5E49-A635-5DBE423C4936}" type="pres">
      <dgm:prSet presAssocID="{81BF9269-AD1A-AD43-93E3-0F7FF6CA800B}" presName="LevelTwoTextNode" presStyleLbl="node3" presStyleIdx="5" presStyleCnt="8">
        <dgm:presLayoutVars>
          <dgm:chPref val="3"/>
        </dgm:presLayoutVars>
      </dgm:prSet>
      <dgm:spPr/>
    </dgm:pt>
    <dgm:pt modelId="{E07E4AAA-EBF7-044C-9B5B-AD7823804600}" type="pres">
      <dgm:prSet presAssocID="{81BF9269-AD1A-AD43-93E3-0F7FF6CA800B}" presName="level3hierChild" presStyleCnt="0"/>
      <dgm:spPr/>
    </dgm:pt>
    <dgm:pt modelId="{87C71A8C-6AB4-C04E-A804-0C8521A8C5A4}" type="pres">
      <dgm:prSet presAssocID="{7868826C-EBF0-894D-B703-3A0DB8489621}" presName="conn2-1" presStyleLbl="parChTrans1D3" presStyleIdx="6" presStyleCnt="8"/>
      <dgm:spPr/>
    </dgm:pt>
    <dgm:pt modelId="{5BCEBF0A-9C78-1243-B1A3-553B67E445B5}" type="pres">
      <dgm:prSet presAssocID="{7868826C-EBF0-894D-B703-3A0DB8489621}" presName="connTx" presStyleLbl="parChTrans1D3" presStyleIdx="6" presStyleCnt="8"/>
      <dgm:spPr/>
    </dgm:pt>
    <dgm:pt modelId="{267AB774-17DB-CE4C-AD31-2572C33C6CF6}" type="pres">
      <dgm:prSet presAssocID="{68005746-EEE5-5C4D-891B-1FD2AEED49E5}" presName="root2" presStyleCnt="0"/>
      <dgm:spPr/>
    </dgm:pt>
    <dgm:pt modelId="{735E748C-AD88-BB4F-9A15-EFB45ED0D692}" type="pres">
      <dgm:prSet presAssocID="{68005746-EEE5-5C4D-891B-1FD2AEED49E5}" presName="LevelTwoTextNode" presStyleLbl="node3" presStyleIdx="6" presStyleCnt="8">
        <dgm:presLayoutVars>
          <dgm:chPref val="3"/>
        </dgm:presLayoutVars>
      </dgm:prSet>
      <dgm:spPr/>
    </dgm:pt>
    <dgm:pt modelId="{B5A74A9D-E1F0-6449-9AD5-576077AB81DF}" type="pres">
      <dgm:prSet presAssocID="{68005746-EEE5-5C4D-891B-1FD2AEED49E5}" presName="level3hierChild" presStyleCnt="0"/>
      <dgm:spPr/>
    </dgm:pt>
    <dgm:pt modelId="{9AB19875-5F95-CD44-9B83-A3156AF4C5F7}" type="pres">
      <dgm:prSet presAssocID="{9EFEB224-828F-7549-8B57-7D7D2B623BC4}" presName="conn2-1" presStyleLbl="parChTrans1D3" presStyleIdx="7" presStyleCnt="8"/>
      <dgm:spPr/>
    </dgm:pt>
    <dgm:pt modelId="{4E9F0C3B-AB62-DE48-8074-7DD3B9337ED5}" type="pres">
      <dgm:prSet presAssocID="{9EFEB224-828F-7549-8B57-7D7D2B623BC4}" presName="connTx" presStyleLbl="parChTrans1D3" presStyleIdx="7" presStyleCnt="8"/>
      <dgm:spPr/>
    </dgm:pt>
    <dgm:pt modelId="{AB2E48AF-B8F1-8644-8D5C-9B31F0BF88C9}" type="pres">
      <dgm:prSet presAssocID="{F74D1ACB-177B-1548-9D07-0C3EBBC90BCD}" presName="root2" presStyleCnt="0"/>
      <dgm:spPr/>
    </dgm:pt>
    <dgm:pt modelId="{2F8A32AC-7DEF-4C46-AF0C-118120D78946}" type="pres">
      <dgm:prSet presAssocID="{F74D1ACB-177B-1548-9D07-0C3EBBC90BCD}" presName="LevelTwoTextNode" presStyleLbl="node3" presStyleIdx="7" presStyleCnt="8">
        <dgm:presLayoutVars>
          <dgm:chPref val="3"/>
        </dgm:presLayoutVars>
      </dgm:prSet>
      <dgm:spPr/>
    </dgm:pt>
    <dgm:pt modelId="{531FF422-4A99-B74C-A0BE-4E6C0E7DF5CC}" type="pres">
      <dgm:prSet presAssocID="{F74D1ACB-177B-1548-9D07-0C3EBBC90BCD}" presName="level3hierChild" presStyleCnt="0"/>
      <dgm:spPr/>
    </dgm:pt>
  </dgm:ptLst>
  <dgm:cxnLst>
    <dgm:cxn modelId="{7E73CD01-92B8-A541-A3EC-EB7CF2F39D6E}" type="presOf" srcId="{7868826C-EBF0-894D-B703-3A0DB8489621}" destId="{87C71A8C-6AB4-C04E-A804-0C8521A8C5A4}" srcOrd="0" destOrd="0" presId="urn:microsoft.com/office/officeart/2005/8/layout/hierarchy2"/>
    <dgm:cxn modelId="{04CE4908-CD47-9A44-A9B8-C6C57DE42DC8}" type="presOf" srcId="{27BCF4E1-5829-5940-9551-DDE72D8E43D9}" destId="{06080854-8A0C-6746-8B72-E436F01FBA3C}" srcOrd="0" destOrd="0" presId="urn:microsoft.com/office/officeart/2005/8/layout/hierarchy2"/>
    <dgm:cxn modelId="{DCEB670C-764D-1B4A-80EB-2F0E4F0B969E}" srcId="{809A2C27-E241-BC4F-A5B4-9EF6D873027F}" destId="{75333443-8C16-CA43-8FFC-A809F5987BE3}" srcOrd="0" destOrd="0" parTransId="{F38F0380-F601-3644-A98B-755EBB80056A}" sibTransId="{F4E5AB6E-41F4-A146-B594-95EE9C9B1385}"/>
    <dgm:cxn modelId="{BBD58B10-A3F5-6D41-9528-BC9D0F11BAE1}" type="presOf" srcId="{7ED02BF1-E148-644E-84FF-363C462DFFDA}" destId="{59D0C3D8-D386-9048-84FD-96FA5FD9715D}" srcOrd="0" destOrd="0" presId="urn:microsoft.com/office/officeart/2005/8/layout/hierarchy2"/>
    <dgm:cxn modelId="{128BAE1B-32A8-B940-81C6-568D930A2CE1}" type="presOf" srcId="{F38F0380-F601-3644-A98B-755EBB80056A}" destId="{A7E71A99-AD01-7945-9AFB-2C9E6D54279D}" srcOrd="0" destOrd="0" presId="urn:microsoft.com/office/officeart/2005/8/layout/hierarchy2"/>
    <dgm:cxn modelId="{371D3D2A-C994-F241-8AD3-4542A8482969}" type="presOf" srcId="{81BF9269-AD1A-AD43-93E3-0F7FF6CA800B}" destId="{48474D4F-70B6-5E49-A635-5DBE423C4936}" srcOrd="0" destOrd="0" presId="urn:microsoft.com/office/officeart/2005/8/layout/hierarchy2"/>
    <dgm:cxn modelId="{1DE8372B-3300-AF43-8130-984D62C3E499}" srcId="{5711CF17-8EAB-F245-949C-06C8EE243D85}" destId="{AE2B7963-E012-4D46-9756-732F4230D789}" srcOrd="0" destOrd="0" parTransId="{1C95272E-ACD5-974B-BBBA-3915C1E3C964}" sibTransId="{D64BBD8B-C8C6-FC4A-AE14-F894BC990908}"/>
    <dgm:cxn modelId="{93706D2C-88C9-6A4D-83EA-0ADD5A0BBB55}" type="presOf" srcId="{75D33BB4-BE4C-2047-AF9A-C1AEB8BE1B5A}" destId="{285B11D0-E764-6342-8492-5D26BF0B54E3}" srcOrd="0" destOrd="0" presId="urn:microsoft.com/office/officeart/2005/8/layout/hierarchy2"/>
    <dgm:cxn modelId="{676D3732-62E9-D049-B6A4-9A147035CE11}" type="presOf" srcId="{89B093F2-CA0C-4F48-AE8F-ED07E6250794}" destId="{DDA00F9E-C95E-7D4F-87F7-E99D4F238381}" srcOrd="1" destOrd="0" presId="urn:microsoft.com/office/officeart/2005/8/layout/hierarchy2"/>
    <dgm:cxn modelId="{DFBAAE4C-8519-8F4C-A2A4-3EE791A7BA85}" srcId="{5711CF17-8EAB-F245-949C-06C8EE243D85}" destId="{9407270B-E9F1-D543-A091-F87A2302A48F}" srcOrd="2" destOrd="0" parTransId="{89B093F2-CA0C-4F48-AE8F-ED07E6250794}" sibTransId="{E9BE16E9-A875-0B46-8ECD-A1EDF41260D5}"/>
    <dgm:cxn modelId="{1DEEB86C-DFBD-1147-A429-EFF49547E4E0}" srcId="{5711CF17-8EAB-F245-949C-06C8EE243D85}" destId="{81BF9269-AD1A-AD43-93E3-0F7FF6CA800B}" srcOrd="3" destOrd="0" parTransId="{F586633D-356A-1142-AD85-CB241B836A1B}" sibTransId="{1717FE8A-7977-F443-A0A8-C6A232658E3E}"/>
    <dgm:cxn modelId="{4E815B70-FC95-2141-A87A-2E8901168DF0}" srcId="{75333443-8C16-CA43-8FFC-A809F5987BE3}" destId="{6E4639BE-899F-374C-BAE1-E629C834B7E2}" srcOrd="1" destOrd="0" parTransId="{1D0C3ADE-34C0-4B45-904C-62EAD5321E92}" sibTransId="{FE0A2A01-9F0C-F64D-8A27-6BA0920AFBFC}"/>
    <dgm:cxn modelId="{CACFB853-50B1-4140-AC64-3F58D8EEE1F6}" type="presOf" srcId="{1D0C3ADE-34C0-4B45-904C-62EAD5321E92}" destId="{DCBDAE18-1AFE-2C4E-B82C-450202B41368}" srcOrd="1" destOrd="0" presId="urn:microsoft.com/office/officeart/2005/8/layout/hierarchy2"/>
    <dgm:cxn modelId="{3EC25A56-37B3-A74E-9A34-5FF188ED2563}" type="presOf" srcId="{75333443-8C16-CA43-8FFC-A809F5987BE3}" destId="{3AECCA51-ADDD-A04F-A566-8130353A2301}" srcOrd="0" destOrd="0" presId="urn:microsoft.com/office/officeart/2005/8/layout/hierarchy2"/>
    <dgm:cxn modelId="{868AF057-300E-D24C-B091-556F0097DEA3}" type="presOf" srcId="{AE2B7963-E012-4D46-9756-732F4230D789}" destId="{1BD1A16B-C7C1-8048-94D7-05D9C07BEFEA}" srcOrd="0" destOrd="0" presId="urn:microsoft.com/office/officeart/2005/8/layout/hierarchy2"/>
    <dgm:cxn modelId="{6D58E158-93DF-B149-BDA8-B17FA4D6A5E3}" type="presOf" srcId="{5711CF17-8EAB-F245-949C-06C8EE243D85}" destId="{972DD6FF-CAFA-D440-A397-7FFD0DE744F5}" srcOrd="0" destOrd="0" presId="urn:microsoft.com/office/officeart/2005/8/layout/hierarchy2"/>
    <dgm:cxn modelId="{E89C085A-023B-8A4E-8D0F-D1F4BE8E08D4}" type="presOf" srcId="{89B093F2-CA0C-4F48-AE8F-ED07E6250794}" destId="{ECB030BA-5694-3948-800C-B7341C22E21D}" srcOrd="0" destOrd="0" presId="urn:microsoft.com/office/officeart/2005/8/layout/hierarchy2"/>
    <dgm:cxn modelId="{4452A05A-B7DC-524A-A8A1-55FF23CDEACE}" type="presOf" srcId="{1D0C3ADE-34C0-4B45-904C-62EAD5321E92}" destId="{616E0AEA-9002-214D-99D7-3BC927C77D3B}" srcOrd="0" destOrd="0" presId="urn:microsoft.com/office/officeart/2005/8/layout/hierarchy2"/>
    <dgm:cxn modelId="{47F3F35A-E451-8542-BAC0-996E7F6207FB}" type="presOf" srcId="{9EFEB224-828F-7549-8B57-7D7D2B623BC4}" destId="{9AB19875-5F95-CD44-9B83-A3156AF4C5F7}" srcOrd="0" destOrd="0" presId="urn:microsoft.com/office/officeart/2005/8/layout/hierarchy2"/>
    <dgm:cxn modelId="{71CC0B7E-8130-774F-AD07-A090E8E22616}" type="presOf" srcId="{1C95272E-ACD5-974B-BBBA-3915C1E3C964}" destId="{6EE27BFE-A508-8C41-8BD8-71A82311A7C3}" srcOrd="0" destOrd="0" presId="urn:microsoft.com/office/officeart/2005/8/layout/hierarchy2"/>
    <dgm:cxn modelId="{C0FD437E-2EBC-D14D-924A-33DB092D1282}" type="presOf" srcId="{7ED02BF1-E148-644E-84FF-363C462DFFDA}" destId="{02C764BC-2B3F-4843-8F67-B4E12F57CD19}" srcOrd="1" destOrd="0" presId="urn:microsoft.com/office/officeart/2005/8/layout/hierarchy2"/>
    <dgm:cxn modelId="{27FF758C-C5B9-BF42-8740-5EF873ADD15F}" srcId="{75D33BB4-BE4C-2047-AF9A-C1AEB8BE1B5A}" destId="{809A2C27-E241-BC4F-A5B4-9EF6D873027F}" srcOrd="0" destOrd="0" parTransId="{2CC5E085-9792-D447-8496-A46E4921FE7A}" sibTransId="{4F8C4F11-DCD9-CF41-9F7C-45162054A3D8}"/>
    <dgm:cxn modelId="{C371838F-0DB7-7F43-BBD9-3EACE5E8B736}" type="presOf" srcId="{83085BB6-44CA-E145-950A-4A5DCA87487E}" destId="{68BCC239-9462-744E-A36F-C6BBD8A69A6E}" srcOrd="0" destOrd="0" presId="urn:microsoft.com/office/officeart/2005/8/layout/hierarchy2"/>
    <dgm:cxn modelId="{FF8B958F-9696-1841-B81A-8B52CA4C4FA5}" type="presOf" srcId="{F586633D-356A-1142-AD85-CB241B836A1B}" destId="{3054D143-235D-6E44-B2C2-DE5406298102}" srcOrd="0" destOrd="0" presId="urn:microsoft.com/office/officeart/2005/8/layout/hierarchy2"/>
    <dgm:cxn modelId="{CA03D692-9C3E-D44C-86D9-C4B54C523932}" type="presOf" srcId="{F74D1ACB-177B-1548-9D07-0C3EBBC90BCD}" destId="{2F8A32AC-7DEF-4C46-AF0C-118120D78946}" srcOrd="0" destOrd="0" presId="urn:microsoft.com/office/officeart/2005/8/layout/hierarchy2"/>
    <dgm:cxn modelId="{C218B3AF-8C02-9C4A-9B54-3972F6F7553F}" type="presOf" srcId="{6E4639BE-899F-374C-BAE1-E629C834B7E2}" destId="{FF5F30CB-C2D3-0E4F-ACA3-00A561286FF2}" srcOrd="0" destOrd="0" presId="urn:microsoft.com/office/officeart/2005/8/layout/hierarchy2"/>
    <dgm:cxn modelId="{5B574CB0-DF01-CB47-840A-6BA6E527AF52}" type="presOf" srcId="{1C95272E-ACD5-974B-BBBA-3915C1E3C964}" destId="{03E51690-FACD-F74C-B01A-AB55F73E7F6A}" srcOrd="1" destOrd="0" presId="urn:microsoft.com/office/officeart/2005/8/layout/hierarchy2"/>
    <dgm:cxn modelId="{2160A4B6-74F1-4C42-AB90-565A13170169}" type="presOf" srcId="{8FEC6B3C-6F88-7A40-8DFF-7537AFFBF551}" destId="{F62A8228-FFF1-DB40-ABC4-BD344E81D456}" srcOrd="0" destOrd="0" presId="urn:microsoft.com/office/officeart/2005/8/layout/hierarchy2"/>
    <dgm:cxn modelId="{3DD062BA-C821-B44C-82C8-AF47F29E5399}" srcId="{5711CF17-8EAB-F245-949C-06C8EE243D85}" destId="{68005746-EEE5-5C4D-891B-1FD2AEED49E5}" srcOrd="4" destOrd="0" parTransId="{7868826C-EBF0-894D-B703-3A0DB8489621}" sibTransId="{867D21EC-77D6-EA47-A9EC-32E1EB71CB5A}"/>
    <dgm:cxn modelId="{358E74BA-2091-B048-9412-29EC3347DD66}" type="presOf" srcId="{546B0152-6C09-1D42-B6CC-12FB7704FBA9}" destId="{9215ED8F-8F28-8843-ABFE-EAAB90BA6A02}" srcOrd="0" destOrd="0" presId="urn:microsoft.com/office/officeart/2005/8/layout/hierarchy2"/>
    <dgm:cxn modelId="{B6DBA1C9-61B4-C545-8B42-FA97F0783687}" srcId="{5711CF17-8EAB-F245-949C-06C8EE243D85}" destId="{F74D1ACB-177B-1548-9D07-0C3EBBC90BCD}" srcOrd="5" destOrd="0" parTransId="{9EFEB224-828F-7549-8B57-7D7D2B623BC4}" sibTransId="{68F747D9-D939-6741-B0CF-ABE576F3639B}"/>
    <dgm:cxn modelId="{835BF0CC-629E-3647-ADF3-B7F702993C24}" type="presOf" srcId="{809A2C27-E241-BC4F-A5B4-9EF6D873027F}" destId="{7926DFA1-D8F0-D64A-A3F8-D55D96CD7FCE}" srcOrd="0" destOrd="0" presId="urn:microsoft.com/office/officeart/2005/8/layout/hierarchy2"/>
    <dgm:cxn modelId="{C26086CF-1524-4A4F-9E52-49A74E43D490}" type="presOf" srcId="{68005746-EEE5-5C4D-891B-1FD2AEED49E5}" destId="{735E748C-AD88-BB4F-9A15-EFB45ED0D692}" srcOrd="0" destOrd="0" presId="urn:microsoft.com/office/officeart/2005/8/layout/hierarchy2"/>
    <dgm:cxn modelId="{EB5F7ED2-D297-D641-A8C4-48C33C3AD239}" srcId="{809A2C27-E241-BC4F-A5B4-9EF6D873027F}" destId="{5711CF17-8EAB-F245-949C-06C8EE243D85}" srcOrd="1" destOrd="0" parTransId="{7ED02BF1-E148-644E-84FF-363C462DFFDA}" sibTransId="{71E76524-A6C0-5A4D-92A5-2910FEA57C54}"/>
    <dgm:cxn modelId="{DAD2E5D2-7C70-214B-83E1-86D05093C61F}" type="presOf" srcId="{546B0152-6C09-1D42-B6CC-12FB7704FBA9}" destId="{FAD3CFA2-03D7-354B-93E0-BFC488FDABF0}" srcOrd="1" destOrd="0" presId="urn:microsoft.com/office/officeart/2005/8/layout/hierarchy2"/>
    <dgm:cxn modelId="{8FF26BDA-38EA-FF49-B1B7-A57BCC108E81}" srcId="{5711CF17-8EAB-F245-949C-06C8EE243D85}" destId="{8FEC6B3C-6F88-7A40-8DFF-7537AFFBF551}" srcOrd="1" destOrd="0" parTransId="{27BCF4E1-5829-5940-9551-DDE72D8E43D9}" sibTransId="{69E67A30-CE0D-0840-B6A7-09FB8247AB50}"/>
    <dgm:cxn modelId="{BB96E2DA-835B-EC4E-A9C6-8A8C4DB6F88C}" type="presOf" srcId="{7868826C-EBF0-894D-B703-3A0DB8489621}" destId="{5BCEBF0A-9C78-1243-B1A3-553B67E445B5}" srcOrd="1" destOrd="0" presId="urn:microsoft.com/office/officeart/2005/8/layout/hierarchy2"/>
    <dgm:cxn modelId="{9E44F5DC-DDB9-BF42-BD43-E51E3BFE3EEA}" type="presOf" srcId="{27BCF4E1-5829-5940-9551-DDE72D8E43D9}" destId="{CE8BE5E7-0CF7-9F4C-B0D5-B1065FE97B7E}" srcOrd="1" destOrd="0" presId="urn:microsoft.com/office/officeart/2005/8/layout/hierarchy2"/>
    <dgm:cxn modelId="{DE703FE0-6E9D-BE41-AEE7-1176DDFE326A}" type="presOf" srcId="{F38F0380-F601-3644-A98B-755EBB80056A}" destId="{92F2BCAD-EE38-0345-8713-93EB52290C2C}" srcOrd="1" destOrd="0" presId="urn:microsoft.com/office/officeart/2005/8/layout/hierarchy2"/>
    <dgm:cxn modelId="{5664F5E1-541F-534C-BB50-5DB3C849E64E}" type="presOf" srcId="{9407270B-E9F1-D543-A091-F87A2302A48F}" destId="{6C074144-4A61-B04E-8CD6-129D5A80F1AE}" srcOrd="0" destOrd="0" presId="urn:microsoft.com/office/officeart/2005/8/layout/hierarchy2"/>
    <dgm:cxn modelId="{63A81BEF-C4A2-004B-90AD-9D290ADA8BDF}" type="presOf" srcId="{9EFEB224-828F-7549-8B57-7D7D2B623BC4}" destId="{4E9F0C3B-AB62-DE48-8074-7DD3B9337ED5}" srcOrd="1" destOrd="0" presId="urn:microsoft.com/office/officeart/2005/8/layout/hierarchy2"/>
    <dgm:cxn modelId="{003B72F3-2AE7-5F4A-AF52-413B338FCD9C}" type="presOf" srcId="{F586633D-356A-1142-AD85-CB241B836A1B}" destId="{E9D87C06-FB66-7D47-875A-31C04083D397}" srcOrd="1" destOrd="0" presId="urn:microsoft.com/office/officeart/2005/8/layout/hierarchy2"/>
    <dgm:cxn modelId="{6615B1F9-D5C7-9645-9F6D-A1F1D5477A4C}" srcId="{75333443-8C16-CA43-8FFC-A809F5987BE3}" destId="{83085BB6-44CA-E145-950A-4A5DCA87487E}" srcOrd="0" destOrd="0" parTransId="{546B0152-6C09-1D42-B6CC-12FB7704FBA9}" sibTransId="{CEFD3BDA-E01B-8D4C-B814-B093E7CE8C9B}"/>
    <dgm:cxn modelId="{A1685D5C-ACFB-1A4D-B22D-96E88A9D7742}" type="presParOf" srcId="{285B11D0-E764-6342-8492-5D26BF0B54E3}" destId="{6AE36BC5-A8FD-0F4B-A17F-0D598673AF8D}" srcOrd="0" destOrd="0" presId="urn:microsoft.com/office/officeart/2005/8/layout/hierarchy2"/>
    <dgm:cxn modelId="{743A676C-C229-8641-BA7D-5D1C32E6DBA2}" type="presParOf" srcId="{6AE36BC5-A8FD-0F4B-A17F-0D598673AF8D}" destId="{7926DFA1-D8F0-D64A-A3F8-D55D96CD7FCE}" srcOrd="0" destOrd="0" presId="urn:microsoft.com/office/officeart/2005/8/layout/hierarchy2"/>
    <dgm:cxn modelId="{01C513B9-1222-0749-8EDD-5E42361C81A6}" type="presParOf" srcId="{6AE36BC5-A8FD-0F4B-A17F-0D598673AF8D}" destId="{CE7D73A1-D3FC-C348-83C1-D225969646A0}" srcOrd="1" destOrd="0" presId="urn:microsoft.com/office/officeart/2005/8/layout/hierarchy2"/>
    <dgm:cxn modelId="{235DDE03-F47C-DB42-9862-50D482C4C55E}" type="presParOf" srcId="{CE7D73A1-D3FC-C348-83C1-D225969646A0}" destId="{A7E71A99-AD01-7945-9AFB-2C9E6D54279D}" srcOrd="0" destOrd="0" presId="urn:microsoft.com/office/officeart/2005/8/layout/hierarchy2"/>
    <dgm:cxn modelId="{CAD82A8A-64D4-E14D-B492-8A7143CB8729}" type="presParOf" srcId="{A7E71A99-AD01-7945-9AFB-2C9E6D54279D}" destId="{92F2BCAD-EE38-0345-8713-93EB52290C2C}" srcOrd="0" destOrd="0" presId="urn:microsoft.com/office/officeart/2005/8/layout/hierarchy2"/>
    <dgm:cxn modelId="{2EACF277-7015-0E4E-846D-2D7E561E552E}" type="presParOf" srcId="{CE7D73A1-D3FC-C348-83C1-D225969646A0}" destId="{7F53A320-E507-B945-A1A2-AAE37F9733E0}" srcOrd="1" destOrd="0" presId="urn:microsoft.com/office/officeart/2005/8/layout/hierarchy2"/>
    <dgm:cxn modelId="{8F85FB39-ECE8-4D48-8810-BD0E1C667771}" type="presParOf" srcId="{7F53A320-E507-B945-A1A2-AAE37F9733E0}" destId="{3AECCA51-ADDD-A04F-A566-8130353A2301}" srcOrd="0" destOrd="0" presId="urn:microsoft.com/office/officeart/2005/8/layout/hierarchy2"/>
    <dgm:cxn modelId="{88908C8B-EF6D-AA42-88F7-51DE63CA6A61}" type="presParOf" srcId="{7F53A320-E507-B945-A1A2-AAE37F9733E0}" destId="{CF7994EC-ED3B-A841-9502-92FC8606414D}" srcOrd="1" destOrd="0" presId="urn:microsoft.com/office/officeart/2005/8/layout/hierarchy2"/>
    <dgm:cxn modelId="{961DEC71-49A6-3541-8E2E-491345E0F4F5}" type="presParOf" srcId="{CF7994EC-ED3B-A841-9502-92FC8606414D}" destId="{9215ED8F-8F28-8843-ABFE-EAAB90BA6A02}" srcOrd="0" destOrd="0" presId="urn:microsoft.com/office/officeart/2005/8/layout/hierarchy2"/>
    <dgm:cxn modelId="{43E1F88A-78DA-974A-9838-6F924BB17D6F}" type="presParOf" srcId="{9215ED8F-8F28-8843-ABFE-EAAB90BA6A02}" destId="{FAD3CFA2-03D7-354B-93E0-BFC488FDABF0}" srcOrd="0" destOrd="0" presId="urn:microsoft.com/office/officeart/2005/8/layout/hierarchy2"/>
    <dgm:cxn modelId="{075E8715-989A-6948-88DC-21CD373A55AB}" type="presParOf" srcId="{CF7994EC-ED3B-A841-9502-92FC8606414D}" destId="{D5FD8A54-CAAA-9E40-888D-68433545A042}" srcOrd="1" destOrd="0" presId="urn:microsoft.com/office/officeart/2005/8/layout/hierarchy2"/>
    <dgm:cxn modelId="{2F27EFCA-1D99-514B-9721-54C5ABE09D18}" type="presParOf" srcId="{D5FD8A54-CAAA-9E40-888D-68433545A042}" destId="{68BCC239-9462-744E-A36F-C6BBD8A69A6E}" srcOrd="0" destOrd="0" presId="urn:microsoft.com/office/officeart/2005/8/layout/hierarchy2"/>
    <dgm:cxn modelId="{C3126C97-9E54-E745-B560-8B80E6A322F7}" type="presParOf" srcId="{D5FD8A54-CAAA-9E40-888D-68433545A042}" destId="{D09EEA69-4B5D-684F-B631-FD5FB5BE65B6}" srcOrd="1" destOrd="0" presId="urn:microsoft.com/office/officeart/2005/8/layout/hierarchy2"/>
    <dgm:cxn modelId="{E8065F7D-C521-0F43-AD41-FDDB6E60236A}" type="presParOf" srcId="{CF7994EC-ED3B-A841-9502-92FC8606414D}" destId="{616E0AEA-9002-214D-99D7-3BC927C77D3B}" srcOrd="2" destOrd="0" presId="urn:microsoft.com/office/officeart/2005/8/layout/hierarchy2"/>
    <dgm:cxn modelId="{FF950588-AAC8-3A4E-9FD5-1585C331C059}" type="presParOf" srcId="{616E0AEA-9002-214D-99D7-3BC927C77D3B}" destId="{DCBDAE18-1AFE-2C4E-B82C-450202B41368}" srcOrd="0" destOrd="0" presId="urn:microsoft.com/office/officeart/2005/8/layout/hierarchy2"/>
    <dgm:cxn modelId="{72816EFB-B7D1-4A48-9813-63AE0FF2DDF5}" type="presParOf" srcId="{CF7994EC-ED3B-A841-9502-92FC8606414D}" destId="{7731EF4B-31EB-C642-B9A0-B6E7EF52AD40}" srcOrd="3" destOrd="0" presId="urn:microsoft.com/office/officeart/2005/8/layout/hierarchy2"/>
    <dgm:cxn modelId="{ECC03AF1-C461-C04F-9E0E-2D8967359524}" type="presParOf" srcId="{7731EF4B-31EB-C642-B9A0-B6E7EF52AD40}" destId="{FF5F30CB-C2D3-0E4F-ACA3-00A561286FF2}" srcOrd="0" destOrd="0" presId="urn:microsoft.com/office/officeart/2005/8/layout/hierarchy2"/>
    <dgm:cxn modelId="{365DDDB6-A0CD-254A-BA21-305B9B1404A5}" type="presParOf" srcId="{7731EF4B-31EB-C642-B9A0-B6E7EF52AD40}" destId="{88078589-ACC5-9E43-B741-0F30D9DAE44B}" srcOrd="1" destOrd="0" presId="urn:microsoft.com/office/officeart/2005/8/layout/hierarchy2"/>
    <dgm:cxn modelId="{CDC1D767-3870-2543-BBD6-991F1A4489E6}" type="presParOf" srcId="{CE7D73A1-D3FC-C348-83C1-D225969646A0}" destId="{59D0C3D8-D386-9048-84FD-96FA5FD9715D}" srcOrd="2" destOrd="0" presId="urn:microsoft.com/office/officeart/2005/8/layout/hierarchy2"/>
    <dgm:cxn modelId="{56EF7CB6-729B-BD43-AC14-270C442DC59F}" type="presParOf" srcId="{59D0C3D8-D386-9048-84FD-96FA5FD9715D}" destId="{02C764BC-2B3F-4843-8F67-B4E12F57CD19}" srcOrd="0" destOrd="0" presId="urn:microsoft.com/office/officeart/2005/8/layout/hierarchy2"/>
    <dgm:cxn modelId="{CBAE2818-1151-EF48-B8C6-4BBAB23D6AE6}" type="presParOf" srcId="{CE7D73A1-D3FC-C348-83C1-D225969646A0}" destId="{2AA703ED-04F9-F143-ADA3-7C76DC69D7D5}" srcOrd="3" destOrd="0" presId="urn:microsoft.com/office/officeart/2005/8/layout/hierarchy2"/>
    <dgm:cxn modelId="{2170F35A-EB2C-3647-A0EB-666BD91CD51B}" type="presParOf" srcId="{2AA703ED-04F9-F143-ADA3-7C76DC69D7D5}" destId="{972DD6FF-CAFA-D440-A397-7FFD0DE744F5}" srcOrd="0" destOrd="0" presId="urn:microsoft.com/office/officeart/2005/8/layout/hierarchy2"/>
    <dgm:cxn modelId="{A66EB50D-FB86-0446-A417-F5775963CC37}" type="presParOf" srcId="{2AA703ED-04F9-F143-ADA3-7C76DC69D7D5}" destId="{19B59CB8-7960-FF4C-8C60-995B655D8A86}" srcOrd="1" destOrd="0" presId="urn:microsoft.com/office/officeart/2005/8/layout/hierarchy2"/>
    <dgm:cxn modelId="{E54F9DA4-A1CE-A940-ACFC-5713D4959CF9}" type="presParOf" srcId="{19B59CB8-7960-FF4C-8C60-995B655D8A86}" destId="{6EE27BFE-A508-8C41-8BD8-71A82311A7C3}" srcOrd="0" destOrd="0" presId="urn:microsoft.com/office/officeart/2005/8/layout/hierarchy2"/>
    <dgm:cxn modelId="{4EEF729A-9888-9945-A7AB-63C279152E33}" type="presParOf" srcId="{6EE27BFE-A508-8C41-8BD8-71A82311A7C3}" destId="{03E51690-FACD-F74C-B01A-AB55F73E7F6A}" srcOrd="0" destOrd="0" presId="urn:microsoft.com/office/officeart/2005/8/layout/hierarchy2"/>
    <dgm:cxn modelId="{A4152DCC-B985-B840-8D11-2B6744F5C8B2}" type="presParOf" srcId="{19B59CB8-7960-FF4C-8C60-995B655D8A86}" destId="{76A5FC2D-D71F-B24C-9813-4343E81EF357}" srcOrd="1" destOrd="0" presId="urn:microsoft.com/office/officeart/2005/8/layout/hierarchy2"/>
    <dgm:cxn modelId="{0E2ABE28-CD83-8946-9B26-E8E52BDD299B}" type="presParOf" srcId="{76A5FC2D-D71F-B24C-9813-4343E81EF357}" destId="{1BD1A16B-C7C1-8048-94D7-05D9C07BEFEA}" srcOrd="0" destOrd="0" presId="urn:microsoft.com/office/officeart/2005/8/layout/hierarchy2"/>
    <dgm:cxn modelId="{E743B731-950E-E94F-BAB2-A2C983CCEAE9}" type="presParOf" srcId="{76A5FC2D-D71F-B24C-9813-4343E81EF357}" destId="{AA4A4B2C-B98B-D74F-B5D2-A8447BC9085E}" srcOrd="1" destOrd="0" presId="urn:microsoft.com/office/officeart/2005/8/layout/hierarchy2"/>
    <dgm:cxn modelId="{4F192637-721B-7844-9B3A-649429260265}" type="presParOf" srcId="{19B59CB8-7960-FF4C-8C60-995B655D8A86}" destId="{06080854-8A0C-6746-8B72-E436F01FBA3C}" srcOrd="2" destOrd="0" presId="urn:microsoft.com/office/officeart/2005/8/layout/hierarchy2"/>
    <dgm:cxn modelId="{C46A5A07-79B7-B24A-9637-EB4E9EBDBAAA}" type="presParOf" srcId="{06080854-8A0C-6746-8B72-E436F01FBA3C}" destId="{CE8BE5E7-0CF7-9F4C-B0D5-B1065FE97B7E}" srcOrd="0" destOrd="0" presId="urn:microsoft.com/office/officeart/2005/8/layout/hierarchy2"/>
    <dgm:cxn modelId="{32B87C4D-7FA2-354F-A0F9-BDDF4855D905}" type="presParOf" srcId="{19B59CB8-7960-FF4C-8C60-995B655D8A86}" destId="{EDC8AB02-E9B6-2A42-97C9-15922E7A29EF}" srcOrd="3" destOrd="0" presId="urn:microsoft.com/office/officeart/2005/8/layout/hierarchy2"/>
    <dgm:cxn modelId="{989B4076-EB74-CB44-B597-6E69D817E93F}" type="presParOf" srcId="{EDC8AB02-E9B6-2A42-97C9-15922E7A29EF}" destId="{F62A8228-FFF1-DB40-ABC4-BD344E81D456}" srcOrd="0" destOrd="0" presId="urn:microsoft.com/office/officeart/2005/8/layout/hierarchy2"/>
    <dgm:cxn modelId="{CD3CFE99-31FA-AD4C-9F2F-21F6355508FA}" type="presParOf" srcId="{EDC8AB02-E9B6-2A42-97C9-15922E7A29EF}" destId="{A56E45C1-52F4-F447-8F9C-EED4012DB096}" srcOrd="1" destOrd="0" presId="urn:microsoft.com/office/officeart/2005/8/layout/hierarchy2"/>
    <dgm:cxn modelId="{89A6032E-62F8-C64D-8286-A6594F891766}" type="presParOf" srcId="{19B59CB8-7960-FF4C-8C60-995B655D8A86}" destId="{ECB030BA-5694-3948-800C-B7341C22E21D}" srcOrd="4" destOrd="0" presId="urn:microsoft.com/office/officeart/2005/8/layout/hierarchy2"/>
    <dgm:cxn modelId="{ECBEFF78-4FC2-7945-8281-4A9FBB2F5079}" type="presParOf" srcId="{ECB030BA-5694-3948-800C-B7341C22E21D}" destId="{DDA00F9E-C95E-7D4F-87F7-E99D4F238381}" srcOrd="0" destOrd="0" presId="urn:microsoft.com/office/officeart/2005/8/layout/hierarchy2"/>
    <dgm:cxn modelId="{DB4F4849-30E2-7145-9198-58C109DA6FFC}" type="presParOf" srcId="{19B59CB8-7960-FF4C-8C60-995B655D8A86}" destId="{8176D8EA-0AB7-794C-A1A9-805C67657FDF}" srcOrd="5" destOrd="0" presId="urn:microsoft.com/office/officeart/2005/8/layout/hierarchy2"/>
    <dgm:cxn modelId="{D7732D7D-63F8-EE49-95B7-C1565276F872}" type="presParOf" srcId="{8176D8EA-0AB7-794C-A1A9-805C67657FDF}" destId="{6C074144-4A61-B04E-8CD6-129D5A80F1AE}" srcOrd="0" destOrd="0" presId="urn:microsoft.com/office/officeart/2005/8/layout/hierarchy2"/>
    <dgm:cxn modelId="{8A813E48-0857-0044-BBF2-9D127774EC9D}" type="presParOf" srcId="{8176D8EA-0AB7-794C-A1A9-805C67657FDF}" destId="{84FFF773-5604-944D-8531-AAAE8B25F775}" srcOrd="1" destOrd="0" presId="urn:microsoft.com/office/officeart/2005/8/layout/hierarchy2"/>
    <dgm:cxn modelId="{828B88D2-F1C1-124B-A984-49AFB0B3EC4C}" type="presParOf" srcId="{19B59CB8-7960-FF4C-8C60-995B655D8A86}" destId="{3054D143-235D-6E44-B2C2-DE5406298102}" srcOrd="6" destOrd="0" presId="urn:microsoft.com/office/officeart/2005/8/layout/hierarchy2"/>
    <dgm:cxn modelId="{AE302F00-AF54-3A48-9A44-68A31D3CD160}" type="presParOf" srcId="{3054D143-235D-6E44-B2C2-DE5406298102}" destId="{E9D87C06-FB66-7D47-875A-31C04083D397}" srcOrd="0" destOrd="0" presId="urn:microsoft.com/office/officeart/2005/8/layout/hierarchy2"/>
    <dgm:cxn modelId="{98D88BAC-2146-244B-AF32-EAD517353CBE}" type="presParOf" srcId="{19B59CB8-7960-FF4C-8C60-995B655D8A86}" destId="{C70FFC6B-8F04-6F44-B0FE-EDE5C0AE7ED3}" srcOrd="7" destOrd="0" presId="urn:microsoft.com/office/officeart/2005/8/layout/hierarchy2"/>
    <dgm:cxn modelId="{BBA607D1-A462-FF4A-89CA-E33731538BA1}" type="presParOf" srcId="{C70FFC6B-8F04-6F44-B0FE-EDE5C0AE7ED3}" destId="{48474D4F-70B6-5E49-A635-5DBE423C4936}" srcOrd="0" destOrd="0" presId="urn:microsoft.com/office/officeart/2005/8/layout/hierarchy2"/>
    <dgm:cxn modelId="{A32CE7A7-D37B-FB4A-9B7C-F9E5E44D31BA}" type="presParOf" srcId="{C70FFC6B-8F04-6F44-B0FE-EDE5C0AE7ED3}" destId="{E07E4AAA-EBF7-044C-9B5B-AD7823804600}" srcOrd="1" destOrd="0" presId="urn:microsoft.com/office/officeart/2005/8/layout/hierarchy2"/>
    <dgm:cxn modelId="{225CDBC5-66B4-134C-97A1-A712F5FFD7FB}" type="presParOf" srcId="{19B59CB8-7960-FF4C-8C60-995B655D8A86}" destId="{87C71A8C-6AB4-C04E-A804-0C8521A8C5A4}" srcOrd="8" destOrd="0" presId="urn:microsoft.com/office/officeart/2005/8/layout/hierarchy2"/>
    <dgm:cxn modelId="{35EE8BBD-E54C-2B41-8626-FFF4D5FB9BAF}" type="presParOf" srcId="{87C71A8C-6AB4-C04E-A804-0C8521A8C5A4}" destId="{5BCEBF0A-9C78-1243-B1A3-553B67E445B5}" srcOrd="0" destOrd="0" presId="urn:microsoft.com/office/officeart/2005/8/layout/hierarchy2"/>
    <dgm:cxn modelId="{D98A7877-7E7F-4748-8FFA-AACDC41C710D}" type="presParOf" srcId="{19B59CB8-7960-FF4C-8C60-995B655D8A86}" destId="{267AB774-17DB-CE4C-AD31-2572C33C6CF6}" srcOrd="9" destOrd="0" presId="urn:microsoft.com/office/officeart/2005/8/layout/hierarchy2"/>
    <dgm:cxn modelId="{6D9C949A-C7E5-4B42-8E96-D23797FBED6E}" type="presParOf" srcId="{267AB774-17DB-CE4C-AD31-2572C33C6CF6}" destId="{735E748C-AD88-BB4F-9A15-EFB45ED0D692}" srcOrd="0" destOrd="0" presId="urn:microsoft.com/office/officeart/2005/8/layout/hierarchy2"/>
    <dgm:cxn modelId="{5E27EB4F-2674-0448-8672-A936F0C691C5}" type="presParOf" srcId="{267AB774-17DB-CE4C-AD31-2572C33C6CF6}" destId="{B5A74A9D-E1F0-6449-9AD5-576077AB81DF}" srcOrd="1" destOrd="0" presId="urn:microsoft.com/office/officeart/2005/8/layout/hierarchy2"/>
    <dgm:cxn modelId="{871A7851-1DE9-6F45-AFA2-C32C3A279B44}" type="presParOf" srcId="{19B59CB8-7960-FF4C-8C60-995B655D8A86}" destId="{9AB19875-5F95-CD44-9B83-A3156AF4C5F7}" srcOrd="10" destOrd="0" presId="urn:microsoft.com/office/officeart/2005/8/layout/hierarchy2"/>
    <dgm:cxn modelId="{49660314-0FD3-3E4A-82C9-4E88E7DE1929}" type="presParOf" srcId="{9AB19875-5F95-CD44-9B83-A3156AF4C5F7}" destId="{4E9F0C3B-AB62-DE48-8074-7DD3B9337ED5}" srcOrd="0" destOrd="0" presId="urn:microsoft.com/office/officeart/2005/8/layout/hierarchy2"/>
    <dgm:cxn modelId="{FB0F505E-EA49-294A-A88E-D75816A45C1A}" type="presParOf" srcId="{19B59CB8-7960-FF4C-8C60-995B655D8A86}" destId="{AB2E48AF-B8F1-8644-8D5C-9B31F0BF88C9}" srcOrd="11" destOrd="0" presId="urn:microsoft.com/office/officeart/2005/8/layout/hierarchy2"/>
    <dgm:cxn modelId="{5BC57D64-08EF-354F-9E8A-EBAEC85BE3A0}" type="presParOf" srcId="{AB2E48AF-B8F1-8644-8D5C-9B31F0BF88C9}" destId="{2F8A32AC-7DEF-4C46-AF0C-118120D78946}" srcOrd="0" destOrd="0" presId="urn:microsoft.com/office/officeart/2005/8/layout/hierarchy2"/>
    <dgm:cxn modelId="{8A0312A0-37DD-E24A-9002-5047BCF7A8B8}" type="presParOf" srcId="{AB2E48AF-B8F1-8644-8D5C-9B31F0BF88C9}" destId="{531FF422-4A99-B74C-A0BE-4E6C0E7DF5C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C7E0D-349A-4B51-8499-C776E6ED1123}">
      <dsp:nvSpPr>
        <dsp:cNvPr id="0" name=""/>
        <dsp:cNvSpPr/>
      </dsp:nvSpPr>
      <dsp:spPr>
        <a:xfrm>
          <a:off x="0" y="82110"/>
          <a:ext cx="6628804" cy="73359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ES" sz="1900" kern="1200"/>
            <a:t>Clases asociadas a las operaciones de gestión de ficheros y directorios_</a:t>
          </a:r>
          <a:endParaRPr lang="en-US" sz="1900" kern="1200"/>
        </a:p>
      </dsp:txBody>
      <dsp:txXfrm>
        <a:off x="35811" y="117921"/>
        <a:ext cx="6557182" cy="661968"/>
      </dsp:txXfrm>
    </dsp:sp>
    <dsp:sp modelId="{A543DC0B-A1D9-44BB-A1D2-1AC1F841BC2C}">
      <dsp:nvSpPr>
        <dsp:cNvPr id="0" name=""/>
        <dsp:cNvSpPr/>
      </dsp:nvSpPr>
      <dsp:spPr>
        <a:xfrm>
          <a:off x="0" y="815700"/>
          <a:ext cx="6628804" cy="983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46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s-ES" sz="1500" kern="1200" dirty="0"/>
            <a:t>Creación</a:t>
          </a:r>
          <a:endParaRPr lang="en-US" sz="1500" kern="1200" dirty="0"/>
        </a:p>
        <a:p>
          <a:pPr marL="114300" lvl="1" indent="-114300" algn="l" defTabSz="666750">
            <a:lnSpc>
              <a:spcPct val="90000"/>
            </a:lnSpc>
            <a:spcBef>
              <a:spcPct val="0"/>
            </a:spcBef>
            <a:spcAft>
              <a:spcPct val="20000"/>
            </a:spcAft>
            <a:buChar char="•"/>
          </a:pPr>
          <a:r>
            <a:rPr lang="es-ES" sz="1500" kern="1200"/>
            <a:t>Borrado</a:t>
          </a:r>
          <a:endParaRPr lang="en-US" sz="1500" kern="1200"/>
        </a:p>
        <a:p>
          <a:pPr marL="114300" lvl="1" indent="-114300" algn="l" defTabSz="666750">
            <a:lnSpc>
              <a:spcPct val="90000"/>
            </a:lnSpc>
            <a:spcBef>
              <a:spcPct val="0"/>
            </a:spcBef>
            <a:spcAft>
              <a:spcPct val="20000"/>
            </a:spcAft>
            <a:buChar char="•"/>
          </a:pPr>
          <a:r>
            <a:rPr lang="es-ES" sz="1500" kern="1200" dirty="0"/>
            <a:t>Copia</a:t>
          </a:r>
          <a:endParaRPr lang="en-US" sz="1500" kern="1200" dirty="0"/>
        </a:p>
        <a:p>
          <a:pPr marL="114300" lvl="1" indent="-114300" algn="l" defTabSz="666750">
            <a:lnSpc>
              <a:spcPct val="90000"/>
            </a:lnSpc>
            <a:spcBef>
              <a:spcPct val="0"/>
            </a:spcBef>
            <a:spcAft>
              <a:spcPct val="20000"/>
            </a:spcAft>
            <a:buChar char="•"/>
          </a:pPr>
          <a:r>
            <a:rPr lang="es-ES" sz="1500" kern="1200" dirty="0"/>
            <a:t>Movimiento</a:t>
          </a:r>
          <a:endParaRPr lang="en-US" sz="1500" kern="1200" dirty="0"/>
        </a:p>
      </dsp:txBody>
      <dsp:txXfrm>
        <a:off x="0" y="815700"/>
        <a:ext cx="6628804" cy="983250"/>
      </dsp:txXfrm>
    </dsp:sp>
    <dsp:sp modelId="{6AC38A97-933D-4AB0-8018-3A2929A99187}">
      <dsp:nvSpPr>
        <dsp:cNvPr id="0" name=""/>
        <dsp:cNvSpPr/>
      </dsp:nvSpPr>
      <dsp:spPr>
        <a:xfrm>
          <a:off x="0" y="1798950"/>
          <a:ext cx="6628804" cy="733590"/>
        </a:xfrm>
        <a:prstGeom prst="roundRect">
          <a:avLst/>
        </a:prstGeom>
        <a:gradFill rotWithShape="0">
          <a:gsLst>
            <a:gs pos="0">
              <a:schemeClr val="accent2">
                <a:hueOff val="-40798"/>
                <a:satOff val="-2358"/>
                <a:lumOff val="3235"/>
                <a:alphaOff val="0"/>
                <a:tint val="96000"/>
                <a:lumMod val="100000"/>
              </a:schemeClr>
            </a:gs>
            <a:gs pos="78000">
              <a:schemeClr val="accent2">
                <a:hueOff val="-40798"/>
                <a:satOff val="-2358"/>
                <a:lumOff val="323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ES" sz="1900" kern="1200"/>
            <a:t>Formas de acceso a un fichero</a:t>
          </a:r>
          <a:endParaRPr lang="en-US" sz="1900" kern="1200"/>
        </a:p>
      </dsp:txBody>
      <dsp:txXfrm>
        <a:off x="35811" y="1834761"/>
        <a:ext cx="6557182" cy="661968"/>
      </dsp:txXfrm>
    </dsp:sp>
    <dsp:sp modelId="{29A0B2FF-BCF7-4C97-888F-6810C5AA6FE4}">
      <dsp:nvSpPr>
        <dsp:cNvPr id="0" name=""/>
        <dsp:cNvSpPr/>
      </dsp:nvSpPr>
      <dsp:spPr>
        <a:xfrm>
          <a:off x="0" y="2587260"/>
          <a:ext cx="6628804" cy="733590"/>
        </a:xfrm>
        <a:prstGeom prst="roundRect">
          <a:avLst/>
        </a:prstGeom>
        <a:gradFill rotWithShape="0">
          <a:gsLst>
            <a:gs pos="0">
              <a:schemeClr val="accent2">
                <a:hueOff val="-81595"/>
                <a:satOff val="-4716"/>
                <a:lumOff val="6471"/>
                <a:alphaOff val="0"/>
                <a:tint val="96000"/>
                <a:lumMod val="100000"/>
              </a:schemeClr>
            </a:gs>
            <a:gs pos="78000">
              <a:schemeClr val="accent2">
                <a:hueOff val="-81595"/>
                <a:satOff val="-471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ES" sz="1900" kern="1200"/>
            <a:t>Clases para gestión de flujos datos desde/hacia ficheros</a:t>
          </a:r>
          <a:endParaRPr lang="en-US" sz="1900" kern="1200"/>
        </a:p>
      </dsp:txBody>
      <dsp:txXfrm>
        <a:off x="35811" y="2623071"/>
        <a:ext cx="6557182" cy="661968"/>
      </dsp:txXfrm>
    </dsp:sp>
    <dsp:sp modelId="{F575637E-BB40-4E95-9B46-4104FE56B2A7}">
      <dsp:nvSpPr>
        <dsp:cNvPr id="0" name=""/>
        <dsp:cNvSpPr/>
      </dsp:nvSpPr>
      <dsp:spPr>
        <a:xfrm>
          <a:off x="0" y="3375570"/>
          <a:ext cx="6628804" cy="733590"/>
        </a:xfrm>
        <a:prstGeom prst="roundRect">
          <a:avLst/>
        </a:prstGeom>
        <a:gradFill rotWithShape="0">
          <a:gsLst>
            <a:gs pos="0">
              <a:schemeClr val="accent2">
                <a:hueOff val="-122393"/>
                <a:satOff val="-7074"/>
                <a:lumOff val="9706"/>
                <a:alphaOff val="0"/>
                <a:tint val="96000"/>
                <a:lumMod val="100000"/>
              </a:schemeClr>
            </a:gs>
            <a:gs pos="78000">
              <a:schemeClr val="accent2">
                <a:hueOff val="-122393"/>
                <a:satOff val="-7074"/>
                <a:lumOff val="9706"/>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ES" sz="1900" kern="1200"/>
            <a:t>Trabajo con ficheros XML: Analizadores sintácticos (parser) y vinculación (binding)</a:t>
          </a:r>
          <a:endParaRPr lang="en-US" sz="1900" kern="1200"/>
        </a:p>
      </dsp:txBody>
      <dsp:txXfrm>
        <a:off x="35811" y="3411381"/>
        <a:ext cx="6557182" cy="661968"/>
      </dsp:txXfrm>
    </dsp:sp>
    <dsp:sp modelId="{7553E28D-900E-44EB-9DB6-E8105196B8F5}">
      <dsp:nvSpPr>
        <dsp:cNvPr id="0" name=""/>
        <dsp:cNvSpPr/>
      </dsp:nvSpPr>
      <dsp:spPr>
        <a:xfrm>
          <a:off x="0" y="4163880"/>
          <a:ext cx="6628804" cy="733590"/>
        </a:xfrm>
        <a:prstGeom prst="roundRect">
          <a:avLst/>
        </a:prstGeom>
        <a:gradFill rotWithShape="0">
          <a:gsLst>
            <a:gs pos="0">
              <a:schemeClr val="accent2">
                <a:hueOff val="-163190"/>
                <a:satOff val="-9432"/>
                <a:lumOff val="12941"/>
                <a:alphaOff val="0"/>
                <a:tint val="96000"/>
                <a:lumMod val="100000"/>
              </a:schemeClr>
            </a:gs>
            <a:gs pos="78000">
              <a:schemeClr val="accent2">
                <a:hueOff val="-163190"/>
                <a:satOff val="-9432"/>
                <a:lumOff val="1294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ES" sz="1900" kern="1200"/>
            <a:t>Excepciones: Detección y tratamiento.</a:t>
          </a:r>
          <a:endParaRPr lang="en-US" sz="1900" kern="1200"/>
        </a:p>
      </dsp:txBody>
      <dsp:txXfrm>
        <a:off x="35811" y="4199691"/>
        <a:ext cx="6557182" cy="6619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D6E9BE-DF06-B444-B26C-9F3C404F49CB}">
      <dsp:nvSpPr>
        <dsp:cNvPr id="0" name=""/>
        <dsp:cNvSpPr/>
      </dsp:nvSpPr>
      <dsp:spPr>
        <a:xfrm>
          <a:off x="0" y="0"/>
          <a:ext cx="7272866"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F56BD0-7B7E-B548-80E0-E97D279154AA}">
      <dsp:nvSpPr>
        <dsp:cNvPr id="0" name=""/>
        <dsp:cNvSpPr/>
      </dsp:nvSpPr>
      <dsp:spPr>
        <a:xfrm>
          <a:off x="0" y="0"/>
          <a:ext cx="1454573" cy="2311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s-ES" sz="2100" kern="1200" dirty="0"/>
            <a:t>FileReader</a:t>
          </a:r>
        </a:p>
      </dsp:txBody>
      <dsp:txXfrm>
        <a:off x="0" y="0"/>
        <a:ext cx="1454573" cy="2311021"/>
      </dsp:txXfrm>
    </dsp:sp>
    <dsp:sp modelId="{EB3A64A9-7358-584A-9503-71F418822FBA}">
      <dsp:nvSpPr>
        <dsp:cNvPr id="0" name=""/>
        <dsp:cNvSpPr/>
      </dsp:nvSpPr>
      <dsp:spPr>
        <a:xfrm>
          <a:off x="1563666" y="27166"/>
          <a:ext cx="5709199" cy="543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ES" sz="1300" kern="1200" dirty="0"/>
            <a:t>FileReader(String name)</a:t>
          </a:r>
        </a:p>
      </dsp:txBody>
      <dsp:txXfrm>
        <a:off x="1563666" y="27166"/>
        <a:ext cx="5709199" cy="543338"/>
      </dsp:txXfrm>
    </dsp:sp>
    <dsp:sp modelId="{88C4CF7B-5BE1-F045-A2AF-3931444BD6EF}">
      <dsp:nvSpPr>
        <dsp:cNvPr id="0" name=""/>
        <dsp:cNvSpPr/>
      </dsp:nvSpPr>
      <dsp:spPr>
        <a:xfrm>
          <a:off x="1454573" y="570505"/>
          <a:ext cx="5818292"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796BD3-3F53-974D-8E11-1D330C4A9E5B}">
      <dsp:nvSpPr>
        <dsp:cNvPr id="0" name=""/>
        <dsp:cNvSpPr/>
      </dsp:nvSpPr>
      <dsp:spPr>
        <a:xfrm>
          <a:off x="1563666" y="597672"/>
          <a:ext cx="5709199" cy="543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ES" sz="1300" kern="1200" dirty="0"/>
            <a:t>FileReader(String File)</a:t>
          </a:r>
        </a:p>
      </dsp:txBody>
      <dsp:txXfrm>
        <a:off x="1563666" y="597672"/>
        <a:ext cx="5709199" cy="543338"/>
      </dsp:txXfrm>
    </dsp:sp>
    <dsp:sp modelId="{F17E559E-13BA-C74C-BA14-C6E5ABCA8CD3}">
      <dsp:nvSpPr>
        <dsp:cNvPr id="0" name=""/>
        <dsp:cNvSpPr/>
      </dsp:nvSpPr>
      <dsp:spPr>
        <a:xfrm>
          <a:off x="1454573" y="1141010"/>
          <a:ext cx="5818292"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A3B4AC-3C45-2840-A158-549048F886BD}">
      <dsp:nvSpPr>
        <dsp:cNvPr id="0" name=""/>
        <dsp:cNvSpPr/>
      </dsp:nvSpPr>
      <dsp:spPr>
        <a:xfrm>
          <a:off x="1563666" y="1168177"/>
          <a:ext cx="5709199" cy="543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ES" sz="1300" kern="1200" dirty="0"/>
            <a:t>FileReader(String name, Charset charset)</a:t>
          </a:r>
        </a:p>
      </dsp:txBody>
      <dsp:txXfrm>
        <a:off x="1563666" y="1168177"/>
        <a:ext cx="5709199" cy="543338"/>
      </dsp:txXfrm>
    </dsp:sp>
    <dsp:sp modelId="{2DB3143A-CE31-3344-A38D-12470E5A12D7}">
      <dsp:nvSpPr>
        <dsp:cNvPr id="0" name=""/>
        <dsp:cNvSpPr/>
      </dsp:nvSpPr>
      <dsp:spPr>
        <a:xfrm>
          <a:off x="1454573" y="1711515"/>
          <a:ext cx="5818292"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65EE3C-FD04-B249-85A8-DA818E1FF165}">
      <dsp:nvSpPr>
        <dsp:cNvPr id="0" name=""/>
        <dsp:cNvSpPr/>
      </dsp:nvSpPr>
      <dsp:spPr>
        <a:xfrm>
          <a:off x="1563666" y="1738682"/>
          <a:ext cx="5709199" cy="543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ES" sz="1300" kern="1200" dirty="0"/>
            <a:t>FileReader(File file, Charset charset)</a:t>
          </a:r>
        </a:p>
      </dsp:txBody>
      <dsp:txXfrm>
        <a:off x="1563666" y="1738682"/>
        <a:ext cx="5709199" cy="543338"/>
      </dsp:txXfrm>
    </dsp:sp>
    <dsp:sp modelId="{37F0CC01-5983-BD47-8D43-5C324293C202}">
      <dsp:nvSpPr>
        <dsp:cNvPr id="0" name=""/>
        <dsp:cNvSpPr/>
      </dsp:nvSpPr>
      <dsp:spPr>
        <a:xfrm>
          <a:off x="1454573" y="2282020"/>
          <a:ext cx="5818292"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9259B2-FC28-E647-A6CE-0A1DBAE5963F}">
      <dsp:nvSpPr>
        <dsp:cNvPr id="0" name=""/>
        <dsp:cNvSpPr/>
      </dsp:nvSpPr>
      <dsp:spPr>
        <a:xfrm>
          <a:off x="0" y="2311021"/>
          <a:ext cx="7272866"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86D4D7-4D7E-534F-B27C-DA6082CD0E72}">
      <dsp:nvSpPr>
        <dsp:cNvPr id="0" name=""/>
        <dsp:cNvSpPr/>
      </dsp:nvSpPr>
      <dsp:spPr>
        <a:xfrm>
          <a:off x="0" y="2311021"/>
          <a:ext cx="1454573" cy="2311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s-ES" sz="2100" kern="1200" dirty="0"/>
            <a:t>FileWriter</a:t>
          </a:r>
        </a:p>
      </dsp:txBody>
      <dsp:txXfrm>
        <a:off x="0" y="2311021"/>
        <a:ext cx="1454573" cy="2311021"/>
      </dsp:txXfrm>
    </dsp:sp>
    <dsp:sp modelId="{6FC18099-B41C-CA48-A6FD-A484A3F462CA}">
      <dsp:nvSpPr>
        <dsp:cNvPr id="0" name=""/>
        <dsp:cNvSpPr/>
      </dsp:nvSpPr>
      <dsp:spPr>
        <a:xfrm>
          <a:off x="1563666" y="2324689"/>
          <a:ext cx="5709199" cy="273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ES" sz="1300" kern="1200" dirty="0"/>
            <a:t>FileWriter(String name)</a:t>
          </a:r>
        </a:p>
      </dsp:txBody>
      <dsp:txXfrm>
        <a:off x="1563666" y="2324689"/>
        <a:ext cx="5709199" cy="273361"/>
      </dsp:txXfrm>
    </dsp:sp>
    <dsp:sp modelId="{0FE1D812-353F-D241-A78E-BF508D0A1D8D}">
      <dsp:nvSpPr>
        <dsp:cNvPr id="0" name=""/>
        <dsp:cNvSpPr/>
      </dsp:nvSpPr>
      <dsp:spPr>
        <a:xfrm>
          <a:off x="1454573" y="2598050"/>
          <a:ext cx="5818292"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0AF07A-DEC7-9C40-A064-034EAD93780E}">
      <dsp:nvSpPr>
        <dsp:cNvPr id="0" name=""/>
        <dsp:cNvSpPr/>
      </dsp:nvSpPr>
      <dsp:spPr>
        <a:xfrm>
          <a:off x="1563666" y="2611718"/>
          <a:ext cx="5709199" cy="273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ES" sz="1300" kern="1200" dirty="0"/>
            <a:t>FileWriter(String name, boolean append)</a:t>
          </a:r>
        </a:p>
      </dsp:txBody>
      <dsp:txXfrm>
        <a:off x="1563666" y="2611718"/>
        <a:ext cx="5709199" cy="273361"/>
      </dsp:txXfrm>
    </dsp:sp>
    <dsp:sp modelId="{8C4AE1ED-36C0-D84B-90DE-028F14C644D0}">
      <dsp:nvSpPr>
        <dsp:cNvPr id="0" name=""/>
        <dsp:cNvSpPr/>
      </dsp:nvSpPr>
      <dsp:spPr>
        <a:xfrm>
          <a:off x="1454573" y="2885080"/>
          <a:ext cx="5818292"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B5D97D-B409-A94E-A049-79B3965CBD5B}">
      <dsp:nvSpPr>
        <dsp:cNvPr id="0" name=""/>
        <dsp:cNvSpPr/>
      </dsp:nvSpPr>
      <dsp:spPr>
        <a:xfrm>
          <a:off x="1563666" y="2898748"/>
          <a:ext cx="5709199" cy="273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ES" sz="1300" kern="1200" dirty="0"/>
            <a:t>FileWriter(File file)</a:t>
          </a:r>
        </a:p>
      </dsp:txBody>
      <dsp:txXfrm>
        <a:off x="1563666" y="2898748"/>
        <a:ext cx="5709199" cy="273361"/>
      </dsp:txXfrm>
    </dsp:sp>
    <dsp:sp modelId="{6B852803-04A1-8348-9589-D610EF83ED30}">
      <dsp:nvSpPr>
        <dsp:cNvPr id="0" name=""/>
        <dsp:cNvSpPr/>
      </dsp:nvSpPr>
      <dsp:spPr>
        <a:xfrm>
          <a:off x="1454573" y="3172110"/>
          <a:ext cx="5818292"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0803C7-CB80-5149-8733-4D70B879F4FC}">
      <dsp:nvSpPr>
        <dsp:cNvPr id="0" name=""/>
        <dsp:cNvSpPr/>
      </dsp:nvSpPr>
      <dsp:spPr>
        <a:xfrm>
          <a:off x="1563666" y="3185778"/>
          <a:ext cx="5709199" cy="273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ES" sz="1300" kern="1200" dirty="0"/>
            <a:t>FileWriter(File file, boolean append)</a:t>
          </a:r>
        </a:p>
      </dsp:txBody>
      <dsp:txXfrm>
        <a:off x="1563666" y="3185778"/>
        <a:ext cx="5709199" cy="273361"/>
      </dsp:txXfrm>
    </dsp:sp>
    <dsp:sp modelId="{1CF41A01-AAB9-9941-93F9-B9C8ED1D33B4}">
      <dsp:nvSpPr>
        <dsp:cNvPr id="0" name=""/>
        <dsp:cNvSpPr/>
      </dsp:nvSpPr>
      <dsp:spPr>
        <a:xfrm>
          <a:off x="1454573" y="3459140"/>
          <a:ext cx="5818292"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3BA8FD-76BB-2B4E-BDB3-0C6545CE2F2A}">
      <dsp:nvSpPr>
        <dsp:cNvPr id="0" name=""/>
        <dsp:cNvSpPr/>
      </dsp:nvSpPr>
      <dsp:spPr>
        <a:xfrm>
          <a:off x="1563666" y="3472808"/>
          <a:ext cx="5709199" cy="273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ES" sz="1300" kern="1200" dirty="0"/>
            <a:t>FileWriter(String name, Charset charset)</a:t>
          </a:r>
        </a:p>
      </dsp:txBody>
      <dsp:txXfrm>
        <a:off x="1563666" y="3472808"/>
        <a:ext cx="5709199" cy="273361"/>
      </dsp:txXfrm>
    </dsp:sp>
    <dsp:sp modelId="{8D714B08-E179-2C4B-9895-B14138C51D69}">
      <dsp:nvSpPr>
        <dsp:cNvPr id="0" name=""/>
        <dsp:cNvSpPr/>
      </dsp:nvSpPr>
      <dsp:spPr>
        <a:xfrm>
          <a:off x="1454573" y="3746170"/>
          <a:ext cx="5818292"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625DB9-73F2-774D-AEE9-E3C04C12265F}">
      <dsp:nvSpPr>
        <dsp:cNvPr id="0" name=""/>
        <dsp:cNvSpPr/>
      </dsp:nvSpPr>
      <dsp:spPr>
        <a:xfrm>
          <a:off x="1563666" y="3759838"/>
          <a:ext cx="5709199" cy="273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ES" sz="1300" kern="1200" dirty="0"/>
            <a:t>FileWriter(String name, Charset charset, boolean append)</a:t>
          </a:r>
        </a:p>
      </dsp:txBody>
      <dsp:txXfrm>
        <a:off x="1563666" y="3759838"/>
        <a:ext cx="5709199" cy="273361"/>
      </dsp:txXfrm>
    </dsp:sp>
    <dsp:sp modelId="{ACB0ACE2-9355-CD40-AFF3-2A9B56F71AF1}">
      <dsp:nvSpPr>
        <dsp:cNvPr id="0" name=""/>
        <dsp:cNvSpPr/>
      </dsp:nvSpPr>
      <dsp:spPr>
        <a:xfrm>
          <a:off x="1454573" y="4033199"/>
          <a:ext cx="5818292"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6AF9FB-6360-D240-8E44-6AC5DEFAB1E9}">
      <dsp:nvSpPr>
        <dsp:cNvPr id="0" name=""/>
        <dsp:cNvSpPr/>
      </dsp:nvSpPr>
      <dsp:spPr>
        <a:xfrm>
          <a:off x="1563666" y="4046868"/>
          <a:ext cx="5709199" cy="273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ES" sz="1300" kern="1200" dirty="0"/>
            <a:t>FileWriter(File file, Charset charset)</a:t>
          </a:r>
        </a:p>
      </dsp:txBody>
      <dsp:txXfrm>
        <a:off x="1563666" y="4046868"/>
        <a:ext cx="5709199" cy="273361"/>
      </dsp:txXfrm>
    </dsp:sp>
    <dsp:sp modelId="{F7CAEBBE-638A-D844-8168-02957D9B45F4}">
      <dsp:nvSpPr>
        <dsp:cNvPr id="0" name=""/>
        <dsp:cNvSpPr/>
      </dsp:nvSpPr>
      <dsp:spPr>
        <a:xfrm>
          <a:off x="1454573" y="4320229"/>
          <a:ext cx="5818292"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A49DD1-14C0-A74B-AD90-646D121CED01}">
      <dsp:nvSpPr>
        <dsp:cNvPr id="0" name=""/>
        <dsp:cNvSpPr/>
      </dsp:nvSpPr>
      <dsp:spPr>
        <a:xfrm>
          <a:off x="1563666" y="4333897"/>
          <a:ext cx="5709199" cy="273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ES" sz="1300" kern="1200" dirty="0"/>
            <a:t>FileWriter(File file, Charset charset, boolean append)</a:t>
          </a:r>
        </a:p>
      </dsp:txBody>
      <dsp:txXfrm>
        <a:off x="1563666" y="4333897"/>
        <a:ext cx="5709199" cy="273361"/>
      </dsp:txXfrm>
    </dsp:sp>
    <dsp:sp modelId="{49464C75-E98A-CD4A-ACC3-6A1765392402}">
      <dsp:nvSpPr>
        <dsp:cNvPr id="0" name=""/>
        <dsp:cNvSpPr/>
      </dsp:nvSpPr>
      <dsp:spPr>
        <a:xfrm>
          <a:off x="1454573" y="4607259"/>
          <a:ext cx="5818292"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49E760-67C2-CC45-8146-FED3EDB9A9A8}">
      <dsp:nvSpPr>
        <dsp:cNvPr id="0" name=""/>
        <dsp:cNvSpPr/>
      </dsp:nvSpPr>
      <dsp:spPr>
        <a:xfrm>
          <a:off x="0" y="0"/>
          <a:ext cx="8596312"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E839AC-BC94-DE42-B1F0-AABD3ED7AF3C}">
      <dsp:nvSpPr>
        <dsp:cNvPr id="0" name=""/>
        <dsp:cNvSpPr/>
      </dsp:nvSpPr>
      <dsp:spPr>
        <a:xfrm>
          <a:off x="0" y="0"/>
          <a:ext cx="1395221" cy="3881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endParaRPr lang="es-ES" sz="1300" b="0" kern="1200" dirty="0">
            <a:solidFill>
              <a:schemeClr val="tx1"/>
            </a:solidFill>
          </a:endParaRPr>
        </a:p>
        <a:p>
          <a:pPr marL="0" lvl="0" indent="0" algn="l" defTabSz="577850">
            <a:lnSpc>
              <a:spcPct val="90000"/>
            </a:lnSpc>
            <a:spcBef>
              <a:spcPct val="0"/>
            </a:spcBef>
            <a:spcAft>
              <a:spcPct val="35000"/>
            </a:spcAft>
            <a:buNone/>
          </a:pPr>
          <a:endParaRPr lang="es-ES" sz="1300" b="0" kern="1200" dirty="0">
            <a:solidFill>
              <a:schemeClr val="tx1"/>
            </a:solidFill>
          </a:endParaRPr>
        </a:p>
        <a:p>
          <a:pPr marL="0" lvl="0" indent="0" algn="l" defTabSz="577850">
            <a:lnSpc>
              <a:spcPct val="90000"/>
            </a:lnSpc>
            <a:spcBef>
              <a:spcPct val="0"/>
            </a:spcBef>
            <a:spcAft>
              <a:spcPct val="35000"/>
            </a:spcAft>
            <a:buNone/>
          </a:pPr>
          <a:endParaRPr lang="es-ES" sz="1300" b="0" kern="1200" dirty="0">
            <a:solidFill>
              <a:schemeClr val="tx1"/>
            </a:solidFill>
          </a:endParaRPr>
        </a:p>
        <a:p>
          <a:pPr marL="0" lvl="0" indent="0" algn="l" defTabSz="577850">
            <a:lnSpc>
              <a:spcPct val="90000"/>
            </a:lnSpc>
            <a:spcBef>
              <a:spcPct val="0"/>
            </a:spcBef>
            <a:spcAft>
              <a:spcPct val="35000"/>
            </a:spcAft>
            <a:buNone/>
          </a:pPr>
          <a:endParaRPr lang="es-ES" sz="1300" b="0" kern="1200" dirty="0">
            <a:solidFill>
              <a:schemeClr val="tx1"/>
            </a:solidFill>
          </a:endParaRPr>
        </a:p>
        <a:p>
          <a:pPr marL="0" lvl="0" indent="0" algn="l" defTabSz="577850">
            <a:lnSpc>
              <a:spcPct val="90000"/>
            </a:lnSpc>
            <a:spcBef>
              <a:spcPct val="0"/>
            </a:spcBef>
            <a:spcAft>
              <a:spcPct val="35000"/>
            </a:spcAft>
            <a:buNone/>
          </a:pPr>
          <a:endParaRPr lang="es-ES" sz="1300" b="0" kern="1200" dirty="0">
            <a:solidFill>
              <a:schemeClr val="tx1"/>
            </a:solidFill>
          </a:endParaRPr>
        </a:p>
        <a:p>
          <a:pPr marL="0" lvl="0" indent="0" algn="l" defTabSz="577850">
            <a:lnSpc>
              <a:spcPct val="90000"/>
            </a:lnSpc>
            <a:spcBef>
              <a:spcPct val="0"/>
            </a:spcBef>
            <a:spcAft>
              <a:spcPct val="35000"/>
            </a:spcAft>
            <a:buNone/>
          </a:pPr>
          <a:endParaRPr lang="es-ES" sz="1300" b="0" kern="1200" dirty="0">
            <a:solidFill>
              <a:schemeClr val="tx1"/>
            </a:solidFill>
          </a:endParaRPr>
        </a:p>
        <a:p>
          <a:pPr marL="0" lvl="0" indent="0" algn="l" defTabSz="577850">
            <a:lnSpc>
              <a:spcPct val="90000"/>
            </a:lnSpc>
            <a:spcBef>
              <a:spcPct val="0"/>
            </a:spcBef>
            <a:spcAft>
              <a:spcPct val="35000"/>
            </a:spcAft>
            <a:buNone/>
          </a:pPr>
          <a:endParaRPr lang="es-ES" sz="1300" b="0" kern="1200" dirty="0">
            <a:solidFill>
              <a:schemeClr val="tx1"/>
            </a:solidFill>
          </a:endParaRPr>
        </a:p>
        <a:p>
          <a:pPr marL="0" lvl="0" indent="0" algn="l" defTabSz="577850">
            <a:lnSpc>
              <a:spcPct val="90000"/>
            </a:lnSpc>
            <a:spcBef>
              <a:spcPct val="0"/>
            </a:spcBef>
            <a:spcAft>
              <a:spcPct val="35000"/>
            </a:spcAft>
            <a:buNone/>
          </a:pPr>
          <a:endParaRPr lang="es-ES" sz="1300" b="0" kern="1200" dirty="0">
            <a:solidFill>
              <a:schemeClr val="tx1"/>
            </a:solidFill>
          </a:endParaRPr>
        </a:p>
        <a:p>
          <a:pPr marL="0" lvl="0" indent="0" algn="l" defTabSz="577850">
            <a:lnSpc>
              <a:spcPct val="90000"/>
            </a:lnSpc>
            <a:spcBef>
              <a:spcPct val="0"/>
            </a:spcBef>
            <a:spcAft>
              <a:spcPct val="35000"/>
            </a:spcAft>
            <a:buNone/>
          </a:pPr>
          <a:r>
            <a:rPr lang="es-ES" sz="1300" b="0" kern="1200" dirty="0">
              <a:solidFill>
                <a:schemeClr val="tx1"/>
              </a:solidFill>
            </a:rPr>
            <a:t>RandomAccesFile</a:t>
          </a:r>
        </a:p>
      </dsp:txBody>
      <dsp:txXfrm>
        <a:off x="0" y="0"/>
        <a:ext cx="1395221" cy="3881437"/>
      </dsp:txXfrm>
    </dsp:sp>
    <dsp:sp modelId="{D70FD99E-A979-4341-9281-90B7E8F6665C}">
      <dsp:nvSpPr>
        <dsp:cNvPr id="0" name=""/>
        <dsp:cNvSpPr/>
      </dsp:nvSpPr>
      <dsp:spPr>
        <a:xfrm>
          <a:off x="1499863" y="90213"/>
          <a:ext cx="3366961" cy="1804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ES" sz="2300" kern="1200" dirty="0">
              <a:solidFill>
                <a:schemeClr val="tx1"/>
              </a:solidFill>
            </a:rPr>
            <a:t>RandomAccesFile(String name, String accesMode)</a:t>
          </a:r>
        </a:p>
      </dsp:txBody>
      <dsp:txXfrm>
        <a:off x="1499863" y="90213"/>
        <a:ext cx="3366961" cy="1804261"/>
      </dsp:txXfrm>
    </dsp:sp>
    <dsp:sp modelId="{FA6B8392-EB75-6C44-828C-F01119A7CB33}">
      <dsp:nvSpPr>
        <dsp:cNvPr id="0" name=""/>
        <dsp:cNvSpPr/>
      </dsp:nvSpPr>
      <dsp:spPr>
        <a:xfrm>
          <a:off x="4971466" y="90213"/>
          <a:ext cx="1755188" cy="902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kern="1200" dirty="0">
              <a:solidFill>
                <a:schemeClr val="tx1"/>
              </a:solidFill>
            </a:rPr>
            <a:t>name: Nombre del fichero a abrir</a:t>
          </a:r>
        </a:p>
      </dsp:txBody>
      <dsp:txXfrm>
        <a:off x="4971466" y="90213"/>
        <a:ext cx="1755188" cy="902130"/>
      </dsp:txXfrm>
    </dsp:sp>
    <dsp:sp modelId="{629D082D-59AF-2643-BA40-5966DDE03940}">
      <dsp:nvSpPr>
        <dsp:cNvPr id="0" name=""/>
        <dsp:cNvSpPr/>
      </dsp:nvSpPr>
      <dsp:spPr>
        <a:xfrm>
          <a:off x="4866824" y="992343"/>
          <a:ext cx="3719661"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F7CF07-23B3-5649-809C-0A60C1D29BD6}">
      <dsp:nvSpPr>
        <dsp:cNvPr id="0" name=""/>
        <dsp:cNvSpPr/>
      </dsp:nvSpPr>
      <dsp:spPr>
        <a:xfrm>
          <a:off x="4971466" y="992343"/>
          <a:ext cx="1755188" cy="902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kern="1200" dirty="0">
              <a:solidFill>
                <a:schemeClr val="tx1"/>
              </a:solidFill>
            </a:rPr>
            <a:t>accesMode: Modo de acceso al fichero</a:t>
          </a:r>
        </a:p>
      </dsp:txBody>
      <dsp:txXfrm>
        <a:off x="4971466" y="992343"/>
        <a:ext cx="1755188" cy="902130"/>
      </dsp:txXfrm>
    </dsp:sp>
    <dsp:sp modelId="{FB969B11-96D9-7E4C-B3C7-AF99DB6AD011}">
      <dsp:nvSpPr>
        <dsp:cNvPr id="0" name=""/>
        <dsp:cNvSpPr/>
      </dsp:nvSpPr>
      <dsp:spPr>
        <a:xfrm>
          <a:off x="6831296" y="992343"/>
          <a:ext cx="1755188" cy="451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ES" sz="1300" kern="1200" dirty="0"/>
            <a:t>r: lectura</a:t>
          </a:r>
        </a:p>
      </dsp:txBody>
      <dsp:txXfrm>
        <a:off x="6831296" y="992343"/>
        <a:ext cx="1755188" cy="451065"/>
      </dsp:txXfrm>
    </dsp:sp>
    <dsp:sp modelId="{775E854D-C312-1C43-B9E0-1289637E1853}">
      <dsp:nvSpPr>
        <dsp:cNvPr id="0" name=""/>
        <dsp:cNvSpPr/>
      </dsp:nvSpPr>
      <dsp:spPr>
        <a:xfrm>
          <a:off x="6831296" y="1443409"/>
          <a:ext cx="1755188" cy="451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ES" sz="1300" kern="1200" dirty="0">
              <a:solidFill>
                <a:schemeClr val="tx1"/>
              </a:solidFill>
            </a:rPr>
            <a:t>rw: lectura y escritura</a:t>
          </a:r>
        </a:p>
      </dsp:txBody>
      <dsp:txXfrm>
        <a:off x="6831296" y="1443409"/>
        <a:ext cx="1755188" cy="451065"/>
      </dsp:txXfrm>
    </dsp:sp>
    <dsp:sp modelId="{C4E3340D-F241-8443-841E-EFBBE508EF32}">
      <dsp:nvSpPr>
        <dsp:cNvPr id="0" name=""/>
        <dsp:cNvSpPr/>
      </dsp:nvSpPr>
      <dsp:spPr>
        <a:xfrm>
          <a:off x="1395221" y="1894474"/>
          <a:ext cx="5580886"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6C647E-BB20-8B41-B3F9-A9F48302925A}">
      <dsp:nvSpPr>
        <dsp:cNvPr id="0" name=""/>
        <dsp:cNvSpPr/>
      </dsp:nvSpPr>
      <dsp:spPr>
        <a:xfrm>
          <a:off x="1499863" y="1984687"/>
          <a:ext cx="3145000" cy="1804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ES" sz="2300" kern="1200" dirty="0">
              <a:solidFill>
                <a:schemeClr val="tx1"/>
              </a:solidFill>
            </a:rPr>
            <a:t>RandomAccesFile(File file, String accesMode)</a:t>
          </a:r>
        </a:p>
      </dsp:txBody>
      <dsp:txXfrm>
        <a:off x="1499863" y="1984687"/>
        <a:ext cx="3145000" cy="1804261"/>
      </dsp:txXfrm>
    </dsp:sp>
    <dsp:sp modelId="{CC135BFB-E656-A044-8CA1-A2D37E870E7C}">
      <dsp:nvSpPr>
        <dsp:cNvPr id="0" name=""/>
        <dsp:cNvSpPr/>
      </dsp:nvSpPr>
      <dsp:spPr>
        <a:xfrm>
          <a:off x="4749505" y="1984687"/>
          <a:ext cx="1755188" cy="902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kern="1200" dirty="0">
              <a:solidFill>
                <a:schemeClr val="tx1"/>
              </a:solidFill>
            </a:rPr>
            <a:t>file: fichero a abrir</a:t>
          </a:r>
        </a:p>
      </dsp:txBody>
      <dsp:txXfrm>
        <a:off x="4749505" y="1984687"/>
        <a:ext cx="1755188" cy="902130"/>
      </dsp:txXfrm>
    </dsp:sp>
    <dsp:sp modelId="{05B05FA5-4879-9345-BE91-E78921387116}">
      <dsp:nvSpPr>
        <dsp:cNvPr id="0" name=""/>
        <dsp:cNvSpPr/>
      </dsp:nvSpPr>
      <dsp:spPr>
        <a:xfrm>
          <a:off x="4644863" y="2886818"/>
          <a:ext cx="3719661"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5E1063-168B-7742-B095-C10094D55E26}">
      <dsp:nvSpPr>
        <dsp:cNvPr id="0" name=""/>
        <dsp:cNvSpPr/>
      </dsp:nvSpPr>
      <dsp:spPr>
        <a:xfrm>
          <a:off x="4749505" y="2886818"/>
          <a:ext cx="1755188" cy="902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kern="1200" dirty="0">
              <a:solidFill>
                <a:schemeClr val="tx1"/>
              </a:solidFill>
            </a:rPr>
            <a:t>accesMode: Modo de acceso al fichero</a:t>
          </a:r>
        </a:p>
      </dsp:txBody>
      <dsp:txXfrm>
        <a:off x="4749505" y="2886818"/>
        <a:ext cx="1755188" cy="902130"/>
      </dsp:txXfrm>
    </dsp:sp>
    <dsp:sp modelId="{92818909-847A-9542-9BE5-307573C90884}">
      <dsp:nvSpPr>
        <dsp:cNvPr id="0" name=""/>
        <dsp:cNvSpPr/>
      </dsp:nvSpPr>
      <dsp:spPr>
        <a:xfrm>
          <a:off x="6609335" y="2886818"/>
          <a:ext cx="1755188" cy="451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ES" sz="1300" kern="1200" dirty="0">
              <a:solidFill>
                <a:schemeClr val="tx1"/>
              </a:solidFill>
            </a:rPr>
            <a:t>r: lectura</a:t>
          </a:r>
        </a:p>
      </dsp:txBody>
      <dsp:txXfrm>
        <a:off x="6609335" y="2886818"/>
        <a:ext cx="1755188" cy="451065"/>
      </dsp:txXfrm>
    </dsp:sp>
    <dsp:sp modelId="{DA937E73-1B3D-9249-9905-9F2F1F92B717}">
      <dsp:nvSpPr>
        <dsp:cNvPr id="0" name=""/>
        <dsp:cNvSpPr/>
      </dsp:nvSpPr>
      <dsp:spPr>
        <a:xfrm>
          <a:off x="6609335" y="3337884"/>
          <a:ext cx="1755188" cy="451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ES" sz="1300" kern="1200" dirty="0">
              <a:solidFill>
                <a:schemeClr val="tx1"/>
              </a:solidFill>
            </a:rPr>
            <a:t>rw: lectura y escritura</a:t>
          </a:r>
        </a:p>
      </dsp:txBody>
      <dsp:txXfrm>
        <a:off x="6609335" y="3337884"/>
        <a:ext cx="1755188" cy="451065"/>
      </dsp:txXfrm>
    </dsp:sp>
    <dsp:sp modelId="{09BC6774-FEE2-C949-81F2-5C243C35011C}">
      <dsp:nvSpPr>
        <dsp:cNvPr id="0" name=""/>
        <dsp:cNvSpPr/>
      </dsp:nvSpPr>
      <dsp:spPr>
        <a:xfrm>
          <a:off x="1395221" y="3788949"/>
          <a:ext cx="5580886"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A9983-F555-D043-80A9-86EF5E6DFFA1}">
      <dsp:nvSpPr>
        <dsp:cNvPr id="0" name=""/>
        <dsp:cNvSpPr/>
      </dsp:nvSpPr>
      <dsp:spPr>
        <a:xfrm>
          <a:off x="4666892" y="3277760"/>
          <a:ext cx="483782" cy="91440"/>
        </a:xfrm>
        <a:custGeom>
          <a:avLst/>
          <a:gdLst/>
          <a:ahLst/>
          <a:cxnLst/>
          <a:rect l="0" t="0" r="0" b="0"/>
          <a:pathLst>
            <a:path>
              <a:moveTo>
                <a:pt x="0" y="45720"/>
              </a:moveTo>
              <a:lnTo>
                <a:pt x="483782" y="4572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4896689" y="3311385"/>
        <a:ext cx="24189" cy="24189"/>
      </dsp:txXfrm>
    </dsp:sp>
    <dsp:sp modelId="{C7CD3961-039C-1842-8E95-FD1ACE9A5E78}">
      <dsp:nvSpPr>
        <dsp:cNvPr id="0" name=""/>
        <dsp:cNvSpPr/>
      </dsp:nvSpPr>
      <dsp:spPr>
        <a:xfrm>
          <a:off x="1764198" y="1940718"/>
          <a:ext cx="483782" cy="1382761"/>
        </a:xfrm>
        <a:custGeom>
          <a:avLst/>
          <a:gdLst/>
          <a:ahLst/>
          <a:cxnLst/>
          <a:rect l="0" t="0" r="0" b="0"/>
          <a:pathLst>
            <a:path>
              <a:moveTo>
                <a:pt x="0" y="0"/>
              </a:moveTo>
              <a:lnTo>
                <a:pt x="241891" y="0"/>
              </a:lnTo>
              <a:lnTo>
                <a:pt x="241891" y="1382761"/>
              </a:lnTo>
              <a:lnTo>
                <a:pt x="483782" y="138276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969466" y="2595475"/>
        <a:ext cx="73247" cy="73247"/>
      </dsp:txXfrm>
    </dsp:sp>
    <dsp:sp modelId="{C8947465-C185-7646-9958-08A4B30C07F2}">
      <dsp:nvSpPr>
        <dsp:cNvPr id="0" name=""/>
        <dsp:cNvSpPr/>
      </dsp:nvSpPr>
      <dsp:spPr>
        <a:xfrm>
          <a:off x="4666892" y="2355919"/>
          <a:ext cx="483782" cy="91440"/>
        </a:xfrm>
        <a:custGeom>
          <a:avLst/>
          <a:gdLst/>
          <a:ahLst/>
          <a:cxnLst/>
          <a:rect l="0" t="0" r="0" b="0"/>
          <a:pathLst>
            <a:path>
              <a:moveTo>
                <a:pt x="0" y="45720"/>
              </a:moveTo>
              <a:lnTo>
                <a:pt x="483782" y="4572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4896689" y="2389544"/>
        <a:ext cx="24189" cy="24189"/>
      </dsp:txXfrm>
    </dsp:sp>
    <dsp:sp modelId="{DA53E9C0-86E2-3048-8D38-4D63CEE074E8}">
      <dsp:nvSpPr>
        <dsp:cNvPr id="0" name=""/>
        <dsp:cNvSpPr/>
      </dsp:nvSpPr>
      <dsp:spPr>
        <a:xfrm>
          <a:off x="1764198" y="1940718"/>
          <a:ext cx="483782" cy="460920"/>
        </a:xfrm>
        <a:custGeom>
          <a:avLst/>
          <a:gdLst/>
          <a:ahLst/>
          <a:cxnLst/>
          <a:rect l="0" t="0" r="0" b="0"/>
          <a:pathLst>
            <a:path>
              <a:moveTo>
                <a:pt x="0" y="0"/>
              </a:moveTo>
              <a:lnTo>
                <a:pt x="241891" y="0"/>
              </a:lnTo>
              <a:lnTo>
                <a:pt x="241891" y="460920"/>
              </a:lnTo>
              <a:lnTo>
                <a:pt x="483782" y="46092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989384" y="2154473"/>
        <a:ext cx="33410" cy="33410"/>
      </dsp:txXfrm>
    </dsp:sp>
    <dsp:sp modelId="{E76582F9-14F5-3745-B8A6-377E26AF137F}">
      <dsp:nvSpPr>
        <dsp:cNvPr id="0" name=""/>
        <dsp:cNvSpPr/>
      </dsp:nvSpPr>
      <dsp:spPr>
        <a:xfrm>
          <a:off x="4666892" y="1434077"/>
          <a:ext cx="483782" cy="91440"/>
        </a:xfrm>
        <a:custGeom>
          <a:avLst/>
          <a:gdLst/>
          <a:ahLst/>
          <a:cxnLst/>
          <a:rect l="0" t="0" r="0" b="0"/>
          <a:pathLst>
            <a:path>
              <a:moveTo>
                <a:pt x="0" y="45720"/>
              </a:moveTo>
              <a:lnTo>
                <a:pt x="483782" y="4572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4896689" y="1467703"/>
        <a:ext cx="24189" cy="24189"/>
      </dsp:txXfrm>
    </dsp:sp>
    <dsp:sp modelId="{583B7CE6-1233-4943-A74E-74F22C7E1595}">
      <dsp:nvSpPr>
        <dsp:cNvPr id="0" name=""/>
        <dsp:cNvSpPr/>
      </dsp:nvSpPr>
      <dsp:spPr>
        <a:xfrm>
          <a:off x="1764198" y="1479797"/>
          <a:ext cx="483782" cy="460920"/>
        </a:xfrm>
        <a:custGeom>
          <a:avLst/>
          <a:gdLst/>
          <a:ahLst/>
          <a:cxnLst/>
          <a:rect l="0" t="0" r="0" b="0"/>
          <a:pathLst>
            <a:path>
              <a:moveTo>
                <a:pt x="0" y="460920"/>
              </a:moveTo>
              <a:lnTo>
                <a:pt x="241891" y="460920"/>
              </a:lnTo>
              <a:lnTo>
                <a:pt x="241891" y="0"/>
              </a:lnTo>
              <a:lnTo>
                <a:pt x="483782"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989384" y="1693553"/>
        <a:ext cx="33410" cy="33410"/>
      </dsp:txXfrm>
    </dsp:sp>
    <dsp:sp modelId="{F41AE45F-AC71-7D4C-8254-FA52D0BB9E64}">
      <dsp:nvSpPr>
        <dsp:cNvPr id="0" name=""/>
        <dsp:cNvSpPr/>
      </dsp:nvSpPr>
      <dsp:spPr>
        <a:xfrm>
          <a:off x="4666892" y="512236"/>
          <a:ext cx="483782" cy="91440"/>
        </a:xfrm>
        <a:custGeom>
          <a:avLst/>
          <a:gdLst/>
          <a:ahLst/>
          <a:cxnLst/>
          <a:rect l="0" t="0" r="0" b="0"/>
          <a:pathLst>
            <a:path>
              <a:moveTo>
                <a:pt x="0" y="45720"/>
              </a:moveTo>
              <a:lnTo>
                <a:pt x="483782" y="4572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4896689" y="545862"/>
        <a:ext cx="24189" cy="24189"/>
      </dsp:txXfrm>
    </dsp:sp>
    <dsp:sp modelId="{B73F94BE-8DD1-294C-ADA7-3E12BAE95A52}">
      <dsp:nvSpPr>
        <dsp:cNvPr id="0" name=""/>
        <dsp:cNvSpPr/>
      </dsp:nvSpPr>
      <dsp:spPr>
        <a:xfrm>
          <a:off x="1764198" y="557956"/>
          <a:ext cx="483782" cy="1382761"/>
        </a:xfrm>
        <a:custGeom>
          <a:avLst/>
          <a:gdLst/>
          <a:ahLst/>
          <a:cxnLst/>
          <a:rect l="0" t="0" r="0" b="0"/>
          <a:pathLst>
            <a:path>
              <a:moveTo>
                <a:pt x="0" y="1382761"/>
              </a:moveTo>
              <a:lnTo>
                <a:pt x="241891" y="1382761"/>
              </a:lnTo>
              <a:lnTo>
                <a:pt x="241891" y="0"/>
              </a:lnTo>
              <a:lnTo>
                <a:pt x="483782"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1969466" y="1212713"/>
        <a:ext cx="73247" cy="73247"/>
      </dsp:txXfrm>
    </dsp:sp>
    <dsp:sp modelId="{0F475E2B-3C2B-3E4E-A56C-BDF8D06003FA}">
      <dsp:nvSpPr>
        <dsp:cNvPr id="0" name=""/>
        <dsp:cNvSpPr/>
      </dsp:nvSpPr>
      <dsp:spPr>
        <a:xfrm rot="16200000">
          <a:off x="-545256" y="1571981"/>
          <a:ext cx="3881437" cy="73747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s-ES" sz="3800" kern="1200" dirty="0"/>
            <a:t>RandomAccesFile</a:t>
          </a:r>
        </a:p>
      </dsp:txBody>
      <dsp:txXfrm>
        <a:off x="-545256" y="1571981"/>
        <a:ext cx="3881437" cy="737473"/>
      </dsp:txXfrm>
    </dsp:sp>
    <dsp:sp modelId="{455F6E4A-634B-C844-AC6D-E93B6904D803}">
      <dsp:nvSpPr>
        <dsp:cNvPr id="0" name=""/>
        <dsp:cNvSpPr/>
      </dsp:nvSpPr>
      <dsp:spPr>
        <a:xfrm>
          <a:off x="2247980" y="189220"/>
          <a:ext cx="2418911" cy="73747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ES" sz="2000" kern="1200" dirty="0"/>
            <a:t>getFilePointer</a:t>
          </a:r>
        </a:p>
      </dsp:txBody>
      <dsp:txXfrm>
        <a:off x="2247980" y="189220"/>
        <a:ext cx="2418911" cy="737473"/>
      </dsp:txXfrm>
    </dsp:sp>
    <dsp:sp modelId="{85AAE5F5-A084-F34A-9341-17755A52AF25}">
      <dsp:nvSpPr>
        <dsp:cNvPr id="0" name=""/>
        <dsp:cNvSpPr/>
      </dsp:nvSpPr>
      <dsp:spPr>
        <a:xfrm>
          <a:off x="5150674" y="189220"/>
          <a:ext cx="2418911" cy="73747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ES" sz="2000" kern="1200" dirty="0"/>
            <a:t>Devuelve la posición del puntero</a:t>
          </a:r>
        </a:p>
      </dsp:txBody>
      <dsp:txXfrm>
        <a:off x="5150674" y="189220"/>
        <a:ext cx="2418911" cy="737473"/>
      </dsp:txXfrm>
    </dsp:sp>
    <dsp:sp modelId="{D63606C8-4043-BE45-97D3-D2386C9881AD}">
      <dsp:nvSpPr>
        <dsp:cNvPr id="0" name=""/>
        <dsp:cNvSpPr/>
      </dsp:nvSpPr>
      <dsp:spPr>
        <a:xfrm>
          <a:off x="2247980" y="1111061"/>
          <a:ext cx="2418911" cy="73747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ES" sz="2000" kern="1200" dirty="0"/>
            <a:t>seek(long pos)</a:t>
          </a:r>
        </a:p>
      </dsp:txBody>
      <dsp:txXfrm>
        <a:off x="2247980" y="1111061"/>
        <a:ext cx="2418911" cy="737473"/>
      </dsp:txXfrm>
    </dsp:sp>
    <dsp:sp modelId="{40C5EF3C-DC02-5B4F-A220-4FB90C93716E}">
      <dsp:nvSpPr>
        <dsp:cNvPr id="0" name=""/>
        <dsp:cNvSpPr/>
      </dsp:nvSpPr>
      <dsp:spPr>
        <a:xfrm>
          <a:off x="5150674" y="1111061"/>
          <a:ext cx="2418911" cy="73747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ES" sz="2000" kern="1200" dirty="0"/>
            <a:t>Establece la posición del puntero</a:t>
          </a:r>
        </a:p>
      </dsp:txBody>
      <dsp:txXfrm>
        <a:off x="5150674" y="1111061"/>
        <a:ext cx="2418911" cy="737473"/>
      </dsp:txXfrm>
    </dsp:sp>
    <dsp:sp modelId="{0D58F0EA-3438-8C4D-B6D6-529B4A1A639C}">
      <dsp:nvSpPr>
        <dsp:cNvPr id="0" name=""/>
        <dsp:cNvSpPr/>
      </dsp:nvSpPr>
      <dsp:spPr>
        <a:xfrm>
          <a:off x="2247980" y="2032902"/>
          <a:ext cx="2418911" cy="73747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ES" sz="2000" kern="1200" dirty="0"/>
            <a:t>length()</a:t>
          </a:r>
        </a:p>
      </dsp:txBody>
      <dsp:txXfrm>
        <a:off x="2247980" y="2032902"/>
        <a:ext cx="2418911" cy="737473"/>
      </dsp:txXfrm>
    </dsp:sp>
    <dsp:sp modelId="{84FFFC76-DCD3-FE48-AEC8-616DBDBE355C}">
      <dsp:nvSpPr>
        <dsp:cNvPr id="0" name=""/>
        <dsp:cNvSpPr/>
      </dsp:nvSpPr>
      <dsp:spPr>
        <a:xfrm>
          <a:off x="5150674" y="2032902"/>
          <a:ext cx="2418911" cy="73747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ES" sz="2000" kern="1200" dirty="0"/>
            <a:t>Devuelve el tamaño del fichero en bytes</a:t>
          </a:r>
        </a:p>
      </dsp:txBody>
      <dsp:txXfrm>
        <a:off x="5150674" y="2032902"/>
        <a:ext cx="2418911" cy="737473"/>
      </dsp:txXfrm>
    </dsp:sp>
    <dsp:sp modelId="{24305C59-EC9A-184C-8602-4F66AC6859C7}">
      <dsp:nvSpPr>
        <dsp:cNvPr id="0" name=""/>
        <dsp:cNvSpPr/>
      </dsp:nvSpPr>
      <dsp:spPr>
        <a:xfrm>
          <a:off x="2247980" y="2954743"/>
          <a:ext cx="2418911" cy="73747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ES" sz="2000" kern="1200" dirty="0"/>
            <a:t>skipBytes(int salto)</a:t>
          </a:r>
        </a:p>
      </dsp:txBody>
      <dsp:txXfrm>
        <a:off x="2247980" y="2954743"/>
        <a:ext cx="2418911" cy="737473"/>
      </dsp:txXfrm>
    </dsp:sp>
    <dsp:sp modelId="{6EC8BCF2-39D9-2244-AFF3-A9627DDFF4AC}">
      <dsp:nvSpPr>
        <dsp:cNvPr id="0" name=""/>
        <dsp:cNvSpPr/>
      </dsp:nvSpPr>
      <dsp:spPr>
        <a:xfrm>
          <a:off x="5150674" y="2954743"/>
          <a:ext cx="2418911" cy="73747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ES" sz="2000" kern="1200" dirty="0"/>
            <a:t>Desplaza el puntero "salto" posiciones</a:t>
          </a:r>
        </a:p>
      </dsp:txBody>
      <dsp:txXfrm>
        <a:off x="5150674" y="2954743"/>
        <a:ext cx="2418911" cy="7374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26DFA1-D8F0-D64A-A3F8-D55D96CD7FCE}">
      <dsp:nvSpPr>
        <dsp:cNvPr id="0" name=""/>
        <dsp:cNvSpPr/>
      </dsp:nvSpPr>
      <dsp:spPr>
        <a:xfrm>
          <a:off x="1565968" y="1552623"/>
          <a:ext cx="1073667" cy="536833"/>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dirty="0"/>
            <a:t>Path</a:t>
          </a:r>
        </a:p>
      </dsp:txBody>
      <dsp:txXfrm>
        <a:off x="1581691" y="1568346"/>
        <a:ext cx="1042221" cy="505387"/>
      </dsp:txXfrm>
    </dsp:sp>
    <dsp:sp modelId="{A7E71A99-AD01-7945-9AFB-2C9E6D54279D}">
      <dsp:nvSpPr>
        <dsp:cNvPr id="0" name=""/>
        <dsp:cNvSpPr/>
      </dsp:nvSpPr>
      <dsp:spPr>
        <a:xfrm rot="18909536">
          <a:off x="2393395" y="1214280"/>
          <a:ext cx="1692754" cy="19885"/>
        </a:xfrm>
        <a:custGeom>
          <a:avLst/>
          <a:gdLst/>
          <a:ahLst/>
          <a:cxnLst/>
          <a:rect l="0" t="0" r="0" b="0"/>
          <a:pathLst>
            <a:path>
              <a:moveTo>
                <a:pt x="0" y="9942"/>
              </a:moveTo>
              <a:lnTo>
                <a:pt x="1692754" y="9942"/>
              </a:lnTo>
            </a:path>
          </a:pathLst>
        </a:custGeom>
        <a:noFill/>
        <a:ln w="19050" cap="rnd"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s-ES" sz="600" kern="1200"/>
        </a:p>
      </dsp:txBody>
      <dsp:txXfrm>
        <a:off x="3197454" y="1181904"/>
        <a:ext cx="84637" cy="84637"/>
      </dsp:txXfrm>
    </dsp:sp>
    <dsp:sp modelId="{3AECCA51-ADDD-A04F-A566-8130353A2301}">
      <dsp:nvSpPr>
        <dsp:cNvPr id="0" name=""/>
        <dsp:cNvSpPr/>
      </dsp:nvSpPr>
      <dsp:spPr>
        <a:xfrm>
          <a:off x="3839910" y="358989"/>
          <a:ext cx="1073667" cy="536833"/>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dirty="0"/>
            <a:t>static</a:t>
          </a:r>
        </a:p>
      </dsp:txBody>
      <dsp:txXfrm>
        <a:off x="3855633" y="374712"/>
        <a:ext cx="1042221" cy="505387"/>
      </dsp:txXfrm>
    </dsp:sp>
    <dsp:sp modelId="{9215ED8F-8F28-8843-ABFE-EAAB90BA6A02}">
      <dsp:nvSpPr>
        <dsp:cNvPr id="0" name=""/>
        <dsp:cNvSpPr/>
      </dsp:nvSpPr>
      <dsp:spPr>
        <a:xfrm rot="20615631">
          <a:off x="4887739" y="438228"/>
          <a:ext cx="1269171" cy="19885"/>
        </a:xfrm>
        <a:custGeom>
          <a:avLst/>
          <a:gdLst/>
          <a:ahLst/>
          <a:cxnLst/>
          <a:rect l="0" t="0" r="0" b="0"/>
          <a:pathLst>
            <a:path>
              <a:moveTo>
                <a:pt x="0" y="9942"/>
              </a:moveTo>
              <a:lnTo>
                <a:pt x="1269171" y="9942"/>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5490596" y="416441"/>
        <a:ext cx="63458" cy="63458"/>
      </dsp:txXfrm>
    </dsp:sp>
    <dsp:sp modelId="{68BCC239-9462-744E-A36F-C6BBD8A69A6E}">
      <dsp:nvSpPr>
        <dsp:cNvPr id="0" name=""/>
        <dsp:cNvSpPr/>
      </dsp:nvSpPr>
      <dsp:spPr>
        <a:xfrm>
          <a:off x="6131073" y="519"/>
          <a:ext cx="1073667" cy="536833"/>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dirty="0"/>
            <a:t>of(String path)</a:t>
          </a:r>
        </a:p>
      </dsp:txBody>
      <dsp:txXfrm>
        <a:off x="6146796" y="16242"/>
        <a:ext cx="1042221" cy="505387"/>
      </dsp:txXfrm>
    </dsp:sp>
    <dsp:sp modelId="{616E0AEA-9002-214D-99D7-3BC927C77D3B}">
      <dsp:nvSpPr>
        <dsp:cNvPr id="0" name=""/>
        <dsp:cNvSpPr/>
      </dsp:nvSpPr>
      <dsp:spPr>
        <a:xfrm rot="720274">
          <a:off x="4899967" y="746907"/>
          <a:ext cx="1244716" cy="19885"/>
        </a:xfrm>
        <a:custGeom>
          <a:avLst/>
          <a:gdLst/>
          <a:ahLst/>
          <a:cxnLst/>
          <a:rect l="0" t="0" r="0" b="0"/>
          <a:pathLst>
            <a:path>
              <a:moveTo>
                <a:pt x="0" y="9942"/>
              </a:moveTo>
              <a:lnTo>
                <a:pt x="1244716" y="9942"/>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5491207" y="725732"/>
        <a:ext cx="62235" cy="62235"/>
      </dsp:txXfrm>
    </dsp:sp>
    <dsp:sp modelId="{FF5F30CB-C2D3-0E4F-ACA3-00A561286FF2}">
      <dsp:nvSpPr>
        <dsp:cNvPr id="0" name=""/>
        <dsp:cNvSpPr/>
      </dsp:nvSpPr>
      <dsp:spPr>
        <a:xfrm>
          <a:off x="6131073" y="617877"/>
          <a:ext cx="1073667" cy="536833"/>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dirty="0"/>
            <a:t>of(String path, String... more)</a:t>
          </a:r>
        </a:p>
      </dsp:txBody>
      <dsp:txXfrm>
        <a:off x="6146796" y="633600"/>
        <a:ext cx="1042221" cy="505387"/>
      </dsp:txXfrm>
    </dsp:sp>
    <dsp:sp modelId="{59D0C3D8-D386-9048-84FD-96FA5FD9715D}">
      <dsp:nvSpPr>
        <dsp:cNvPr id="0" name=""/>
        <dsp:cNvSpPr/>
      </dsp:nvSpPr>
      <dsp:spPr>
        <a:xfrm rot="2789174">
          <a:off x="2368150" y="2443205"/>
          <a:ext cx="1743244" cy="19885"/>
        </a:xfrm>
        <a:custGeom>
          <a:avLst/>
          <a:gdLst/>
          <a:ahLst/>
          <a:cxnLst/>
          <a:rect l="0" t="0" r="0" b="0"/>
          <a:pathLst>
            <a:path>
              <a:moveTo>
                <a:pt x="0" y="9942"/>
              </a:moveTo>
              <a:lnTo>
                <a:pt x="1743244" y="9942"/>
              </a:lnTo>
            </a:path>
          </a:pathLst>
        </a:custGeom>
        <a:noFill/>
        <a:ln w="19050" cap="rnd"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s-ES" sz="600" kern="1200"/>
        </a:p>
      </dsp:txBody>
      <dsp:txXfrm>
        <a:off x="3196192" y="2409567"/>
        <a:ext cx="87162" cy="87162"/>
      </dsp:txXfrm>
    </dsp:sp>
    <dsp:sp modelId="{972DD6FF-CAFA-D440-A397-7FFD0DE744F5}">
      <dsp:nvSpPr>
        <dsp:cNvPr id="0" name=""/>
        <dsp:cNvSpPr/>
      </dsp:nvSpPr>
      <dsp:spPr>
        <a:xfrm>
          <a:off x="3839910" y="2816839"/>
          <a:ext cx="1073667" cy="536833"/>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dirty="0"/>
            <a:t>no-</a:t>
          </a:r>
          <a:r>
            <a:rPr lang="es-ES" sz="1000" kern="1200" dirty="0" err="1"/>
            <a:t>static</a:t>
          </a:r>
          <a:endParaRPr lang="es-ES" sz="1000" kern="1200" dirty="0"/>
        </a:p>
      </dsp:txBody>
      <dsp:txXfrm>
        <a:off x="3855633" y="2832562"/>
        <a:ext cx="1042221" cy="505387"/>
      </dsp:txXfrm>
    </dsp:sp>
    <dsp:sp modelId="{6EE27BFE-A508-8C41-8BD8-71A82311A7C3}">
      <dsp:nvSpPr>
        <dsp:cNvPr id="0" name=""/>
        <dsp:cNvSpPr/>
      </dsp:nvSpPr>
      <dsp:spPr>
        <a:xfrm rot="18455314">
          <a:off x="4524357" y="2284512"/>
          <a:ext cx="1995937" cy="19885"/>
        </a:xfrm>
        <a:custGeom>
          <a:avLst/>
          <a:gdLst/>
          <a:ahLst/>
          <a:cxnLst/>
          <a:rect l="0" t="0" r="0" b="0"/>
          <a:pathLst>
            <a:path>
              <a:moveTo>
                <a:pt x="0" y="9942"/>
              </a:moveTo>
              <a:lnTo>
                <a:pt x="1995937" y="9942"/>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5472427" y="2244556"/>
        <a:ext cx="99796" cy="99796"/>
      </dsp:txXfrm>
    </dsp:sp>
    <dsp:sp modelId="{1BD1A16B-C7C1-8048-94D7-05D9C07BEFEA}">
      <dsp:nvSpPr>
        <dsp:cNvPr id="0" name=""/>
        <dsp:cNvSpPr/>
      </dsp:nvSpPr>
      <dsp:spPr>
        <a:xfrm>
          <a:off x="6131073" y="1235236"/>
          <a:ext cx="1073667" cy="536833"/>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dirty="0"/>
            <a:t>getParent()</a:t>
          </a:r>
        </a:p>
      </dsp:txBody>
      <dsp:txXfrm>
        <a:off x="6146796" y="1250959"/>
        <a:ext cx="1042221" cy="505387"/>
      </dsp:txXfrm>
    </dsp:sp>
    <dsp:sp modelId="{06080854-8A0C-6746-8B72-E436F01FBA3C}">
      <dsp:nvSpPr>
        <dsp:cNvPr id="0" name=""/>
        <dsp:cNvSpPr/>
      </dsp:nvSpPr>
      <dsp:spPr>
        <a:xfrm rot="19297268">
          <a:off x="4745784" y="2593191"/>
          <a:ext cx="1553082" cy="19885"/>
        </a:xfrm>
        <a:custGeom>
          <a:avLst/>
          <a:gdLst/>
          <a:ahLst/>
          <a:cxnLst/>
          <a:rect l="0" t="0" r="0" b="0"/>
          <a:pathLst>
            <a:path>
              <a:moveTo>
                <a:pt x="0" y="9942"/>
              </a:moveTo>
              <a:lnTo>
                <a:pt x="1553082" y="9942"/>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5483498" y="2564307"/>
        <a:ext cx="77654" cy="77654"/>
      </dsp:txXfrm>
    </dsp:sp>
    <dsp:sp modelId="{F62A8228-FFF1-DB40-ABC4-BD344E81D456}">
      <dsp:nvSpPr>
        <dsp:cNvPr id="0" name=""/>
        <dsp:cNvSpPr/>
      </dsp:nvSpPr>
      <dsp:spPr>
        <a:xfrm>
          <a:off x="6131073" y="1852595"/>
          <a:ext cx="1073667" cy="536833"/>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dirty="0"/>
            <a:t>normalize()</a:t>
          </a:r>
        </a:p>
      </dsp:txBody>
      <dsp:txXfrm>
        <a:off x="6146796" y="1868318"/>
        <a:ext cx="1042221" cy="505387"/>
      </dsp:txXfrm>
    </dsp:sp>
    <dsp:sp modelId="{ECB030BA-5694-3948-800C-B7341C22E21D}">
      <dsp:nvSpPr>
        <dsp:cNvPr id="0" name=""/>
        <dsp:cNvSpPr/>
      </dsp:nvSpPr>
      <dsp:spPr>
        <a:xfrm rot="20645809">
          <a:off x="4889351" y="2901871"/>
          <a:ext cx="1265948" cy="19885"/>
        </a:xfrm>
        <a:custGeom>
          <a:avLst/>
          <a:gdLst/>
          <a:ahLst/>
          <a:cxnLst/>
          <a:rect l="0" t="0" r="0" b="0"/>
          <a:pathLst>
            <a:path>
              <a:moveTo>
                <a:pt x="0" y="9942"/>
              </a:moveTo>
              <a:lnTo>
                <a:pt x="1265948" y="9942"/>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5490676" y="2880165"/>
        <a:ext cx="63297" cy="63297"/>
      </dsp:txXfrm>
    </dsp:sp>
    <dsp:sp modelId="{6C074144-4A61-B04E-8CD6-129D5A80F1AE}">
      <dsp:nvSpPr>
        <dsp:cNvPr id="0" name=""/>
        <dsp:cNvSpPr/>
      </dsp:nvSpPr>
      <dsp:spPr>
        <a:xfrm>
          <a:off x="6131073" y="2469954"/>
          <a:ext cx="1073667" cy="536833"/>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dirty="0"/>
            <a:t>toAbsolutePath()</a:t>
          </a:r>
        </a:p>
      </dsp:txBody>
      <dsp:txXfrm>
        <a:off x="6146796" y="2485677"/>
        <a:ext cx="1042221" cy="505387"/>
      </dsp:txXfrm>
    </dsp:sp>
    <dsp:sp modelId="{3054D143-235D-6E44-B2C2-DE5406298102}">
      <dsp:nvSpPr>
        <dsp:cNvPr id="0" name=""/>
        <dsp:cNvSpPr/>
      </dsp:nvSpPr>
      <dsp:spPr>
        <a:xfrm rot="751509">
          <a:off x="4898736" y="3210550"/>
          <a:ext cx="1247177" cy="19885"/>
        </a:xfrm>
        <a:custGeom>
          <a:avLst/>
          <a:gdLst/>
          <a:ahLst/>
          <a:cxnLst/>
          <a:rect l="0" t="0" r="0" b="0"/>
          <a:pathLst>
            <a:path>
              <a:moveTo>
                <a:pt x="0" y="9942"/>
              </a:moveTo>
              <a:lnTo>
                <a:pt x="1247177" y="9942"/>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5491146" y="3189313"/>
        <a:ext cx="62358" cy="62358"/>
      </dsp:txXfrm>
    </dsp:sp>
    <dsp:sp modelId="{48474D4F-70B6-5E49-A635-5DBE423C4936}">
      <dsp:nvSpPr>
        <dsp:cNvPr id="0" name=""/>
        <dsp:cNvSpPr/>
      </dsp:nvSpPr>
      <dsp:spPr>
        <a:xfrm>
          <a:off x="6131073" y="3087312"/>
          <a:ext cx="1073667" cy="536833"/>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dirty="0"/>
            <a:t>toFile()</a:t>
          </a:r>
        </a:p>
      </dsp:txBody>
      <dsp:txXfrm>
        <a:off x="6146796" y="3103035"/>
        <a:ext cx="1042221" cy="505387"/>
      </dsp:txXfrm>
    </dsp:sp>
    <dsp:sp modelId="{87C71A8C-6AB4-C04E-A804-0C8521A8C5A4}">
      <dsp:nvSpPr>
        <dsp:cNvPr id="0" name=""/>
        <dsp:cNvSpPr/>
      </dsp:nvSpPr>
      <dsp:spPr>
        <a:xfrm rot="2166034">
          <a:off x="4768909" y="3519229"/>
          <a:ext cx="1506831" cy="19885"/>
        </a:xfrm>
        <a:custGeom>
          <a:avLst/>
          <a:gdLst/>
          <a:ahLst/>
          <a:cxnLst/>
          <a:rect l="0" t="0" r="0" b="0"/>
          <a:pathLst>
            <a:path>
              <a:moveTo>
                <a:pt x="0" y="9942"/>
              </a:moveTo>
              <a:lnTo>
                <a:pt x="1506831" y="9942"/>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5484654" y="3491501"/>
        <a:ext cx="75341" cy="75341"/>
      </dsp:txXfrm>
    </dsp:sp>
    <dsp:sp modelId="{735E748C-AD88-BB4F-9A15-EFB45ED0D692}">
      <dsp:nvSpPr>
        <dsp:cNvPr id="0" name=""/>
        <dsp:cNvSpPr/>
      </dsp:nvSpPr>
      <dsp:spPr>
        <a:xfrm>
          <a:off x="6131073" y="3704671"/>
          <a:ext cx="1073667" cy="536833"/>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dirty="0"/>
            <a:t>toString()</a:t>
          </a:r>
        </a:p>
      </dsp:txBody>
      <dsp:txXfrm>
        <a:off x="6146796" y="3720394"/>
        <a:ext cx="1042221" cy="505387"/>
      </dsp:txXfrm>
    </dsp:sp>
    <dsp:sp modelId="{9AB19875-5F95-CD44-9B83-A3156AF4C5F7}">
      <dsp:nvSpPr>
        <dsp:cNvPr id="0" name=""/>
        <dsp:cNvSpPr/>
      </dsp:nvSpPr>
      <dsp:spPr>
        <a:xfrm rot="3061909">
          <a:off x="4554351" y="3827909"/>
          <a:ext cx="1935947" cy="19885"/>
        </a:xfrm>
        <a:custGeom>
          <a:avLst/>
          <a:gdLst/>
          <a:ahLst/>
          <a:cxnLst/>
          <a:rect l="0" t="0" r="0" b="0"/>
          <a:pathLst>
            <a:path>
              <a:moveTo>
                <a:pt x="0" y="9942"/>
              </a:moveTo>
              <a:lnTo>
                <a:pt x="1935947" y="9942"/>
              </a:lnTo>
            </a:path>
          </a:pathLst>
        </a:custGeom>
        <a:noFill/>
        <a:ln w="19050" cap="rnd"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5473927" y="3789453"/>
        <a:ext cx="96797" cy="96797"/>
      </dsp:txXfrm>
    </dsp:sp>
    <dsp:sp modelId="{2F8A32AC-7DEF-4C46-AF0C-118120D78946}">
      <dsp:nvSpPr>
        <dsp:cNvPr id="0" name=""/>
        <dsp:cNvSpPr/>
      </dsp:nvSpPr>
      <dsp:spPr>
        <a:xfrm>
          <a:off x="6131073" y="4322030"/>
          <a:ext cx="1073667" cy="536833"/>
        </a:xfrm>
        <a:prstGeom prst="roundRect">
          <a:avLst>
            <a:gd name="adj" fmla="val 10000"/>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dirty="0"/>
            <a:t>toUri()</a:t>
          </a:r>
        </a:p>
      </dsp:txBody>
      <dsp:txXfrm>
        <a:off x="6146796" y="4337753"/>
        <a:ext cx="1042221" cy="50538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4FE9615-98CD-4EA5-B7BC-A1DC598143CB}" type="datetimeFigureOut">
              <a:rPr lang="es-ES" smtClean="0"/>
              <a:t>10/09/2023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2669EFA-76DD-4E96-ADF5-A51ED3605C34}" type="slidenum">
              <a:rPr lang="es-ES" smtClean="0"/>
              <a:t>‹Nº›</a:t>
            </a:fld>
            <a:endParaRPr lang="es-ES"/>
          </a:p>
        </p:txBody>
      </p:sp>
    </p:spTree>
    <p:extLst>
      <p:ext uri="{BB962C8B-B14F-4D97-AF65-F5344CB8AC3E}">
        <p14:creationId xmlns:p14="http://schemas.microsoft.com/office/powerpoint/2010/main" val="530277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4FE9615-98CD-4EA5-B7BC-A1DC598143CB}" type="datetimeFigureOut">
              <a:rPr lang="es-ES" smtClean="0"/>
              <a:t>10/09/2023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2669EFA-76DD-4E96-ADF5-A51ED3605C34}" type="slidenum">
              <a:rPr lang="es-ES" smtClean="0"/>
              <a:t>‹Nº›</a:t>
            </a:fld>
            <a:endParaRPr lang="es-ES"/>
          </a:p>
        </p:txBody>
      </p:sp>
    </p:spTree>
    <p:extLst>
      <p:ext uri="{BB962C8B-B14F-4D97-AF65-F5344CB8AC3E}">
        <p14:creationId xmlns:p14="http://schemas.microsoft.com/office/powerpoint/2010/main" val="2342695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4FE9615-98CD-4EA5-B7BC-A1DC598143CB}" type="datetimeFigureOut">
              <a:rPr lang="es-ES" smtClean="0"/>
              <a:t>10/09/2023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2669EFA-76DD-4E96-ADF5-A51ED3605C34}" type="slidenum">
              <a:rPr lang="es-ES" smtClean="0"/>
              <a:t>‹Nº›</a:t>
            </a:fld>
            <a:endParaRPr lang="es-E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19934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4FE9615-98CD-4EA5-B7BC-A1DC598143CB}" type="datetimeFigureOut">
              <a:rPr lang="es-ES" smtClean="0"/>
              <a:t>10/09/2023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2669EFA-76DD-4E96-ADF5-A51ED3605C34}" type="slidenum">
              <a:rPr lang="es-ES" smtClean="0"/>
              <a:t>‹Nº›</a:t>
            </a:fld>
            <a:endParaRPr lang="es-ES"/>
          </a:p>
        </p:txBody>
      </p:sp>
    </p:spTree>
    <p:extLst>
      <p:ext uri="{BB962C8B-B14F-4D97-AF65-F5344CB8AC3E}">
        <p14:creationId xmlns:p14="http://schemas.microsoft.com/office/powerpoint/2010/main" val="875947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4FE9615-98CD-4EA5-B7BC-A1DC598143CB}" type="datetimeFigureOut">
              <a:rPr lang="es-ES" smtClean="0"/>
              <a:t>10/09/2023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2669EFA-76DD-4E96-ADF5-A51ED3605C34}"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28190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4FE9615-98CD-4EA5-B7BC-A1DC598143CB}" type="datetimeFigureOut">
              <a:rPr lang="es-ES" smtClean="0"/>
              <a:t>10/09/2023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2669EFA-76DD-4E96-ADF5-A51ED3605C34}" type="slidenum">
              <a:rPr lang="es-ES" smtClean="0"/>
              <a:t>‹Nº›</a:t>
            </a:fld>
            <a:endParaRPr lang="es-ES"/>
          </a:p>
        </p:txBody>
      </p:sp>
    </p:spTree>
    <p:extLst>
      <p:ext uri="{BB962C8B-B14F-4D97-AF65-F5344CB8AC3E}">
        <p14:creationId xmlns:p14="http://schemas.microsoft.com/office/powerpoint/2010/main" val="3768213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4FE9615-98CD-4EA5-B7BC-A1DC598143CB}" type="datetimeFigureOut">
              <a:rPr lang="es-ES" smtClean="0"/>
              <a:t>10/09/2023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2669EFA-76DD-4E96-ADF5-A51ED3605C34}" type="slidenum">
              <a:rPr lang="es-ES" smtClean="0"/>
              <a:t>‹Nº›</a:t>
            </a:fld>
            <a:endParaRPr lang="es-ES"/>
          </a:p>
        </p:txBody>
      </p:sp>
    </p:spTree>
    <p:extLst>
      <p:ext uri="{BB962C8B-B14F-4D97-AF65-F5344CB8AC3E}">
        <p14:creationId xmlns:p14="http://schemas.microsoft.com/office/powerpoint/2010/main" val="3937361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4FE9615-98CD-4EA5-B7BC-A1DC598143CB}" type="datetimeFigureOut">
              <a:rPr lang="es-ES" smtClean="0"/>
              <a:t>10/09/2023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2669EFA-76DD-4E96-ADF5-A51ED3605C34}" type="slidenum">
              <a:rPr lang="es-ES" smtClean="0"/>
              <a:t>‹Nº›</a:t>
            </a:fld>
            <a:endParaRPr lang="es-ES"/>
          </a:p>
        </p:txBody>
      </p:sp>
    </p:spTree>
    <p:extLst>
      <p:ext uri="{BB962C8B-B14F-4D97-AF65-F5344CB8AC3E}">
        <p14:creationId xmlns:p14="http://schemas.microsoft.com/office/powerpoint/2010/main" val="356794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4FE9615-98CD-4EA5-B7BC-A1DC598143CB}" type="datetimeFigureOut">
              <a:rPr lang="es-ES" smtClean="0"/>
              <a:t>10/09/2023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2669EFA-76DD-4E96-ADF5-A51ED3605C34}" type="slidenum">
              <a:rPr lang="es-ES" smtClean="0"/>
              <a:t>‹Nº›</a:t>
            </a:fld>
            <a:endParaRPr lang="es-ES"/>
          </a:p>
        </p:txBody>
      </p:sp>
    </p:spTree>
    <p:extLst>
      <p:ext uri="{BB962C8B-B14F-4D97-AF65-F5344CB8AC3E}">
        <p14:creationId xmlns:p14="http://schemas.microsoft.com/office/powerpoint/2010/main" val="3307538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4FE9615-98CD-4EA5-B7BC-A1DC598143CB}" type="datetimeFigureOut">
              <a:rPr lang="es-ES" smtClean="0"/>
              <a:t>10/09/2023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2669EFA-76DD-4E96-ADF5-A51ED3605C34}" type="slidenum">
              <a:rPr lang="es-ES" smtClean="0"/>
              <a:t>‹Nº›</a:t>
            </a:fld>
            <a:endParaRPr lang="es-ES"/>
          </a:p>
        </p:txBody>
      </p:sp>
    </p:spTree>
    <p:extLst>
      <p:ext uri="{BB962C8B-B14F-4D97-AF65-F5344CB8AC3E}">
        <p14:creationId xmlns:p14="http://schemas.microsoft.com/office/powerpoint/2010/main" val="155889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4FE9615-98CD-4EA5-B7BC-A1DC598143CB}" type="datetimeFigureOut">
              <a:rPr lang="es-ES" smtClean="0"/>
              <a:t>10/09/2023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2669EFA-76DD-4E96-ADF5-A51ED3605C34}" type="slidenum">
              <a:rPr lang="es-ES" smtClean="0"/>
              <a:t>‹Nº›</a:t>
            </a:fld>
            <a:endParaRPr lang="es-ES"/>
          </a:p>
        </p:txBody>
      </p:sp>
    </p:spTree>
    <p:extLst>
      <p:ext uri="{BB962C8B-B14F-4D97-AF65-F5344CB8AC3E}">
        <p14:creationId xmlns:p14="http://schemas.microsoft.com/office/powerpoint/2010/main" val="1156347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4FE9615-98CD-4EA5-B7BC-A1DC598143CB}" type="datetimeFigureOut">
              <a:rPr lang="es-ES" smtClean="0"/>
              <a:t>10/09/2023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82669EFA-76DD-4E96-ADF5-A51ED3605C34}" type="slidenum">
              <a:rPr lang="es-ES" smtClean="0"/>
              <a:t>‹Nº›</a:t>
            </a:fld>
            <a:endParaRPr lang="es-ES"/>
          </a:p>
        </p:txBody>
      </p:sp>
    </p:spTree>
    <p:extLst>
      <p:ext uri="{BB962C8B-B14F-4D97-AF65-F5344CB8AC3E}">
        <p14:creationId xmlns:p14="http://schemas.microsoft.com/office/powerpoint/2010/main" val="3153475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4FE9615-98CD-4EA5-B7BC-A1DC598143CB}" type="datetimeFigureOut">
              <a:rPr lang="es-ES" smtClean="0"/>
              <a:t>10/09/2023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82669EFA-76DD-4E96-ADF5-A51ED3605C34}" type="slidenum">
              <a:rPr lang="es-ES" smtClean="0"/>
              <a:t>‹Nº›</a:t>
            </a:fld>
            <a:endParaRPr lang="es-ES"/>
          </a:p>
        </p:txBody>
      </p:sp>
    </p:spTree>
    <p:extLst>
      <p:ext uri="{BB962C8B-B14F-4D97-AF65-F5344CB8AC3E}">
        <p14:creationId xmlns:p14="http://schemas.microsoft.com/office/powerpoint/2010/main" val="1343997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FE9615-98CD-4EA5-B7BC-A1DC598143CB}" type="datetimeFigureOut">
              <a:rPr lang="es-ES" smtClean="0"/>
              <a:t>10/09/2023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82669EFA-76DD-4E96-ADF5-A51ED3605C34}" type="slidenum">
              <a:rPr lang="es-ES" smtClean="0"/>
              <a:t>‹Nº›</a:t>
            </a:fld>
            <a:endParaRPr lang="es-ES"/>
          </a:p>
        </p:txBody>
      </p:sp>
    </p:spTree>
    <p:extLst>
      <p:ext uri="{BB962C8B-B14F-4D97-AF65-F5344CB8AC3E}">
        <p14:creationId xmlns:p14="http://schemas.microsoft.com/office/powerpoint/2010/main" val="2343517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4FE9615-98CD-4EA5-B7BC-A1DC598143CB}" type="datetimeFigureOut">
              <a:rPr lang="es-ES" smtClean="0"/>
              <a:t>10/09/2023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2669EFA-76DD-4E96-ADF5-A51ED3605C34}" type="slidenum">
              <a:rPr lang="es-ES" smtClean="0"/>
              <a:t>‹Nº›</a:t>
            </a:fld>
            <a:endParaRPr lang="es-ES"/>
          </a:p>
        </p:txBody>
      </p:sp>
    </p:spTree>
    <p:extLst>
      <p:ext uri="{BB962C8B-B14F-4D97-AF65-F5344CB8AC3E}">
        <p14:creationId xmlns:p14="http://schemas.microsoft.com/office/powerpoint/2010/main" val="40384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4FE9615-98CD-4EA5-B7BC-A1DC598143CB}" type="datetimeFigureOut">
              <a:rPr lang="es-ES" smtClean="0"/>
              <a:t>10/09/2023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2669EFA-76DD-4E96-ADF5-A51ED3605C34}" type="slidenum">
              <a:rPr lang="es-ES" smtClean="0"/>
              <a:t>‹Nº›</a:t>
            </a:fld>
            <a:endParaRPr lang="es-ES"/>
          </a:p>
        </p:txBody>
      </p:sp>
    </p:spTree>
    <p:extLst>
      <p:ext uri="{BB962C8B-B14F-4D97-AF65-F5344CB8AC3E}">
        <p14:creationId xmlns:p14="http://schemas.microsoft.com/office/powerpoint/2010/main" val="40598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4FE9615-98CD-4EA5-B7BC-A1DC598143CB}" type="datetimeFigureOut">
              <a:rPr lang="es-ES" smtClean="0"/>
              <a:t>10/09/2023</a:t>
            </a:fld>
            <a:endParaRPr lang="es-E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2669EFA-76DD-4E96-ADF5-A51ED3605C34}" type="slidenum">
              <a:rPr lang="es-ES" smtClean="0"/>
              <a:t>‹Nº›</a:t>
            </a:fld>
            <a:endParaRPr lang="es-ES"/>
          </a:p>
        </p:txBody>
      </p:sp>
    </p:spTree>
    <p:extLst>
      <p:ext uri="{BB962C8B-B14F-4D97-AF65-F5344CB8AC3E}">
        <p14:creationId xmlns:p14="http://schemas.microsoft.com/office/powerpoint/2010/main" val="40865222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oracle.com/javase/8/docs/api/java/io/File.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elcodigoascii.com.ar/"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DDDA87-19C1-AA3A-C53D-1ECA3BC6F698}"/>
              </a:ext>
            </a:extLst>
          </p:cNvPr>
          <p:cNvSpPr>
            <a:spLocks noGrp="1"/>
          </p:cNvSpPr>
          <p:nvPr>
            <p:ph type="ctrTitle"/>
          </p:nvPr>
        </p:nvSpPr>
        <p:spPr/>
        <p:txBody>
          <a:bodyPr/>
          <a:lstStyle/>
          <a:p>
            <a:r>
              <a:rPr lang="es-ES" dirty="0"/>
              <a:t>UD.1.1 Manejo de ficheros</a:t>
            </a:r>
          </a:p>
        </p:txBody>
      </p:sp>
      <p:sp>
        <p:nvSpPr>
          <p:cNvPr id="3" name="Subtítulo 2">
            <a:extLst>
              <a:ext uri="{FF2B5EF4-FFF2-40B4-BE49-F238E27FC236}">
                <a16:creationId xmlns:a16="http://schemas.microsoft.com/office/drawing/2014/main" id="{D7B0F7B0-CF84-B59F-7998-072F5A8CD714}"/>
              </a:ext>
            </a:extLst>
          </p:cNvPr>
          <p:cNvSpPr>
            <a:spLocks noGrp="1"/>
          </p:cNvSpPr>
          <p:nvPr>
            <p:ph type="subTitle" idx="1"/>
          </p:nvPr>
        </p:nvSpPr>
        <p:spPr/>
        <p:txBody>
          <a:bodyPr/>
          <a:lstStyle/>
          <a:p>
            <a:r>
              <a:rPr lang="es-ES" dirty="0"/>
              <a:t>ACCESO A DATOS</a:t>
            </a:r>
          </a:p>
          <a:p>
            <a:r>
              <a:rPr lang="es-ES" dirty="0"/>
              <a:t>2º DAM</a:t>
            </a:r>
          </a:p>
        </p:txBody>
      </p:sp>
    </p:spTree>
    <p:extLst>
      <p:ext uri="{BB962C8B-B14F-4D97-AF65-F5344CB8AC3E}">
        <p14:creationId xmlns:p14="http://schemas.microsoft.com/office/powerpoint/2010/main" val="1102980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780023-CAD1-5B50-EBFF-2BEE77FD0F49}"/>
              </a:ext>
            </a:extLst>
          </p:cNvPr>
          <p:cNvSpPr>
            <a:spLocks noGrp="1"/>
          </p:cNvSpPr>
          <p:nvPr>
            <p:ph type="title"/>
          </p:nvPr>
        </p:nvSpPr>
        <p:spPr>
          <a:xfrm>
            <a:off x="677334" y="609600"/>
            <a:ext cx="8596668" cy="935421"/>
          </a:xfrm>
        </p:spPr>
        <p:txBody>
          <a:bodyPr/>
          <a:lstStyle/>
          <a:p>
            <a:r>
              <a:rPr lang="es-ES" dirty="0"/>
              <a:t>Clase File</a:t>
            </a:r>
          </a:p>
        </p:txBody>
      </p:sp>
      <p:sp>
        <p:nvSpPr>
          <p:cNvPr id="3" name="Marcador de contenido 2">
            <a:extLst>
              <a:ext uri="{FF2B5EF4-FFF2-40B4-BE49-F238E27FC236}">
                <a16:creationId xmlns:a16="http://schemas.microsoft.com/office/drawing/2014/main" id="{6665182B-A969-BA72-5FD4-3D89CF30FDA2}"/>
              </a:ext>
            </a:extLst>
          </p:cNvPr>
          <p:cNvSpPr>
            <a:spLocks noGrp="1"/>
          </p:cNvSpPr>
          <p:nvPr>
            <p:ph idx="1"/>
          </p:nvPr>
        </p:nvSpPr>
        <p:spPr>
          <a:xfrm>
            <a:off x="677334" y="1614409"/>
            <a:ext cx="8596668" cy="2963204"/>
          </a:xfrm>
        </p:spPr>
        <p:txBody>
          <a:bodyPr/>
          <a:lstStyle/>
          <a:p>
            <a:r>
              <a:rPr lang="es-ES" dirty="0"/>
              <a:t>La clase File, proporciona las herramientas necesarias para poder trabajar con ficheros y conocer sus propiedades.</a:t>
            </a:r>
          </a:p>
          <a:p>
            <a:r>
              <a:rPr lang="es-ES" dirty="0"/>
              <a:t>Tiene 4 constructores diferentes, dependiendo de como le pasemos la información.</a:t>
            </a:r>
          </a:p>
          <a:p>
            <a:r>
              <a:rPr lang="es-ES" dirty="0"/>
              <a:t>Dependiendo de nuestras necesidades podemos utilizar uno u otro.</a:t>
            </a:r>
          </a:p>
          <a:p>
            <a:r>
              <a:rPr lang="es-ES" b="1" dirty="0">
                <a:solidFill>
                  <a:srgbClr val="FF0000"/>
                </a:solidFill>
              </a:rPr>
              <a:t>IMPORTANTE! </a:t>
            </a:r>
            <a:r>
              <a:rPr lang="es-ES" dirty="0"/>
              <a:t>el constructor no crea el fichero en el sistema, sólo en RAM por lo que debemos asegurarnos de crear el fichero o directorio de forma programática</a:t>
            </a:r>
          </a:p>
        </p:txBody>
      </p:sp>
      <p:pic>
        <p:nvPicPr>
          <p:cNvPr id="5" name="Imagen 4">
            <a:extLst>
              <a:ext uri="{FF2B5EF4-FFF2-40B4-BE49-F238E27FC236}">
                <a16:creationId xmlns:a16="http://schemas.microsoft.com/office/drawing/2014/main" id="{46F320A9-D174-5250-B7DC-02C226DF3901}"/>
              </a:ext>
            </a:extLst>
          </p:cNvPr>
          <p:cNvPicPr>
            <a:picLocks noChangeAspect="1"/>
          </p:cNvPicPr>
          <p:nvPr/>
        </p:nvPicPr>
        <p:blipFill>
          <a:blip r:embed="rId2"/>
          <a:stretch>
            <a:fillRect/>
          </a:stretch>
        </p:blipFill>
        <p:spPr>
          <a:xfrm>
            <a:off x="7338060" y="4964096"/>
            <a:ext cx="4646261" cy="1020654"/>
          </a:xfrm>
          <a:prstGeom prst="rect">
            <a:avLst/>
          </a:prstGeom>
        </p:spPr>
      </p:pic>
      <p:sp>
        <p:nvSpPr>
          <p:cNvPr id="7" name="CuadroTexto 6">
            <a:extLst>
              <a:ext uri="{FF2B5EF4-FFF2-40B4-BE49-F238E27FC236}">
                <a16:creationId xmlns:a16="http://schemas.microsoft.com/office/drawing/2014/main" id="{65F65B49-ED22-0530-B3E8-39A0B677AF77}"/>
              </a:ext>
            </a:extLst>
          </p:cNvPr>
          <p:cNvSpPr txBox="1"/>
          <p:nvPr/>
        </p:nvSpPr>
        <p:spPr>
          <a:xfrm>
            <a:off x="677334" y="4874259"/>
            <a:ext cx="6660726" cy="1200329"/>
          </a:xfrm>
          <a:prstGeom prst="rect">
            <a:avLst/>
          </a:prstGeom>
          <a:noFill/>
        </p:spPr>
        <p:txBody>
          <a:bodyPr wrap="square">
            <a:spAutoFit/>
          </a:bodyPr>
          <a:lstStyle/>
          <a:p>
            <a:r>
              <a:rPr lang="es-ES" dirty="0"/>
              <a:t>File file1 = new File(“path + nombre_fichero”);</a:t>
            </a:r>
          </a:p>
          <a:p>
            <a:r>
              <a:rPr lang="es-ES" dirty="0"/>
              <a:t>File file2 = new File(“path”,”nombre_fichero”);</a:t>
            </a:r>
          </a:p>
          <a:p>
            <a:r>
              <a:rPr lang="es-ES" dirty="0"/>
              <a:t>File file3 = new File(new File(“path”),”nombre_fichero”);</a:t>
            </a:r>
          </a:p>
          <a:p>
            <a:r>
              <a:rPr lang="es-ES" dirty="0"/>
              <a:t>File file4=new File(Url url);</a:t>
            </a:r>
          </a:p>
        </p:txBody>
      </p:sp>
    </p:spTree>
    <p:extLst>
      <p:ext uri="{BB962C8B-B14F-4D97-AF65-F5344CB8AC3E}">
        <p14:creationId xmlns:p14="http://schemas.microsoft.com/office/powerpoint/2010/main" val="1908877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678D64-789F-651B-042B-017234465064}"/>
              </a:ext>
            </a:extLst>
          </p:cNvPr>
          <p:cNvSpPr>
            <a:spLocks noGrp="1"/>
          </p:cNvSpPr>
          <p:nvPr>
            <p:ph type="title"/>
          </p:nvPr>
        </p:nvSpPr>
        <p:spPr/>
        <p:txBody>
          <a:bodyPr/>
          <a:lstStyle/>
          <a:p>
            <a:r>
              <a:rPr lang="es-ES" dirty="0"/>
              <a:t>Funciones principales</a:t>
            </a:r>
          </a:p>
        </p:txBody>
      </p:sp>
      <p:sp>
        <p:nvSpPr>
          <p:cNvPr id="3" name="Marcador de contenido 2">
            <a:extLst>
              <a:ext uri="{FF2B5EF4-FFF2-40B4-BE49-F238E27FC236}">
                <a16:creationId xmlns:a16="http://schemas.microsoft.com/office/drawing/2014/main" id="{2E3113A8-D9E6-8A4C-8E88-10E89F25A844}"/>
              </a:ext>
            </a:extLst>
          </p:cNvPr>
          <p:cNvSpPr>
            <a:spLocks noGrp="1"/>
          </p:cNvSpPr>
          <p:nvPr>
            <p:ph idx="1"/>
          </p:nvPr>
        </p:nvSpPr>
        <p:spPr>
          <a:xfrm>
            <a:off x="1223183" y="2129059"/>
            <a:ext cx="7504969" cy="692970"/>
          </a:xfrm>
          <a:ln w="38100"/>
        </p:spPr>
        <p:style>
          <a:lnRef idx="2">
            <a:schemeClr val="accent2"/>
          </a:lnRef>
          <a:fillRef idx="1">
            <a:schemeClr val="lt1"/>
          </a:fillRef>
          <a:effectRef idx="0">
            <a:schemeClr val="accent2"/>
          </a:effectRef>
          <a:fontRef idx="minor">
            <a:schemeClr val="dk1"/>
          </a:fontRef>
        </p:style>
        <p:txBody>
          <a:bodyPr/>
          <a:lstStyle/>
          <a:p>
            <a:r>
              <a:rPr lang="es-ES" dirty="0">
                <a:hlinkClick r:id="rId2"/>
              </a:rPr>
              <a:t>https://docs.oracle.com/javase/8/docs/api/java/io/File.html</a:t>
            </a:r>
            <a:endParaRPr lang="es-ES" dirty="0"/>
          </a:p>
          <a:p>
            <a:endParaRPr lang="es-ES" dirty="0"/>
          </a:p>
        </p:txBody>
      </p:sp>
    </p:spTree>
    <p:extLst>
      <p:ext uri="{BB962C8B-B14F-4D97-AF65-F5344CB8AC3E}">
        <p14:creationId xmlns:p14="http://schemas.microsoft.com/office/powerpoint/2010/main" val="587474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3C7587-700A-527D-A60C-E24FCF7C1FB6}"/>
              </a:ext>
            </a:extLst>
          </p:cNvPr>
          <p:cNvSpPr>
            <a:spLocks noGrp="1"/>
          </p:cNvSpPr>
          <p:nvPr>
            <p:ph type="title"/>
          </p:nvPr>
        </p:nvSpPr>
        <p:spPr>
          <a:xfrm>
            <a:off x="677334" y="609600"/>
            <a:ext cx="8596668" cy="809297"/>
          </a:xfrm>
        </p:spPr>
        <p:txBody>
          <a:bodyPr/>
          <a:lstStyle/>
          <a:p>
            <a:r>
              <a:rPr lang="es-ES" dirty="0"/>
              <a:t>Operaciones básicas de ficheros</a:t>
            </a:r>
          </a:p>
        </p:txBody>
      </p:sp>
      <p:sp>
        <p:nvSpPr>
          <p:cNvPr id="3" name="Marcador de contenido 2">
            <a:extLst>
              <a:ext uri="{FF2B5EF4-FFF2-40B4-BE49-F238E27FC236}">
                <a16:creationId xmlns:a16="http://schemas.microsoft.com/office/drawing/2014/main" id="{085C3562-79CD-F6C7-F2DF-308EECD8DAB1}"/>
              </a:ext>
            </a:extLst>
          </p:cNvPr>
          <p:cNvSpPr>
            <a:spLocks noGrp="1"/>
          </p:cNvSpPr>
          <p:nvPr>
            <p:ph idx="1"/>
          </p:nvPr>
        </p:nvSpPr>
        <p:spPr>
          <a:xfrm>
            <a:off x="677334" y="1472822"/>
            <a:ext cx="8596668" cy="3880773"/>
          </a:xfrm>
        </p:spPr>
        <p:txBody>
          <a:bodyPr>
            <a:normAutofit/>
          </a:bodyPr>
          <a:lstStyle/>
          <a:p>
            <a:r>
              <a:rPr lang="es-ES" dirty="0">
                <a:solidFill>
                  <a:schemeClr val="tx1"/>
                </a:solidFill>
              </a:rPr>
              <a:t>Existen 4 operaciones sobre los ficheros esenciales para la gestión de los mismos:</a:t>
            </a:r>
          </a:p>
          <a:p>
            <a:pPr lvl="1">
              <a:buFont typeface="Wingdings" panose="05000000000000000000" pitchFamily="2" charset="2"/>
              <a:buChar char="§"/>
            </a:pPr>
            <a:r>
              <a:rPr lang="es-ES" b="1" dirty="0">
                <a:solidFill>
                  <a:schemeClr val="tx1"/>
                </a:solidFill>
              </a:rPr>
              <a:t>Creación</a:t>
            </a:r>
          </a:p>
          <a:p>
            <a:pPr lvl="1">
              <a:buFont typeface="Wingdings" panose="05000000000000000000" pitchFamily="2" charset="2"/>
              <a:buChar char="§"/>
            </a:pPr>
            <a:r>
              <a:rPr lang="es-ES" b="1" dirty="0">
                <a:solidFill>
                  <a:schemeClr val="tx1"/>
                </a:solidFill>
              </a:rPr>
              <a:t>Eliminación</a:t>
            </a:r>
          </a:p>
          <a:p>
            <a:pPr lvl="1">
              <a:buFont typeface="Wingdings" panose="05000000000000000000" pitchFamily="2" charset="2"/>
              <a:buChar char="§"/>
            </a:pPr>
            <a:r>
              <a:rPr lang="es-ES" dirty="0">
                <a:solidFill>
                  <a:schemeClr val="tx1"/>
                </a:solidFill>
              </a:rPr>
              <a:t>Copia</a:t>
            </a:r>
          </a:p>
          <a:p>
            <a:pPr lvl="1">
              <a:buFont typeface="Wingdings" panose="05000000000000000000" pitchFamily="2" charset="2"/>
              <a:buChar char="§"/>
            </a:pPr>
            <a:r>
              <a:rPr lang="es-ES" dirty="0">
                <a:solidFill>
                  <a:schemeClr val="tx1"/>
                </a:solidFill>
              </a:rPr>
              <a:t>Movimiento</a:t>
            </a:r>
          </a:p>
          <a:p>
            <a:r>
              <a:rPr lang="es-ES" dirty="0">
                <a:solidFill>
                  <a:schemeClr val="tx1"/>
                </a:solidFill>
              </a:rPr>
              <a:t>Por desgracia no todas ellas se pueden realizar con el API básico de java.io, sólo están disponibles las operaciones de:</a:t>
            </a:r>
          </a:p>
          <a:p>
            <a:pPr lvl="1">
              <a:buFont typeface="Wingdings" panose="05000000000000000000" pitchFamily="2" charset="2"/>
              <a:buChar char="§"/>
            </a:pPr>
            <a:r>
              <a:rPr lang="es-ES" dirty="0">
                <a:solidFill>
                  <a:schemeClr val="tx1"/>
                </a:solidFill>
              </a:rPr>
              <a:t>Creación</a:t>
            </a:r>
          </a:p>
          <a:p>
            <a:pPr lvl="1">
              <a:buFont typeface="Wingdings" panose="05000000000000000000" pitchFamily="2" charset="2"/>
              <a:buChar char="§"/>
            </a:pPr>
            <a:r>
              <a:rPr lang="es-ES" dirty="0">
                <a:solidFill>
                  <a:schemeClr val="tx1"/>
                </a:solidFill>
              </a:rPr>
              <a:t>Eliminación</a:t>
            </a:r>
          </a:p>
        </p:txBody>
      </p:sp>
      <p:sp>
        <p:nvSpPr>
          <p:cNvPr id="5" name="CuadroTexto 4">
            <a:extLst>
              <a:ext uri="{FF2B5EF4-FFF2-40B4-BE49-F238E27FC236}">
                <a16:creationId xmlns:a16="http://schemas.microsoft.com/office/drawing/2014/main" id="{0BEF6AE7-35D9-640B-BD6A-B2E48A28B509}"/>
              </a:ext>
            </a:extLst>
          </p:cNvPr>
          <p:cNvSpPr txBox="1"/>
          <p:nvPr/>
        </p:nvSpPr>
        <p:spPr>
          <a:xfrm>
            <a:off x="5762879" y="4177149"/>
            <a:ext cx="4295521"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s-ES" sz="1400" dirty="0"/>
              <a:t>File file = new File(“teoría/operacionesbasicas”);</a:t>
            </a:r>
          </a:p>
          <a:p>
            <a:r>
              <a:rPr lang="es-ES" sz="1400" dirty="0"/>
              <a:t>file.createNewFile();</a:t>
            </a:r>
          </a:p>
        </p:txBody>
      </p:sp>
      <p:sp>
        <p:nvSpPr>
          <p:cNvPr id="6" name="CuadroTexto 5">
            <a:extLst>
              <a:ext uri="{FF2B5EF4-FFF2-40B4-BE49-F238E27FC236}">
                <a16:creationId xmlns:a16="http://schemas.microsoft.com/office/drawing/2014/main" id="{E45A1EA9-1530-AC77-FD69-7501691C1DA2}"/>
              </a:ext>
            </a:extLst>
          </p:cNvPr>
          <p:cNvSpPr txBox="1"/>
          <p:nvPr/>
        </p:nvSpPr>
        <p:spPr>
          <a:xfrm>
            <a:off x="4856070" y="5651106"/>
            <a:ext cx="5627999" cy="86177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s-ES" sz="1600" dirty="0"/>
              <a:t>File file = new File(“teoría/operacionesbasicas”);</a:t>
            </a:r>
          </a:p>
          <a:p>
            <a:r>
              <a:rPr lang="es-ES" sz="1600" dirty="0"/>
              <a:t>File rename = new File(“teoría/operacionesbasicas1”) ;</a:t>
            </a:r>
          </a:p>
          <a:p>
            <a:r>
              <a:rPr lang="es-ES" sz="1600" dirty="0"/>
              <a:t>file.renameTo(rename);</a:t>
            </a:r>
          </a:p>
        </p:txBody>
      </p:sp>
      <p:sp>
        <p:nvSpPr>
          <p:cNvPr id="7" name="CuadroTexto 6">
            <a:extLst>
              <a:ext uri="{FF2B5EF4-FFF2-40B4-BE49-F238E27FC236}">
                <a16:creationId xmlns:a16="http://schemas.microsoft.com/office/drawing/2014/main" id="{80CAD016-E2E5-DB8A-BE1E-A0A5C7FF0F0A}"/>
              </a:ext>
            </a:extLst>
          </p:cNvPr>
          <p:cNvSpPr txBox="1"/>
          <p:nvPr/>
        </p:nvSpPr>
        <p:spPr>
          <a:xfrm>
            <a:off x="5762879" y="4830375"/>
            <a:ext cx="4295521"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s-ES" sz="1400" dirty="0"/>
              <a:t>File file = new File(“teoría/operacionesbasicas”);</a:t>
            </a:r>
          </a:p>
          <a:p>
            <a:r>
              <a:rPr lang="es-ES" sz="1400" dirty="0" err="1"/>
              <a:t>file.delete</a:t>
            </a:r>
            <a:r>
              <a:rPr lang="es-ES" sz="1400" dirty="0"/>
              <a:t>();</a:t>
            </a:r>
          </a:p>
        </p:txBody>
      </p:sp>
      <p:sp>
        <p:nvSpPr>
          <p:cNvPr id="9" name="CuadroTexto 8">
            <a:extLst>
              <a:ext uri="{FF2B5EF4-FFF2-40B4-BE49-F238E27FC236}">
                <a16:creationId xmlns:a16="http://schemas.microsoft.com/office/drawing/2014/main" id="{7FD2F9CF-F5ED-81C1-60DA-C62E78ECD099}"/>
              </a:ext>
            </a:extLst>
          </p:cNvPr>
          <p:cNvSpPr txBox="1"/>
          <p:nvPr/>
        </p:nvSpPr>
        <p:spPr>
          <a:xfrm>
            <a:off x="831630" y="5651105"/>
            <a:ext cx="3645777" cy="369332"/>
          </a:xfrm>
          <a:prstGeom prst="rect">
            <a:avLst/>
          </a:prstGeom>
          <a:noFill/>
        </p:spPr>
        <p:txBody>
          <a:bodyPr wrap="square">
            <a:spAutoFit/>
          </a:bodyPr>
          <a:lstStyle/>
          <a:p>
            <a:r>
              <a:rPr lang="es-ES" u="sng" dirty="0"/>
              <a:t>Otras operaciones: </a:t>
            </a:r>
            <a:r>
              <a:rPr lang="es-ES" dirty="0"/>
              <a:t>renombre</a:t>
            </a:r>
          </a:p>
        </p:txBody>
      </p:sp>
    </p:spTree>
    <p:extLst>
      <p:ext uri="{BB962C8B-B14F-4D97-AF65-F5344CB8AC3E}">
        <p14:creationId xmlns:p14="http://schemas.microsoft.com/office/powerpoint/2010/main" val="1521599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51D617-109E-5E61-0C95-8A7C42A8FE22}"/>
              </a:ext>
            </a:extLst>
          </p:cNvPr>
          <p:cNvSpPr>
            <a:spLocks noGrp="1"/>
          </p:cNvSpPr>
          <p:nvPr>
            <p:ph type="title"/>
          </p:nvPr>
        </p:nvSpPr>
        <p:spPr>
          <a:xfrm>
            <a:off x="677334" y="609600"/>
            <a:ext cx="8596668" cy="872359"/>
          </a:xfrm>
        </p:spPr>
        <p:txBody>
          <a:bodyPr/>
          <a:lstStyle/>
          <a:p>
            <a:pPr algn="ctr"/>
            <a:r>
              <a:rPr lang="es-ES" dirty="0"/>
              <a:t>FileUtils</a:t>
            </a:r>
          </a:p>
        </p:txBody>
      </p:sp>
      <p:sp>
        <p:nvSpPr>
          <p:cNvPr id="6" name="CuadroTexto 5">
            <a:extLst>
              <a:ext uri="{FF2B5EF4-FFF2-40B4-BE49-F238E27FC236}">
                <a16:creationId xmlns:a16="http://schemas.microsoft.com/office/drawing/2014/main" id="{507CBE49-5F0F-1A42-CEA8-2B858F6012DE}"/>
              </a:ext>
            </a:extLst>
          </p:cNvPr>
          <p:cNvSpPr txBox="1"/>
          <p:nvPr/>
        </p:nvSpPr>
        <p:spPr>
          <a:xfrm>
            <a:off x="1008993" y="1867222"/>
            <a:ext cx="8596668" cy="2308324"/>
          </a:xfrm>
          <a:prstGeom prst="rect">
            <a:avLst/>
          </a:prstGeom>
          <a:noFill/>
        </p:spPr>
        <p:txBody>
          <a:bodyPr wrap="square">
            <a:spAutoFit/>
          </a:bodyPr>
          <a:lstStyle/>
          <a:p>
            <a:pPr marL="285750" indent="-285750">
              <a:buFont typeface="Wingdings" panose="05000000000000000000" pitchFamily="2" charset="2"/>
              <a:buChar char="Ø"/>
            </a:pPr>
            <a:r>
              <a:rPr lang="es-ES" dirty="0"/>
              <a:t>Para poder realizar más operaciones sobre los ficheros, disponemos de la clase FileUtils, de la librería de Apache Commons.</a:t>
            </a:r>
          </a:p>
          <a:p>
            <a:pPr marL="742950" lvl="1" indent="-285750">
              <a:buFont typeface="Arial" panose="020B0604020202020204" pitchFamily="34" charset="0"/>
              <a:buChar char="•"/>
            </a:pPr>
            <a:r>
              <a:rPr lang="es-ES" dirty="0"/>
              <a:t>No viene con el jdk por defecto por lo que si deseamos utilizarla debemos añadirla de forma manual a nuestro proyecto.</a:t>
            </a:r>
          </a:p>
          <a:p>
            <a:pPr marL="285750" indent="-285750">
              <a:buFont typeface="Wingdings" panose="05000000000000000000" pitchFamily="2" charset="2"/>
              <a:buChar char="Ø"/>
            </a:pPr>
            <a:r>
              <a:rPr lang="es-ES" dirty="0"/>
              <a:t>Está nos ofrece un conjunto de mecanismos para poder controlar los ficheros de forma muy sencilla, por ejemplo las funciones:</a:t>
            </a:r>
          </a:p>
          <a:p>
            <a:pPr marL="742950" lvl="1" indent="-285750">
              <a:buFont typeface="Wingdings" panose="05000000000000000000" pitchFamily="2" charset="2"/>
              <a:buChar char="§"/>
            </a:pPr>
            <a:r>
              <a:rPr lang="es-ES" dirty="0"/>
              <a:t>Copia</a:t>
            </a:r>
          </a:p>
          <a:p>
            <a:pPr marL="742950" lvl="1" indent="-285750">
              <a:buFont typeface="Arial" panose="020B0604020202020204" pitchFamily="34" charset="0"/>
              <a:buChar char="•"/>
            </a:pPr>
            <a:r>
              <a:rPr lang="es-ES" dirty="0"/>
              <a:t>Movimiento</a:t>
            </a:r>
          </a:p>
        </p:txBody>
      </p:sp>
      <p:cxnSp>
        <p:nvCxnSpPr>
          <p:cNvPr id="9" name="Conector recto de flecha 8">
            <a:extLst>
              <a:ext uri="{FF2B5EF4-FFF2-40B4-BE49-F238E27FC236}">
                <a16:creationId xmlns:a16="http://schemas.microsoft.com/office/drawing/2014/main" id="{EE7AF1CE-9A10-C961-38B8-5235B66B85C9}"/>
              </a:ext>
            </a:extLst>
          </p:cNvPr>
          <p:cNvCxnSpPr>
            <a:cxnSpLocks/>
          </p:cNvCxnSpPr>
          <p:nvPr/>
        </p:nvCxnSpPr>
        <p:spPr>
          <a:xfrm>
            <a:off x="2727434" y="3684499"/>
            <a:ext cx="2095045" cy="491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ángulo 2" descr=" 4">
            <a:extLst>
              <a:ext uri="{FF2B5EF4-FFF2-40B4-BE49-F238E27FC236}">
                <a16:creationId xmlns:a16="http://schemas.microsoft.com/office/drawing/2014/main" id="{D20C9DB9-3EB2-1C6F-3084-153EDE15DAE4}"/>
              </a:ext>
            </a:extLst>
          </p:cNvPr>
          <p:cNvSpPr/>
          <p:nvPr/>
        </p:nvSpPr>
        <p:spPr>
          <a:xfrm>
            <a:off x="5307327" y="3791719"/>
            <a:ext cx="4783182" cy="258532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r>
              <a:rPr lang="es-ES" dirty="0">
                <a:solidFill>
                  <a:srgbClr val="CC7832"/>
                </a:solidFill>
              </a:rPr>
              <a:t>try </a:t>
            </a:r>
            <a:r>
              <a:rPr lang="es-ES" dirty="0"/>
              <a:t>{</a:t>
            </a:r>
            <a:br>
              <a:rPr lang="es-ES" dirty="0"/>
            </a:br>
            <a:r>
              <a:rPr lang="es-ES" dirty="0"/>
              <a:t>   FileUtils.</a:t>
            </a:r>
            <a:r>
              <a:rPr lang="es-ES" i="1" dirty="0"/>
              <a:t>copyFileToDirectory</a:t>
            </a:r>
            <a:r>
              <a:rPr lang="es-ES" dirty="0"/>
              <a:t>(file</a:t>
            </a:r>
            <a:r>
              <a:rPr lang="es-ES" dirty="0">
                <a:solidFill>
                  <a:srgbClr val="CC7832"/>
                </a:solidFill>
              </a:rPr>
              <a:t>, </a:t>
            </a:r>
            <a:r>
              <a:rPr lang="es-ES" dirty="0"/>
              <a:t>destino)</a:t>
            </a:r>
            <a:r>
              <a:rPr lang="es-ES" dirty="0">
                <a:solidFill>
                  <a:srgbClr val="CC7832"/>
                </a:solidFill>
              </a:rPr>
              <a:t>;</a:t>
            </a:r>
            <a:br>
              <a:rPr lang="es-ES" dirty="0">
                <a:solidFill>
                  <a:srgbClr val="CC7832"/>
                </a:solidFill>
              </a:rPr>
            </a:br>
            <a:r>
              <a:rPr lang="es-ES" dirty="0">
                <a:solidFill>
                  <a:srgbClr val="CC7832"/>
                </a:solidFill>
              </a:rPr>
              <a:t>   </a:t>
            </a:r>
            <a:r>
              <a:rPr lang="es-ES" dirty="0"/>
              <a:t>System.</a:t>
            </a:r>
            <a:r>
              <a:rPr lang="es-ES" i="1" dirty="0">
                <a:solidFill>
                  <a:srgbClr val="9876AA"/>
                </a:solidFill>
              </a:rPr>
              <a:t>out</a:t>
            </a:r>
            <a:r>
              <a:rPr lang="es-ES" dirty="0"/>
              <a:t>.println(</a:t>
            </a:r>
            <a:r>
              <a:rPr lang="es-ES" dirty="0">
                <a:solidFill>
                  <a:srgbClr val="6A8759"/>
                </a:solidFill>
              </a:rPr>
              <a:t>"Fichero copiado"</a:t>
            </a:r>
            <a:r>
              <a:rPr lang="es-ES" dirty="0"/>
              <a:t>)</a:t>
            </a:r>
            <a:r>
              <a:rPr lang="es-ES" dirty="0">
                <a:solidFill>
                  <a:srgbClr val="CC7832"/>
                </a:solidFill>
              </a:rPr>
              <a:t>;</a:t>
            </a:r>
            <a:br>
              <a:rPr lang="es-ES" dirty="0">
                <a:solidFill>
                  <a:srgbClr val="CC7832"/>
                </a:solidFill>
              </a:rPr>
            </a:br>
            <a:br>
              <a:rPr lang="es-ES" dirty="0">
                <a:solidFill>
                  <a:srgbClr val="CC7832"/>
                </a:solidFill>
              </a:rPr>
            </a:br>
            <a:r>
              <a:rPr lang="es-ES" dirty="0"/>
              <a:t>} </a:t>
            </a:r>
            <a:r>
              <a:rPr lang="es-ES" dirty="0">
                <a:solidFill>
                  <a:srgbClr val="CC7832"/>
                </a:solidFill>
              </a:rPr>
              <a:t>catch </a:t>
            </a:r>
            <a:r>
              <a:rPr lang="es-ES" dirty="0"/>
              <a:t>(IOException ex) {</a:t>
            </a:r>
            <a:br>
              <a:rPr lang="es-ES" dirty="0"/>
            </a:br>
            <a:r>
              <a:rPr lang="es-ES" dirty="0"/>
              <a:t>   System.</a:t>
            </a:r>
            <a:r>
              <a:rPr lang="es-ES" i="1" dirty="0">
                <a:solidFill>
                  <a:srgbClr val="9876AA"/>
                </a:solidFill>
              </a:rPr>
              <a:t>err</a:t>
            </a:r>
            <a:r>
              <a:rPr lang="es-ES" dirty="0"/>
              <a:t>.println(</a:t>
            </a:r>
            <a:r>
              <a:rPr lang="es-ES" dirty="0">
                <a:solidFill>
                  <a:srgbClr val="6A8759"/>
                </a:solidFill>
              </a:rPr>
              <a:t>"Error al copiar el archivo"</a:t>
            </a:r>
            <a:r>
              <a:rPr lang="es-ES" dirty="0"/>
              <a:t>)</a:t>
            </a:r>
            <a:r>
              <a:rPr lang="es-ES" dirty="0">
                <a:solidFill>
                  <a:srgbClr val="CC7832"/>
                </a:solidFill>
              </a:rPr>
              <a:t>;</a:t>
            </a:r>
            <a:br>
              <a:rPr lang="es-ES" dirty="0">
                <a:solidFill>
                  <a:srgbClr val="CC7832"/>
                </a:solidFill>
              </a:rPr>
            </a:br>
            <a:r>
              <a:rPr lang="es-ES" dirty="0">
                <a:solidFill>
                  <a:srgbClr val="CC7832"/>
                </a:solidFill>
              </a:rPr>
              <a:t>   </a:t>
            </a:r>
            <a:r>
              <a:rPr lang="es-ES" dirty="0"/>
              <a:t>ex.printStackTrace()</a:t>
            </a:r>
            <a:r>
              <a:rPr lang="es-ES" dirty="0">
                <a:solidFill>
                  <a:srgbClr val="CC7832"/>
                </a:solidFill>
              </a:rPr>
              <a:t>;</a:t>
            </a:r>
            <a:br>
              <a:rPr lang="es-ES" dirty="0">
                <a:solidFill>
                  <a:srgbClr val="CC7832"/>
                </a:solidFill>
              </a:rPr>
            </a:br>
            <a:r>
              <a:rPr lang="es-ES" dirty="0"/>
              <a:t>}</a:t>
            </a:r>
          </a:p>
        </p:txBody>
      </p:sp>
    </p:spTree>
    <p:extLst>
      <p:ext uri="{BB962C8B-B14F-4D97-AF65-F5344CB8AC3E}">
        <p14:creationId xmlns:p14="http://schemas.microsoft.com/office/powerpoint/2010/main" val="1878029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51D617-109E-5E61-0C95-8A7C42A8FE22}"/>
              </a:ext>
            </a:extLst>
          </p:cNvPr>
          <p:cNvSpPr>
            <a:spLocks noGrp="1"/>
          </p:cNvSpPr>
          <p:nvPr>
            <p:ph type="title"/>
          </p:nvPr>
        </p:nvSpPr>
        <p:spPr>
          <a:xfrm>
            <a:off x="677334" y="609600"/>
            <a:ext cx="8596668" cy="872359"/>
          </a:xfrm>
        </p:spPr>
        <p:txBody>
          <a:bodyPr/>
          <a:lstStyle/>
          <a:p>
            <a:pPr algn="ctr"/>
            <a:r>
              <a:rPr lang="es-ES" dirty="0"/>
              <a:t>FileUtils</a:t>
            </a:r>
          </a:p>
        </p:txBody>
      </p:sp>
      <p:sp>
        <p:nvSpPr>
          <p:cNvPr id="6" name="CuadroTexto 5">
            <a:extLst>
              <a:ext uri="{FF2B5EF4-FFF2-40B4-BE49-F238E27FC236}">
                <a16:creationId xmlns:a16="http://schemas.microsoft.com/office/drawing/2014/main" id="{507CBE49-5F0F-1A42-CEA8-2B858F6012DE}"/>
              </a:ext>
            </a:extLst>
          </p:cNvPr>
          <p:cNvSpPr txBox="1"/>
          <p:nvPr/>
        </p:nvSpPr>
        <p:spPr>
          <a:xfrm>
            <a:off x="1008993" y="1867222"/>
            <a:ext cx="8596668" cy="2308324"/>
          </a:xfrm>
          <a:prstGeom prst="rect">
            <a:avLst/>
          </a:prstGeom>
          <a:noFill/>
        </p:spPr>
        <p:txBody>
          <a:bodyPr wrap="square">
            <a:spAutoFit/>
          </a:bodyPr>
          <a:lstStyle/>
          <a:p>
            <a:pPr marL="285750" indent="-285750">
              <a:buFont typeface="Wingdings" panose="05000000000000000000" pitchFamily="2" charset="2"/>
              <a:buChar char="Ø"/>
            </a:pPr>
            <a:r>
              <a:rPr lang="es-ES" dirty="0"/>
              <a:t>Para poder realizar más operaciones sobre los ficheros, disponemos de la clase FileUtils, de la librería de Apache Commons.</a:t>
            </a:r>
          </a:p>
          <a:p>
            <a:pPr marL="742950" lvl="1" indent="-285750">
              <a:buFont typeface="Arial" panose="020B0604020202020204" pitchFamily="34" charset="0"/>
              <a:buChar char="•"/>
            </a:pPr>
            <a:r>
              <a:rPr lang="es-ES" dirty="0"/>
              <a:t>No viene con el jdk por defecto por lo que si deseamos utilizarla debemos añadirla de forma manual a nuestro proyecto.</a:t>
            </a:r>
          </a:p>
          <a:p>
            <a:pPr marL="285750" indent="-285750">
              <a:buFont typeface="Wingdings" panose="05000000000000000000" pitchFamily="2" charset="2"/>
              <a:buChar char="Ø"/>
            </a:pPr>
            <a:r>
              <a:rPr lang="es-ES" dirty="0"/>
              <a:t>Está nos ofrece un conjunto de mecanismos para poder controlar los ficheros de forma muy sencilla, por ejemplo las funciones:</a:t>
            </a:r>
          </a:p>
          <a:p>
            <a:pPr marL="742950" lvl="1" indent="-285750">
              <a:buFont typeface="Wingdings" panose="05000000000000000000" pitchFamily="2" charset="2"/>
              <a:buChar char="§"/>
            </a:pPr>
            <a:r>
              <a:rPr lang="es-ES" dirty="0"/>
              <a:t>Copia</a:t>
            </a:r>
          </a:p>
          <a:p>
            <a:pPr marL="742950" lvl="1" indent="-285750">
              <a:buFont typeface="Arial" panose="020B0604020202020204" pitchFamily="34" charset="0"/>
              <a:buChar char="•"/>
            </a:pPr>
            <a:r>
              <a:rPr lang="es-ES" dirty="0"/>
              <a:t>Movimiento</a:t>
            </a:r>
          </a:p>
        </p:txBody>
      </p:sp>
      <p:sp>
        <p:nvSpPr>
          <p:cNvPr id="7" name="Rectángulo 6" descr=" 7">
            <a:extLst>
              <a:ext uri="{FF2B5EF4-FFF2-40B4-BE49-F238E27FC236}">
                <a16:creationId xmlns:a16="http://schemas.microsoft.com/office/drawing/2014/main" id="{361E02EE-EE02-A754-652A-E844BA0881CC}"/>
              </a:ext>
            </a:extLst>
          </p:cNvPr>
          <p:cNvSpPr/>
          <p:nvPr/>
        </p:nvSpPr>
        <p:spPr>
          <a:xfrm>
            <a:off x="4975668" y="3886312"/>
            <a:ext cx="4783182" cy="2585323"/>
          </a:xfrm>
          <a:prstGeom prst="rect">
            <a:avLst/>
          </a:prstGeom>
        </p:spPr>
        <p:style>
          <a:lnRef idx="2">
            <a:schemeClr val="dk1"/>
          </a:lnRef>
          <a:fillRef idx="1">
            <a:schemeClr val="lt1"/>
          </a:fillRef>
          <a:effectRef idx="0">
            <a:schemeClr val="dk1"/>
          </a:effectRef>
          <a:fontRef idx="minor">
            <a:schemeClr val="dk1"/>
          </a:fontRef>
        </p:style>
        <p:txBody>
          <a:bodyPr wrap="square">
            <a:norm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r>
              <a:rPr lang="es-ES" dirty="0">
                <a:solidFill>
                  <a:srgbClr val="CC7832"/>
                </a:solidFill>
              </a:rPr>
              <a:t>try </a:t>
            </a:r>
            <a:r>
              <a:rPr lang="es-ES" dirty="0"/>
              <a:t>{</a:t>
            </a:r>
            <a:br>
              <a:rPr lang="es-ES" dirty="0"/>
            </a:br>
            <a:r>
              <a:rPr lang="es-ES" dirty="0"/>
              <a:t>   </a:t>
            </a:r>
            <a:r>
              <a:rPr lang="es-ES" dirty="0" err="1"/>
              <a:t>FileUtils.</a:t>
            </a:r>
            <a:r>
              <a:rPr lang="es-ES" i="1" dirty="0" err="1"/>
              <a:t>moveFileToDirectory</a:t>
            </a:r>
            <a:r>
              <a:rPr lang="es-ES" dirty="0"/>
              <a:t>(file</a:t>
            </a:r>
            <a:r>
              <a:rPr lang="es-ES" dirty="0">
                <a:solidFill>
                  <a:srgbClr val="CC7832"/>
                </a:solidFill>
              </a:rPr>
              <a:t>, </a:t>
            </a:r>
            <a:r>
              <a:rPr lang="es-ES" dirty="0"/>
              <a:t>destino</a:t>
            </a:r>
            <a:r>
              <a:rPr lang="es-ES" dirty="0">
                <a:solidFill>
                  <a:srgbClr val="CC7832"/>
                </a:solidFill>
              </a:rPr>
              <a:t>, true</a:t>
            </a:r>
            <a:r>
              <a:rPr lang="es-ES" dirty="0"/>
              <a:t>)</a:t>
            </a:r>
            <a:r>
              <a:rPr lang="es-ES" dirty="0">
                <a:solidFill>
                  <a:srgbClr val="CC7832"/>
                </a:solidFill>
              </a:rPr>
              <a:t>;</a:t>
            </a:r>
            <a:br>
              <a:rPr lang="es-ES" dirty="0">
                <a:solidFill>
                  <a:srgbClr val="CC7832"/>
                </a:solidFill>
              </a:rPr>
            </a:br>
            <a:r>
              <a:rPr lang="es-ES" dirty="0">
                <a:solidFill>
                  <a:srgbClr val="CC7832"/>
                </a:solidFill>
              </a:rPr>
              <a:t>   </a:t>
            </a:r>
            <a:r>
              <a:rPr lang="es-ES" dirty="0"/>
              <a:t>System.</a:t>
            </a:r>
            <a:r>
              <a:rPr lang="es-ES" i="1" dirty="0">
                <a:solidFill>
                  <a:srgbClr val="9876AA"/>
                </a:solidFill>
              </a:rPr>
              <a:t>out</a:t>
            </a:r>
            <a:r>
              <a:rPr lang="es-ES" dirty="0"/>
              <a:t>.println(</a:t>
            </a:r>
            <a:r>
              <a:rPr lang="es-ES" dirty="0">
                <a:solidFill>
                  <a:srgbClr val="6A8759"/>
                </a:solidFill>
              </a:rPr>
              <a:t>"Fichero movido"</a:t>
            </a:r>
            <a:r>
              <a:rPr lang="es-ES" dirty="0"/>
              <a:t>)</a:t>
            </a:r>
            <a:r>
              <a:rPr lang="es-ES" dirty="0">
                <a:solidFill>
                  <a:srgbClr val="CC7832"/>
                </a:solidFill>
              </a:rPr>
              <a:t>;</a:t>
            </a:r>
            <a:br>
              <a:rPr lang="es-ES" dirty="0">
                <a:solidFill>
                  <a:srgbClr val="CC7832"/>
                </a:solidFill>
              </a:rPr>
            </a:br>
            <a:r>
              <a:rPr lang="es-ES" dirty="0"/>
              <a:t>} </a:t>
            </a:r>
            <a:r>
              <a:rPr lang="es-ES" dirty="0">
                <a:solidFill>
                  <a:srgbClr val="CC7832"/>
                </a:solidFill>
              </a:rPr>
              <a:t>catch </a:t>
            </a:r>
            <a:r>
              <a:rPr lang="es-ES" dirty="0"/>
              <a:t>(IOException ex) {</a:t>
            </a:r>
            <a:br>
              <a:rPr lang="es-ES" dirty="0"/>
            </a:br>
            <a:r>
              <a:rPr lang="es-ES" dirty="0"/>
              <a:t>   System.</a:t>
            </a:r>
            <a:r>
              <a:rPr lang="es-ES" i="1" dirty="0">
                <a:solidFill>
                  <a:srgbClr val="9876AA"/>
                </a:solidFill>
              </a:rPr>
              <a:t>err</a:t>
            </a:r>
            <a:r>
              <a:rPr lang="es-ES" dirty="0"/>
              <a:t>.println(</a:t>
            </a:r>
            <a:r>
              <a:rPr lang="es-ES" dirty="0">
                <a:solidFill>
                  <a:srgbClr val="6A8759"/>
                </a:solidFill>
              </a:rPr>
              <a:t>"Error al mover el archivo"</a:t>
            </a:r>
            <a:r>
              <a:rPr lang="es-ES" dirty="0"/>
              <a:t>)</a:t>
            </a:r>
            <a:r>
              <a:rPr lang="es-ES" dirty="0">
                <a:solidFill>
                  <a:srgbClr val="CC7832"/>
                </a:solidFill>
              </a:rPr>
              <a:t>;</a:t>
            </a:r>
            <a:br>
              <a:rPr lang="es-ES" dirty="0">
                <a:solidFill>
                  <a:srgbClr val="CC7832"/>
                </a:solidFill>
              </a:rPr>
            </a:br>
            <a:r>
              <a:rPr lang="es-ES" dirty="0">
                <a:solidFill>
                  <a:srgbClr val="CC7832"/>
                </a:solidFill>
              </a:rPr>
              <a:t>   </a:t>
            </a:r>
            <a:r>
              <a:rPr lang="es-ES" dirty="0"/>
              <a:t>ex.printStackTrace()</a:t>
            </a:r>
            <a:r>
              <a:rPr lang="es-ES" dirty="0">
                <a:solidFill>
                  <a:srgbClr val="CC7832"/>
                </a:solidFill>
              </a:rPr>
              <a:t>;</a:t>
            </a:r>
            <a:br>
              <a:rPr lang="es-ES" dirty="0">
                <a:solidFill>
                  <a:srgbClr val="CC7832"/>
                </a:solidFill>
              </a:rPr>
            </a:br>
            <a:r>
              <a:rPr lang="es-ES" dirty="0"/>
              <a:t>}</a:t>
            </a:r>
          </a:p>
        </p:txBody>
      </p:sp>
      <p:cxnSp>
        <p:nvCxnSpPr>
          <p:cNvPr id="9" name="Conector recto de flecha 8">
            <a:extLst>
              <a:ext uri="{FF2B5EF4-FFF2-40B4-BE49-F238E27FC236}">
                <a16:creationId xmlns:a16="http://schemas.microsoft.com/office/drawing/2014/main" id="{EE7AF1CE-9A10-C961-38B8-5235B66B85C9}"/>
              </a:ext>
            </a:extLst>
          </p:cNvPr>
          <p:cNvCxnSpPr/>
          <p:nvPr/>
        </p:nvCxnSpPr>
        <p:spPr>
          <a:xfrm>
            <a:off x="3231931" y="4020207"/>
            <a:ext cx="1576552" cy="425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190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D2DBA1-3AAA-DEE8-7396-F8C1C2F9DB87}"/>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Actividad</a:t>
            </a:r>
            <a:br>
              <a:rPr lang="en-US" sz="5400" kern="1200" dirty="0">
                <a:solidFill>
                  <a:schemeClr val="accent1"/>
                </a:solidFill>
                <a:latin typeface="+mj-lt"/>
                <a:ea typeface="+mj-ea"/>
                <a:cs typeface="+mj-cs"/>
              </a:rPr>
            </a:br>
            <a:r>
              <a:rPr lang="en-US" sz="1800" kern="1200" dirty="0">
                <a:solidFill>
                  <a:schemeClr val="accent1"/>
                </a:solidFill>
                <a:latin typeface="+mj-lt"/>
                <a:ea typeface="+mj-ea"/>
                <a:cs typeface="+mj-cs"/>
              </a:rPr>
              <a:t>ejer1</a:t>
            </a:r>
            <a:endParaRPr lang="en-US" sz="5400" kern="1200" dirty="0">
              <a:solidFill>
                <a:schemeClr val="accent1"/>
              </a:solidFill>
              <a:latin typeface="+mj-lt"/>
              <a:ea typeface="+mj-ea"/>
              <a:cs typeface="+mj-cs"/>
            </a:endParaRPr>
          </a:p>
        </p:txBody>
      </p:sp>
      <p:pic>
        <p:nvPicPr>
          <p:cNvPr id="7" name="Graphic 6" descr="Head with Gears">
            <a:extLst>
              <a:ext uri="{FF2B5EF4-FFF2-40B4-BE49-F238E27FC236}">
                <a16:creationId xmlns:a16="http://schemas.microsoft.com/office/drawing/2014/main" id="{1587C2D8-E30F-22CD-E604-462B85729D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1165705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7996A2-AACA-9733-83BF-BEFB871DB231}"/>
              </a:ext>
            </a:extLst>
          </p:cNvPr>
          <p:cNvSpPr>
            <a:spLocks noGrp="1"/>
          </p:cNvSpPr>
          <p:nvPr>
            <p:ph type="title"/>
          </p:nvPr>
        </p:nvSpPr>
        <p:spPr>
          <a:xfrm>
            <a:off x="677334" y="609600"/>
            <a:ext cx="8596668" cy="825062"/>
          </a:xfrm>
        </p:spPr>
        <p:txBody>
          <a:bodyPr/>
          <a:lstStyle/>
          <a:p>
            <a:r>
              <a:rPr lang="es-ES" dirty="0" err="1"/>
              <a:t>Streams</a:t>
            </a:r>
            <a:r>
              <a:rPr lang="es-ES" dirty="0"/>
              <a:t> o flujos</a:t>
            </a:r>
          </a:p>
        </p:txBody>
      </p:sp>
      <p:sp>
        <p:nvSpPr>
          <p:cNvPr id="3" name="Marcador de contenido 2">
            <a:extLst>
              <a:ext uri="{FF2B5EF4-FFF2-40B4-BE49-F238E27FC236}">
                <a16:creationId xmlns:a16="http://schemas.microsoft.com/office/drawing/2014/main" id="{4444667D-1BD8-52D1-D41D-63215D4A0A47}"/>
              </a:ext>
            </a:extLst>
          </p:cNvPr>
          <p:cNvSpPr>
            <a:spLocks noGrp="1"/>
          </p:cNvSpPr>
          <p:nvPr>
            <p:ph idx="1"/>
          </p:nvPr>
        </p:nvSpPr>
        <p:spPr>
          <a:xfrm>
            <a:off x="677334" y="1488613"/>
            <a:ext cx="8596668" cy="4391925"/>
          </a:xfrm>
        </p:spPr>
        <p:txBody>
          <a:bodyPr/>
          <a:lstStyle/>
          <a:p>
            <a:r>
              <a:rPr lang="es-ES" dirty="0"/>
              <a:t>Un </a:t>
            </a:r>
            <a:r>
              <a:rPr lang="es-ES" dirty="0" err="1"/>
              <a:t>stream</a:t>
            </a:r>
            <a:r>
              <a:rPr lang="es-ES" dirty="0"/>
              <a:t> o flujo es el proceso mediante el cual se realiza una comunicación con el exterior del programa. Debemos diferenciar dos tipos de ellos:</a:t>
            </a:r>
          </a:p>
          <a:p>
            <a:r>
              <a:rPr lang="es-ES" b="1" dirty="0"/>
              <a:t>Streams de bytes: </a:t>
            </a:r>
            <a:r>
              <a:rPr lang="es-ES" dirty="0"/>
              <a:t>Se basan en enviar la información en bloques de 8 bits( 1 byte) también son conocidos como </a:t>
            </a:r>
            <a:r>
              <a:rPr lang="es-ES" u="sng" dirty="0"/>
              <a:t>ficheros binarios</a:t>
            </a:r>
            <a:r>
              <a:rPr lang="es-ES" dirty="0"/>
              <a:t>.</a:t>
            </a:r>
          </a:p>
          <a:p>
            <a:r>
              <a:rPr lang="es-ES" b="1" dirty="0"/>
              <a:t>Streams de caracteres: </a:t>
            </a:r>
            <a:r>
              <a:rPr lang="es-ES" dirty="0"/>
              <a:t>Se basan en enviar la información en bloques de 16 bits ( 2 bytes). Se debe a la codificación Unicode que usa 16 bits para representar cada carácter (UTF-16). También conocidos como </a:t>
            </a:r>
            <a:r>
              <a:rPr lang="es-ES" u="sng" dirty="0"/>
              <a:t>archivos de caracteres.</a:t>
            </a:r>
          </a:p>
          <a:p>
            <a:r>
              <a:rPr lang="es-ES" dirty="0"/>
              <a:t>Es muy importante determinar que tipo de </a:t>
            </a:r>
            <a:r>
              <a:rPr lang="es-ES" dirty="0" err="1"/>
              <a:t>stream</a:t>
            </a:r>
            <a:r>
              <a:rPr lang="es-ES" dirty="0"/>
              <a:t> necesitamos y hacer la programación adecuada. La elección nos hará utilizar unas clases u otras.</a:t>
            </a:r>
          </a:p>
        </p:txBody>
      </p:sp>
    </p:spTree>
    <p:extLst>
      <p:ext uri="{BB962C8B-B14F-4D97-AF65-F5344CB8AC3E}">
        <p14:creationId xmlns:p14="http://schemas.microsoft.com/office/powerpoint/2010/main" val="2039392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31E529-3210-9676-B1A0-6B3C59D832D4}"/>
              </a:ext>
            </a:extLst>
          </p:cNvPr>
          <p:cNvSpPr>
            <a:spLocks noGrp="1"/>
          </p:cNvSpPr>
          <p:nvPr>
            <p:ph type="title"/>
          </p:nvPr>
        </p:nvSpPr>
        <p:spPr>
          <a:xfrm>
            <a:off x="677334" y="609600"/>
            <a:ext cx="8596668" cy="966952"/>
          </a:xfrm>
        </p:spPr>
        <p:txBody>
          <a:bodyPr/>
          <a:lstStyle/>
          <a:p>
            <a:r>
              <a:rPr lang="es-ES" dirty="0"/>
              <a:t>Streams 8 bits </a:t>
            </a:r>
            <a:r>
              <a:rPr lang="es-ES" dirty="0">
                <a:sym typeface="Wingdings" panose="05000000000000000000" pitchFamily="2" charset="2"/>
              </a:rPr>
              <a:t> </a:t>
            </a:r>
            <a:r>
              <a:rPr lang="es-ES" dirty="0" err="1"/>
              <a:t>Streams</a:t>
            </a:r>
            <a:r>
              <a:rPr lang="es-ES" dirty="0"/>
              <a:t> de bytes</a:t>
            </a:r>
          </a:p>
        </p:txBody>
      </p:sp>
      <p:sp>
        <p:nvSpPr>
          <p:cNvPr id="3" name="Marcador de contenido 2">
            <a:extLst>
              <a:ext uri="{FF2B5EF4-FFF2-40B4-BE49-F238E27FC236}">
                <a16:creationId xmlns:a16="http://schemas.microsoft.com/office/drawing/2014/main" id="{7037B921-F095-60DD-0583-0A77DC7BB28E}"/>
              </a:ext>
            </a:extLst>
          </p:cNvPr>
          <p:cNvSpPr>
            <a:spLocks noGrp="1"/>
          </p:cNvSpPr>
          <p:nvPr>
            <p:ph idx="1"/>
          </p:nvPr>
        </p:nvSpPr>
        <p:spPr/>
        <p:txBody>
          <a:bodyPr/>
          <a:lstStyle/>
          <a:p>
            <a:r>
              <a:rPr lang="es-ES" dirty="0"/>
              <a:t>Los streams de 8 bits (1 byte), utilizan las clases </a:t>
            </a:r>
            <a:r>
              <a:rPr lang="es-ES" b="1" dirty="0"/>
              <a:t>InputStream</a:t>
            </a:r>
            <a:r>
              <a:rPr lang="es-ES" dirty="0"/>
              <a:t> para entrada de datos y </a:t>
            </a:r>
            <a:r>
              <a:rPr lang="es-ES" b="1" dirty="0"/>
              <a:t>OutputStream</a:t>
            </a:r>
            <a:r>
              <a:rPr lang="es-ES" dirty="0"/>
              <a:t> para la salida de datos.</a:t>
            </a:r>
          </a:p>
          <a:p>
            <a:pPr lvl="1">
              <a:buFont typeface="Wingdings" panose="05000000000000000000" pitchFamily="2" charset="2"/>
              <a:buChar char="Ø"/>
            </a:pPr>
            <a:r>
              <a:rPr lang="es-ES" dirty="0"/>
              <a:t>Un </a:t>
            </a:r>
            <a:r>
              <a:rPr lang="es-ES" b="1" dirty="0"/>
              <a:t>InputStream</a:t>
            </a:r>
            <a:r>
              <a:rPr lang="es-ES" dirty="0"/>
              <a:t> nos permite leer bytes de un array, de un String, de un fichero, etc.</a:t>
            </a:r>
          </a:p>
          <a:p>
            <a:pPr lvl="1">
              <a:buFont typeface="Wingdings" panose="05000000000000000000" pitchFamily="2" charset="2"/>
              <a:buChar char="Ø"/>
            </a:pPr>
            <a:r>
              <a:rPr lang="es-ES" dirty="0"/>
              <a:t>Un </a:t>
            </a:r>
            <a:r>
              <a:rPr lang="es-ES" b="1" dirty="0"/>
              <a:t>OutputStream</a:t>
            </a:r>
            <a:r>
              <a:rPr lang="es-ES" dirty="0"/>
              <a:t> hacer todo lo contrario: la salida de un array o de un fichero.</a:t>
            </a:r>
          </a:p>
        </p:txBody>
      </p:sp>
    </p:spTree>
    <p:extLst>
      <p:ext uri="{BB962C8B-B14F-4D97-AF65-F5344CB8AC3E}">
        <p14:creationId xmlns:p14="http://schemas.microsoft.com/office/powerpoint/2010/main" val="1926258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31E529-3210-9676-B1A0-6B3C59D832D4}"/>
              </a:ext>
            </a:extLst>
          </p:cNvPr>
          <p:cNvSpPr>
            <a:spLocks noGrp="1"/>
          </p:cNvSpPr>
          <p:nvPr>
            <p:ph type="title"/>
          </p:nvPr>
        </p:nvSpPr>
        <p:spPr>
          <a:xfrm>
            <a:off x="677334" y="609600"/>
            <a:ext cx="8596668" cy="966952"/>
          </a:xfrm>
        </p:spPr>
        <p:txBody>
          <a:bodyPr/>
          <a:lstStyle/>
          <a:p>
            <a:pPr algn="ctr"/>
            <a:r>
              <a:rPr lang="es-ES" dirty="0" err="1"/>
              <a:t>Streams</a:t>
            </a:r>
            <a:r>
              <a:rPr lang="es-ES" dirty="0"/>
              <a:t> 8 bits </a:t>
            </a:r>
            <a:r>
              <a:rPr lang="es-ES" dirty="0">
                <a:sym typeface="Wingdings" panose="05000000000000000000" pitchFamily="2" charset="2"/>
              </a:rPr>
              <a:t> </a:t>
            </a:r>
            <a:r>
              <a:rPr lang="es-ES" dirty="0" err="1"/>
              <a:t>Streams</a:t>
            </a:r>
            <a:r>
              <a:rPr lang="es-ES" dirty="0"/>
              <a:t> de bytes</a:t>
            </a:r>
          </a:p>
        </p:txBody>
      </p:sp>
      <p:sp>
        <p:nvSpPr>
          <p:cNvPr id="6" name="Rectángulo 5">
            <a:extLst>
              <a:ext uri="{FF2B5EF4-FFF2-40B4-BE49-F238E27FC236}">
                <a16:creationId xmlns:a16="http://schemas.microsoft.com/office/drawing/2014/main" id="{CC06638F-5516-5D69-8C4B-4CF8D53159A2}"/>
              </a:ext>
            </a:extLst>
          </p:cNvPr>
          <p:cNvSpPr/>
          <p:nvPr/>
        </p:nvSpPr>
        <p:spPr>
          <a:xfrm>
            <a:off x="677334" y="3507827"/>
            <a:ext cx="2900855" cy="11508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La clase debe implementar la interfaz Serializable</a:t>
            </a:r>
          </a:p>
        </p:txBody>
      </p:sp>
      <p:sp>
        <p:nvSpPr>
          <p:cNvPr id="7" name="Rectángulo 6">
            <a:extLst>
              <a:ext uri="{FF2B5EF4-FFF2-40B4-BE49-F238E27FC236}">
                <a16:creationId xmlns:a16="http://schemas.microsoft.com/office/drawing/2014/main" id="{1BACB559-3A18-649A-DB7B-9DD2713A8FF2}"/>
              </a:ext>
            </a:extLst>
          </p:cNvPr>
          <p:cNvSpPr/>
          <p:nvPr/>
        </p:nvSpPr>
        <p:spPr>
          <a:xfrm>
            <a:off x="4975668" y="2033752"/>
            <a:ext cx="2900855" cy="11508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Permite escribir un Array almacenado en RAM</a:t>
            </a:r>
          </a:p>
        </p:txBody>
      </p:sp>
      <p:sp>
        <p:nvSpPr>
          <p:cNvPr id="8" name="Rectángulo 7">
            <a:extLst>
              <a:ext uri="{FF2B5EF4-FFF2-40B4-BE49-F238E27FC236}">
                <a16:creationId xmlns:a16="http://schemas.microsoft.com/office/drawing/2014/main" id="{2D1849C8-70E0-5723-0DCD-84FDF20CE442}"/>
              </a:ext>
            </a:extLst>
          </p:cNvPr>
          <p:cNvSpPr/>
          <p:nvPr/>
        </p:nvSpPr>
        <p:spPr>
          <a:xfrm>
            <a:off x="4975668" y="3429000"/>
            <a:ext cx="2900855" cy="11508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Permite convertir objetos en Bytes</a:t>
            </a:r>
          </a:p>
        </p:txBody>
      </p:sp>
      <p:sp>
        <p:nvSpPr>
          <p:cNvPr id="9" name="Rectángulo 8">
            <a:extLst>
              <a:ext uri="{FF2B5EF4-FFF2-40B4-BE49-F238E27FC236}">
                <a16:creationId xmlns:a16="http://schemas.microsoft.com/office/drawing/2014/main" id="{7B0C5799-96DF-867A-EFB6-ADE81EBB3687}"/>
              </a:ext>
            </a:extLst>
          </p:cNvPr>
          <p:cNvSpPr/>
          <p:nvPr/>
        </p:nvSpPr>
        <p:spPr>
          <a:xfrm>
            <a:off x="5028218" y="5097518"/>
            <a:ext cx="2900855" cy="11508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Permite escribir bytes en ficheros</a:t>
            </a:r>
          </a:p>
        </p:txBody>
      </p:sp>
      <p:sp>
        <p:nvSpPr>
          <p:cNvPr id="13" name="Flecha: a la derecha 12">
            <a:extLst>
              <a:ext uri="{FF2B5EF4-FFF2-40B4-BE49-F238E27FC236}">
                <a16:creationId xmlns:a16="http://schemas.microsoft.com/office/drawing/2014/main" id="{19B28876-47C7-E4DD-645D-F905BA59F72A}"/>
              </a:ext>
            </a:extLst>
          </p:cNvPr>
          <p:cNvSpPr/>
          <p:nvPr/>
        </p:nvSpPr>
        <p:spPr>
          <a:xfrm>
            <a:off x="3787724" y="376212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44392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31E529-3210-9676-B1A0-6B3C59D832D4}"/>
              </a:ext>
            </a:extLst>
          </p:cNvPr>
          <p:cNvSpPr>
            <a:spLocks noGrp="1"/>
          </p:cNvSpPr>
          <p:nvPr>
            <p:ph type="title"/>
          </p:nvPr>
        </p:nvSpPr>
        <p:spPr>
          <a:xfrm>
            <a:off x="677334" y="609600"/>
            <a:ext cx="8596668" cy="966952"/>
          </a:xfrm>
        </p:spPr>
        <p:txBody>
          <a:bodyPr/>
          <a:lstStyle/>
          <a:p>
            <a:pPr algn="ctr"/>
            <a:r>
              <a:rPr lang="es-ES" dirty="0" err="1"/>
              <a:t>Streams</a:t>
            </a:r>
            <a:r>
              <a:rPr lang="es-ES" dirty="0"/>
              <a:t> 8 bits </a:t>
            </a:r>
            <a:r>
              <a:rPr lang="es-ES" dirty="0">
                <a:sym typeface="Wingdings" panose="05000000000000000000" pitchFamily="2" charset="2"/>
              </a:rPr>
              <a:t> </a:t>
            </a:r>
            <a:r>
              <a:rPr lang="es-ES" dirty="0" err="1"/>
              <a:t>Streams</a:t>
            </a:r>
            <a:r>
              <a:rPr lang="es-ES" dirty="0"/>
              <a:t> de bytes</a:t>
            </a:r>
          </a:p>
        </p:txBody>
      </p:sp>
      <p:sp>
        <p:nvSpPr>
          <p:cNvPr id="6" name="Rectángulo 5">
            <a:extLst>
              <a:ext uri="{FF2B5EF4-FFF2-40B4-BE49-F238E27FC236}">
                <a16:creationId xmlns:a16="http://schemas.microsoft.com/office/drawing/2014/main" id="{CC06638F-5516-5D69-8C4B-4CF8D53159A2}"/>
              </a:ext>
            </a:extLst>
          </p:cNvPr>
          <p:cNvSpPr/>
          <p:nvPr/>
        </p:nvSpPr>
        <p:spPr>
          <a:xfrm>
            <a:off x="677334" y="3507827"/>
            <a:ext cx="2900855" cy="11508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OutputStream</a:t>
            </a:r>
          </a:p>
        </p:txBody>
      </p:sp>
      <p:sp>
        <p:nvSpPr>
          <p:cNvPr id="7" name="Rectángulo 6">
            <a:extLst>
              <a:ext uri="{FF2B5EF4-FFF2-40B4-BE49-F238E27FC236}">
                <a16:creationId xmlns:a16="http://schemas.microsoft.com/office/drawing/2014/main" id="{1BACB559-3A18-649A-DB7B-9DD2713A8FF2}"/>
              </a:ext>
            </a:extLst>
          </p:cNvPr>
          <p:cNvSpPr/>
          <p:nvPr/>
        </p:nvSpPr>
        <p:spPr>
          <a:xfrm>
            <a:off x="4975668" y="2033752"/>
            <a:ext cx="2900855" cy="11508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ByteArrayOutputStream</a:t>
            </a:r>
          </a:p>
        </p:txBody>
      </p:sp>
      <p:sp>
        <p:nvSpPr>
          <p:cNvPr id="8" name="Rectángulo 7">
            <a:extLst>
              <a:ext uri="{FF2B5EF4-FFF2-40B4-BE49-F238E27FC236}">
                <a16:creationId xmlns:a16="http://schemas.microsoft.com/office/drawing/2014/main" id="{2D1849C8-70E0-5723-0DCD-84FDF20CE442}"/>
              </a:ext>
            </a:extLst>
          </p:cNvPr>
          <p:cNvSpPr/>
          <p:nvPr/>
        </p:nvSpPr>
        <p:spPr>
          <a:xfrm>
            <a:off x="4975668" y="3429000"/>
            <a:ext cx="2900855" cy="11508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ObjectOutputStream</a:t>
            </a:r>
          </a:p>
        </p:txBody>
      </p:sp>
      <p:sp>
        <p:nvSpPr>
          <p:cNvPr id="9" name="Rectángulo 8">
            <a:extLst>
              <a:ext uri="{FF2B5EF4-FFF2-40B4-BE49-F238E27FC236}">
                <a16:creationId xmlns:a16="http://schemas.microsoft.com/office/drawing/2014/main" id="{7B0C5799-96DF-867A-EFB6-ADE81EBB3687}"/>
              </a:ext>
            </a:extLst>
          </p:cNvPr>
          <p:cNvSpPr/>
          <p:nvPr/>
        </p:nvSpPr>
        <p:spPr>
          <a:xfrm>
            <a:off x="5028218" y="5097518"/>
            <a:ext cx="2900855" cy="11508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FileOutputStream</a:t>
            </a:r>
          </a:p>
        </p:txBody>
      </p:sp>
      <p:sp>
        <p:nvSpPr>
          <p:cNvPr id="13" name="Flecha: a la derecha 12">
            <a:extLst>
              <a:ext uri="{FF2B5EF4-FFF2-40B4-BE49-F238E27FC236}">
                <a16:creationId xmlns:a16="http://schemas.microsoft.com/office/drawing/2014/main" id="{19B28876-47C7-E4DD-645D-F905BA59F72A}"/>
              </a:ext>
            </a:extLst>
          </p:cNvPr>
          <p:cNvSpPr/>
          <p:nvPr/>
        </p:nvSpPr>
        <p:spPr>
          <a:xfrm>
            <a:off x="3787724" y="376212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603106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2B96B79-C308-B080-8388-4CFC8A5BE35A}"/>
              </a:ext>
            </a:extLst>
          </p:cNvPr>
          <p:cNvSpPr>
            <a:spLocks noGrp="1"/>
          </p:cNvSpPr>
          <p:nvPr>
            <p:ph type="title"/>
          </p:nvPr>
        </p:nvSpPr>
        <p:spPr>
          <a:xfrm>
            <a:off x="652481" y="1382486"/>
            <a:ext cx="3547581" cy="4093028"/>
          </a:xfrm>
        </p:spPr>
        <p:txBody>
          <a:bodyPr anchor="ctr">
            <a:normAutofit/>
          </a:bodyPr>
          <a:lstStyle/>
          <a:p>
            <a:r>
              <a:rPr lang="es-ES" sz="4400"/>
              <a:t>Contenido</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C23515B8-ED54-C68E-447F-28F39718D324}"/>
              </a:ext>
            </a:extLst>
          </p:cNvPr>
          <p:cNvGraphicFramePr>
            <a:graphicFrameLocks noGrp="1"/>
          </p:cNvGraphicFramePr>
          <p:nvPr>
            <p:ph idx="1"/>
            <p:extLst>
              <p:ext uri="{D42A27DB-BD31-4B8C-83A1-F6EECF244321}">
                <p14:modId xmlns:p14="http://schemas.microsoft.com/office/powerpoint/2010/main" val="1026588453"/>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7718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3B916A-CBF8-46EB-7424-982B5BA8CEA5}"/>
              </a:ext>
            </a:extLst>
          </p:cNvPr>
          <p:cNvSpPr>
            <a:spLocks noGrp="1"/>
          </p:cNvSpPr>
          <p:nvPr>
            <p:ph type="title"/>
          </p:nvPr>
        </p:nvSpPr>
        <p:spPr>
          <a:xfrm>
            <a:off x="677334" y="609600"/>
            <a:ext cx="8596668" cy="935421"/>
          </a:xfrm>
        </p:spPr>
        <p:txBody>
          <a:bodyPr/>
          <a:lstStyle/>
          <a:p>
            <a:r>
              <a:rPr lang="es-ES" dirty="0"/>
              <a:t>Constructores: InputStream</a:t>
            </a:r>
          </a:p>
        </p:txBody>
      </p:sp>
      <p:graphicFrame>
        <p:nvGraphicFramePr>
          <p:cNvPr id="7" name="Tabla 7">
            <a:extLst>
              <a:ext uri="{FF2B5EF4-FFF2-40B4-BE49-F238E27FC236}">
                <a16:creationId xmlns:a16="http://schemas.microsoft.com/office/drawing/2014/main" id="{458B7D78-207E-557A-4EF5-B2E8C74AC8C1}"/>
              </a:ext>
            </a:extLst>
          </p:cNvPr>
          <p:cNvGraphicFramePr>
            <a:graphicFrameLocks noGrp="1"/>
          </p:cNvGraphicFramePr>
          <p:nvPr>
            <p:extLst>
              <p:ext uri="{D42A27DB-BD31-4B8C-83A1-F6EECF244321}">
                <p14:modId xmlns:p14="http://schemas.microsoft.com/office/powerpoint/2010/main" val="4147838068"/>
              </p:ext>
            </p:extLst>
          </p:nvPr>
        </p:nvGraphicFramePr>
        <p:xfrm>
          <a:off x="677334" y="1545021"/>
          <a:ext cx="9245268" cy="2171226"/>
        </p:xfrm>
        <a:graphic>
          <a:graphicData uri="http://schemas.openxmlformats.org/drawingml/2006/table">
            <a:tbl>
              <a:tblPr firstRow="1" bandRow="1">
                <a:tableStyleId>{5C22544A-7EE6-4342-B048-85BDC9FD1C3A}</a:tableStyleId>
              </a:tblPr>
              <a:tblGrid>
                <a:gridCol w="3081756">
                  <a:extLst>
                    <a:ext uri="{9D8B030D-6E8A-4147-A177-3AD203B41FA5}">
                      <a16:colId xmlns:a16="http://schemas.microsoft.com/office/drawing/2014/main" val="2569772823"/>
                    </a:ext>
                  </a:extLst>
                </a:gridCol>
                <a:gridCol w="3081756">
                  <a:extLst>
                    <a:ext uri="{9D8B030D-6E8A-4147-A177-3AD203B41FA5}">
                      <a16:colId xmlns:a16="http://schemas.microsoft.com/office/drawing/2014/main" val="3025877060"/>
                    </a:ext>
                  </a:extLst>
                </a:gridCol>
                <a:gridCol w="3081756">
                  <a:extLst>
                    <a:ext uri="{9D8B030D-6E8A-4147-A177-3AD203B41FA5}">
                      <a16:colId xmlns:a16="http://schemas.microsoft.com/office/drawing/2014/main" val="3367566734"/>
                    </a:ext>
                  </a:extLst>
                </a:gridCol>
              </a:tblGrid>
              <a:tr h="332968">
                <a:tc>
                  <a:txBody>
                    <a:bodyPr/>
                    <a:lstStyle/>
                    <a:p>
                      <a:endParaRPr lang="es-ES" dirty="0"/>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69013260"/>
                  </a:ext>
                </a:extLst>
              </a:tr>
              <a:tr h="582693">
                <a:tc rowSpan="3">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s-ES" sz="16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s-ES" sz="1600" dirty="0"/>
                    </a:p>
                    <a:p>
                      <a:pPr marL="0" marR="0" lvl="0" indent="0" algn="l" defTabSz="457200" rtl="0" eaLnBrk="1" fontAlgn="auto" latinLnBrk="0" hangingPunct="1">
                        <a:lnSpc>
                          <a:spcPct val="100000"/>
                        </a:lnSpc>
                        <a:spcBef>
                          <a:spcPts val="0"/>
                        </a:spcBef>
                        <a:spcAft>
                          <a:spcPts val="0"/>
                        </a:spcAft>
                        <a:buClrTx/>
                        <a:buSzTx/>
                        <a:buFontTx/>
                        <a:buNone/>
                        <a:tabLst/>
                        <a:defRPr/>
                      </a:pPr>
                      <a:r>
                        <a:rPr lang="es-ES" sz="1600" b="1" dirty="0"/>
                        <a:t>ByteArrayInputStream</a:t>
                      </a:r>
                    </a:p>
                    <a:p>
                      <a:endParaRPr lang="es-E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dirty="0"/>
                        <a:t>ByteArrayInputStream(</a:t>
                      </a:r>
                      <a:r>
                        <a:rPr lang="es-ES" b="1" dirty="0"/>
                        <a:t>buf</a:t>
                      </a:r>
                      <a:r>
                        <a:rPr lang="es-ES" dirty="0"/>
                        <a:t>)</a:t>
                      </a:r>
                    </a:p>
                    <a:p>
                      <a:endParaRPr lang="es-ES" dirty="0"/>
                    </a:p>
                  </a:txBody>
                  <a:tcPr/>
                </a:tc>
                <a:tc>
                  <a:txBody>
                    <a:bodyPr/>
                    <a:lstStyle/>
                    <a:p>
                      <a:r>
                        <a:rPr lang="es-ES" b="1" dirty="0"/>
                        <a:t>Buf</a:t>
                      </a:r>
                      <a:r>
                        <a:rPr lang="es-ES" dirty="0"/>
                        <a:t>: buffer de entrada</a:t>
                      </a:r>
                    </a:p>
                  </a:txBody>
                  <a:tcPr/>
                </a:tc>
                <a:extLst>
                  <a:ext uri="{0D108BD9-81ED-4DB2-BD59-A6C34878D82A}">
                    <a16:rowId xmlns:a16="http://schemas.microsoft.com/office/drawing/2014/main" val="1992446883"/>
                  </a:ext>
                </a:extLst>
              </a:tr>
              <a:tr h="582693">
                <a:tc vMerge="1">
                  <a:txBody>
                    <a:bodyPr/>
                    <a:lstStyle/>
                    <a:p>
                      <a:endParaRPr lang="es-ES" dirty="0"/>
                    </a:p>
                  </a:txBody>
                  <a:tcPr/>
                </a:tc>
                <a:tc row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1600" dirty="0"/>
                        <a:t>ByteArrayInputStream(</a:t>
                      </a:r>
                      <a:r>
                        <a:rPr lang="es-ES" sz="1600" b="1" dirty="0"/>
                        <a:t>buf</a:t>
                      </a:r>
                      <a:r>
                        <a:rPr lang="es-ES" sz="1600" dirty="0"/>
                        <a:t>, </a:t>
                      </a:r>
                      <a:r>
                        <a:rPr lang="es-ES" sz="1600" b="1" dirty="0"/>
                        <a:t>offset,length</a:t>
                      </a:r>
                      <a:r>
                        <a:rPr lang="es-ES" sz="1600" dirty="0"/>
                        <a:t>)</a:t>
                      </a:r>
                    </a:p>
                    <a:p>
                      <a:endParaRPr lang="es-ES" sz="1600" dirty="0"/>
                    </a:p>
                  </a:txBody>
                  <a:tcPr/>
                </a:tc>
                <a:tc>
                  <a:txBody>
                    <a:bodyPr/>
                    <a:lstStyle/>
                    <a:p>
                      <a:r>
                        <a:rPr lang="es-ES" sz="1600" b="1" dirty="0"/>
                        <a:t>Offset</a:t>
                      </a:r>
                      <a:r>
                        <a:rPr lang="es-ES" sz="1600" dirty="0"/>
                        <a:t>: Desplazamiento inicial dentro del buffer</a:t>
                      </a:r>
                    </a:p>
                  </a:txBody>
                  <a:tcPr/>
                </a:tc>
                <a:extLst>
                  <a:ext uri="{0D108BD9-81ED-4DB2-BD59-A6C34878D82A}">
                    <a16:rowId xmlns:a16="http://schemas.microsoft.com/office/drawing/2014/main" val="1278368903"/>
                  </a:ext>
                </a:extLst>
              </a:tr>
              <a:tr h="582693">
                <a:tc vMerge="1">
                  <a:txBody>
                    <a:bodyPr/>
                    <a:lstStyle/>
                    <a:p>
                      <a:endParaRPr lang="es-ES"/>
                    </a:p>
                  </a:txBody>
                  <a:tcPr/>
                </a:tc>
                <a:tc vMerge="1">
                  <a:txBody>
                    <a:bodyPr/>
                    <a:lstStyle/>
                    <a:p>
                      <a:endParaRPr lang="es-ES"/>
                    </a:p>
                  </a:txBody>
                  <a:tcPr/>
                </a:tc>
                <a:tc>
                  <a:txBody>
                    <a:bodyPr/>
                    <a:lstStyle/>
                    <a:p>
                      <a:r>
                        <a:rPr lang="es-ES" sz="1600" b="1" dirty="0"/>
                        <a:t>Length: </a:t>
                      </a:r>
                      <a:r>
                        <a:rPr lang="es-ES" sz="1600" dirty="0"/>
                        <a:t>Nº max de bytes leídos en el buffer</a:t>
                      </a:r>
                    </a:p>
                  </a:txBody>
                  <a:tcPr/>
                </a:tc>
                <a:extLst>
                  <a:ext uri="{0D108BD9-81ED-4DB2-BD59-A6C34878D82A}">
                    <a16:rowId xmlns:a16="http://schemas.microsoft.com/office/drawing/2014/main" val="3497674566"/>
                  </a:ext>
                </a:extLst>
              </a:tr>
            </a:tbl>
          </a:graphicData>
        </a:graphic>
      </p:graphicFrame>
      <p:graphicFrame>
        <p:nvGraphicFramePr>
          <p:cNvPr id="10" name="Tabla 10">
            <a:extLst>
              <a:ext uri="{FF2B5EF4-FFF2-40B4-BE49-F238E27FC236}">
                <a16:creationId xmlns:a16="http://schemas.microsoft.com/office/drawing/2014/main" id="{B2B07C01-B362-BB8E-228C-DAB6261760AC}"/>
              </a:ext>
            </a:extLst>
          </p:cNvPr>
          <p:cNvGraphicFramePr>
            <a:graphicFrameLocks noGrp="1"/>
          </p:cNvGraphicFramePr>
          <p:nvPr>
            <p:extLst>
              <p:ext uri="{D42A27DB-BD31-4B8C-83A1-F6EECF244321}">
                <p14:modId xmlns:p14="http://schemas.microsoft.com/office/powerpoint/2010/main" val="461578602"/>
              </p:ext>
            </p:extLst>
          </p:nvPr>
        </p:nvGraphicFramePr>
        <p:xfrm>
          <a:off x="677334" y="4027739"/>
          <a:ext cx="9245268" cy="949960"/>
        </p:xfrm>
        <a:graphic>
          <a:graphicData uri="http://schemas.openxmlformats.org/drawingml/2006/table">
            <a:tbl>
              <a:tblPr firstRow="1" bandRow="1">
                <a:tableStyleId>{5C22544A-7EE6-4342-B048-85BDC9FD1C3A}</a:tableStyleId>
              </a:tblPr>
              <a:tblGrid>
                <a:gridCol w="3081756">
                  <a:extLst>
                    <a:ext uri="{9D8B030D-6E8A-4147-A177-3AD203B41FA5}">
                      <a16:colId xmlns:a16="http://schemas.microsoft.com/office/drawing/2014/main" val="2665089675"/>
                    </a:ext>
                  </a:extLst>
                </a:gridCol>
                <a:gridCol w="3776827">
                  <a:extLst>
                    <a:ext uri="{9D8B030D-6E8A-4147-A177-3AD203B41FA5}">
                      <a16:colId xmlns:a16="http://schemas.microsoft.com/office/drawing/2014/main" val="3295354626"/>
                    </a:ext>
                  </a:extLst>
                </a:gridCol>
                <a:gridCol w="2386685">
                  <a:extLst>
                    <a:ext uri="{9D8B030D-6E8A-4147-A177-3AD203B41FA5}">
                      <a16:colId xmlns:a16="http://schemas.microsoft.com/office/drawing/2014/main" val="4215994483"/>
                    </a:ext>
                  </a:extLst>
                </a:gridCol>
              </a:tblGrid>
              <a:tr h="370840">
                <a:tc>
                  <a:txBody>
                    <a:bodyPr/>
                    <a:lstStyle/>
                    <a:p>
                      <a:endParaRPr lang="es-ES"/>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885754304"/>
                  </a:ext>
                </a:extLst>
              </a:tr>
              <a:tr h="370840">
                <a:tc>
                  <a:txBody>
                    <a:bodyPr/>
                    <a:lstStyle/>
                    <a:p>
                      <a:r>
                        <a:rPr lang="es-ES" sz="1600" b="1" dirty="0"/>
                        <a:t>ObjectInputStream</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1600" dirty="0"/>
                        <a:t>ObjectInputStream(InputStream </a:t>
                      </a:r>
                      <a:r>
                        <a:rPr lang="es-ES" sz="1600" b="1" dirty="0"/>
                        <a:t>in</a:t>
                      </a:r>
                      <a:r>
                        <a:rPr lang="es-ES" sz="1600" dirty="0"/>
                        <a:t>)</a:t>
                      </a:r>
                    </a:p>
                    <a:p>
                      <a:endParaRPr lang="es-ES" sz="1600" dirty="0"/>
                    </a:p>
                  </a:txBody>
                  <a:tcPr/>
                </a:tc>
                <a:tc>
                  <a:txBody>
                    <a:bodyPr/>
                    <a:lstStyle/>
                    <a:p>
                      <a:r>
                        <a:rPr lang="es-ES" sz="1600" b="1" dirty="0"/>
                        <a:t>In</a:t>
                      </a:r>
                      <a:r>
                        <a:rPr lang="es-ES" sz="1600" dirty="0"/>
                        <a:t>: Los datos para leer</a:t>
                      </a:r>
                    </a:p>
                  </a:txBody>
                  <a:tcPr/>
                </a:tc>
                <a:extLst>
                  <a:ext uri="{0D108BD9-81ED-4DB2-BD59-A6C34878D82A}">
                    <a16:rowId xmlns:a16="http://schemas.microsoft.com/office/drawing/2014/main" val="2986360632"/>
                  </a:ext>
                </a:extLst>
              </a:tr>
            </a:tbl>
          </a:graphicData>
        </a:graphic>
      </p:graphicFrame>
      <p:graphicFrame>
        <p:nvGraphicFramePr>
          <p:cNvPr id="12" name="Tabla 12">
            <a:extLst>
              <a:ext uri="{FF2B5EF4-FFF2-40B4-BE49-F238E27FC236}">
                <a16:creationId xmlns:a16="http://schemas.microsoft.com/office/drawing/2014/main" id="{606C8E46-90B5-4ED1-1A94-CBE1051046DC}"/>
              </a:ext>
            </a:extLst>
          </p:cNvPr>
          <p:cNvGraphicFramePr>
            <a:graphicFrameLocks noGrp="1"/>
          </p:cNvGraphicFramePr>
          <p:nvPr>
            <p:extLst>
              <p:ext uri="{D42A27DB-BD31-4B8C-83A1-F6EECF244321}">
                <p14:modId xmlns:p14="http://schemas.microsoft.com/office/powerpoint/2010/main" val="2352351532"/>
              </p:ext>
            </p:extLst>
          </p:nvPr>
        </p:nvGraphicFramePr>
        <p:xfrm>
          <a:off x="677334" y="5312979"/>
          <a:ext cx="9245268" cy="1041400"/>
        </p:xfrm>
        <a:graphic>
          <a:graphicData uri="http://schemas.openxmlformats.org/drawingml/2006/table">
            <a:tbl>
              <a:tblPr firstRow="1" bandRow="1">
                <a:tableStyleId>{5C22544A-7EE6-4342-B048-85BDC9FD1C3A}</a:tableStyleId>
              </a:tblPr>
              <a:tblGrid>
                <a:gridCol w="3081756">
                  <a:extLst>
                    <a:ext uri="{9D8B030D-6E8A-4147-A177-3AD203B41FA5}">
                      <a16:colId xmlns:a16="http://schemas.microsoft.com/office/drawing/2014/main" val="588461324"/>
                    </a:ext>
                  </a:extLst>
                </a:gridCol>
                <a:gridCol w="3081756">
                  <a:extLst>
                    <a:ext uri="{9D8B030D-6E8A-4147-A177-3AD203B41FA5}">
                      <a16:colId xmlns:a16="http://schemas.microsoft.com/office/drawing/2014/main" val="1258676804"/>
                    </a:ext>
                  </a:extLst>
                </a:gridCol>
                <a:gridCol w="3081756">
                  <a:extLst>
                    <a:ext uri="{9D8B030D-6E8A-4147-A177-3AD203B41FA5}">
                      <a16:colId xmlns:a16="http://schemas.microsoft.com/office/drawing/2014/main" val="2175262677"/>
                    </a:ext>
                  </a:extLst>
                </a:gridCol>
              </a:tblGrid>
              <a:tr h="370840">
                <a:tc>
                  <a:txBody>
                    <a:bodyPr/>
                    <a:lstStyle/>
                    <a:p>
                      <a:endParaRPr lang="es-ES"/>
                    </a:p>
                  </a:txBody>
                  <a:tcPr/>
                </a:tc>
                <a:tc>
                  <a:txBody>
                    <a:bodyPr/>
                    <a:lstStyle/>
                    <a:p>
                      <a:endParaRPr lang="es-ES"/>
                    </a:p>
                  </a:txBody>
                  <a:tcPr/>
                </a:tc>
                <a:tc>
                  <a:txBody>
                    <a:bodyPr/>
                    <a:lstStyle/>
                    <a:p>
                      <a:endParaRPr lang="es-ES"/>
                    </a:p>
                  </a:txBody>
                  <a:tcPr/>
                </a:tc>
                <a:extLst>
                  <a:ext uri="{0D108BD9-81ED-4DB2-BD59-A6C34878D82A}">
                    <a16:rowId xmlns:a16="http://schemas.microsoft.com/office/drawing/2014/main" val="3062415245"/>
                  </a:ext>
                </a:extLst>
              </a:tr>
              <a:tr h="185420">
                <a:tc rowSpan="2">
                  <a:txBody>
                    <a:bodyPr/>
                    <a:lstStyle/>
                    <a:p>
                      <a:r>
                        <a:rPr lang="es-ES" sz="1600" b="1" dirty="0"/>
                        <a:t>FileInputStream</a:t>
                      </a:r>
                    </a:p>
                  </a:txBody>
                  <a:tcPr/>
                </a:tc>
                <a:tc>
                  <a:txBody>
                    <a:bodyPr/>
                    <a:lstStyle/>
                    <a:p>
                      <a:r>
                        <a:rPr lang="es-ES" sz="1600" dirty="0"/>
                        <a:t>FileInputStream (</a:t>
                      </a:r>
                      <a:r>
                        <a:rPr lang="es-ES" sz="1600" b="1" dirty="0"/>
                        <a:t>String</a:t>
                      </a:r>
                      <a:r>
                        <a:rPr lang="es-ES" sz="1600" dirty="0"/>
                        <a:t>)</a:t>
                      </a:r>
                    </a:p>
                  </a:txBody>
                  <a:tcPr/>
                </a:tc>
                <a:tc>
                  <a:txBody>
                    <a:bodyPr/>
                    <a:lstStyle/>
                    <a:p>
                      <a:r>
                        <a:rPr lang="es-ES" sz="1600" b="1" dirty="0"/>
                        <a:t>String</a:t>
                      </a:r>
                      <a:r>
                        <a:rPr lang="es-ES" sz="1600" dirty="0"/>
                        <a:t>: nombre del fichero</a:t>
                      </a:r>
                    </a:p>
                  </a:txBody>
                  <a:tcPr/>
                </a:tc>
                <a:extLst>
                  <a:ext uri="{0D108BD9-81ED-4DB2-BD59-A6C34878D82A}">
                    <a16:rowId xmlns:a16="http://schemas.microsoft.com/office/drawing/2014/main" val="2966468749"/>
                  </a:ext>
                </a:extLst>
              </a:tr>
              <a:tr h="185420">
                <a:tc vMerge="1">
                  <a:txBody>
                    <a:bodyPr/>
                    <a:lstStyle/>
                    <a:p>
                      <a:endParaRPr lang="es-ES"/>
                    </a:p>
                  </a:txBody>
                  <a:tcPr/>
                </a:tc>
                <a:tc>
                  <a:txBody>
                    <a:bodyPr/>
                    <a:lstStyle/>
                    <a:p>
                      <a:r>
                        <a:rPr lang="es-ES" sz="1600" dirty="0"/>
                        <a:t>FileInputStream (</a:t>
                      </a:r>
                      <a:r>
                        <a:rPr lang="es-ES" sz="1600" b="1" dirty="0"/>
                        <a:t>File</a:t>
                      </a:r>
                      <a:r>
                        <a:rPr lang="es-ES" sz="1600" dirty="0"/>
                        <a:t>)</a:t>
                      </a:r>
                    </a:p>
                  </a:txBody>
                  <a:tcPr/>
                </a:tc>
                <a:tc>
                  <a:txBody>
                    <a:bodyPr/>
                    <a:lstStyle/>
                    <a:p>
                      <a:r>
                        <a:rPr lang="es-ES" sz="1600" b="1" dirty="0"/>
                        <a:t>File</a:t>
                      </a:r>
                      <a:r>
                        <a:rPr lang="es-ES" sz="1600" dirty="0"/>
                        <a:t>: fichero de entrada</a:t>
                      </a:r>
                    </a:p>
                  </a:txBody>
                  <a:tcPr/>
                </a:tc>
                <a:extLst>
                  <a:ext uri="{0D108BD9-81ED-4DB2-BD59-A6C34878D82A}">
                    <a16:rowId xmlns:a16="http://schemas.microsoft.com/office/drawing/2014/main" val="1272542042"/>
                  </a:ext>
                </a:extLst>
              </a:tr>
            </a:tbl>
          </a:graphicData>
        </a:graphic>
      </p:graphicFrame>
    </p:spTree>
    <p:extLst>
      <p:ext uri="{BB962C8B-B14F-4D97-AF65-F5344CB8AC3E}">
        <p14:creationId xmlns:p14="http://schemas.microsoft.com/office/powerpoint/2010/main" val="3870477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3B916A-CBF8-46EB-7424-982B5BA8CEA5}"/>
              </a:ext>
            </a:extLst>
          </p:cNvPr>
          <p:cNvSpPr>
            <a:spLocks noGrp="1"/>
          </p:cNvSpPr>
          <p:nvPr>
            <p:ph type="title"/>
          </p:nvPr>
        </p:nvSpPr>
        <p:spPr>
          <a:xfrm>
            <a:off x="677334" y="609600"/>
            <a:ext cx="8596668" cy="935421"/>
          </a:xfrm>
        </p:spPr>
        <p:txBody>
          <a:bodyPr/>
          <a:lstStyle/>
          <a:p>
            <a:r>
              <a:rPr lang="es-ES" dirty="0"/>
              <a:t>Constructores: OutputStream</a:t>
            </a:r>
          </a:p>
        </p:txBody>
      </p:sp>
      <p:graphicFrame>
        <p:nvGraphicFramePr>
          <p:cNvPr id="10" name="Tabla 10">
            <a:extLst>
              <a:ext uri="{FF2B5EF4-FFF2-40B4-BE49-F238E27FC236}">
                <a16:creationId xmlns:a16="http://schemas.microsoft.com/office/drawing/2014/main" id="{B2B07C01-B362-BB8E-228C-DAB6261760AC}"/>
              </a:ext>
            </a:extLst>
          </p:cNvPr>
          <p:cNvGraphicFramePr>
            <a:graphicFrameLocks noGrp="1"/>
          </p:cNvGraphicFramePr>
          <p:nvPr>
            <p:extLst>
              <p:ext uri="{D42A27DB-BD31-4B8C-83A1-F6EECF244321}">
                <p14:modId xmlns:p14="http://schemas.microsoft.com/office/powerpoint/2010/main" val="1886295818"/>
              </p:ext>
            </p:extLst>
          </p:nvPr>
        </p:nvGraphicFramePr>
        <p:xfrm>
          <a:off x="677334" y="1545021"/>
          <a:ext cx="9245268" cy="741680"/>
        </p:xfrm>
        <a:graphic>
          <a:graphicData uri="http://schemas.openxmlformats.org/drawingml/2006/table">
            <a:tbl>
              <a:tblPr firstRow="1" bandRow="1">
                <a:tableStyleId>{5C22544A-7EE6-4342-B048-85BDC9FD1C3A}</a:tableStyleId>
              </a:tblPr>
              <a:tblGrid>
                <a:gridCol w="3081756">
                  <a:extLst>
                    <a:ext uri="{9D8B030D-6E8A-4147-A177-3AD203B41FA5}">
                      <a16:colId xmlns:a16="http://schemas.microsoft.com/office/drawing/2014/main" val="2665089675"/>
                    </a:ext>
                  </a:extLst>
                </a:gridCol>
                <a:gridCol w="3776827">
                  <a:extLst>
                    <a:ext uri="{9D8B030D-6E8A-4147-A177-3AD203B41FA5}">
                      <a16:colId xmlns:a16="http://schemas.microsoft.com/office/drawing/2014/main" val="3295354626"/>
                    </a:ext>
                  </a:extLst>
                </a:gridCol>
                <a:gridCol w="2386685">
                  <a:extLst>
                    <a:ext uri="{9D8B030D-6E8A-4147-A177-3AD203B41FA5}">
                      <a16:colId xmlns:a16="http://schemas.microsoft.com/office/drawing/2014/main" val="4215994483"/>
                    </a:ext>
                  </a:extLst>
                </a:gridCol>
              </a:tblGrid>
              <a:tr h="370840">
                <a:tc>
                  <a:txBody>
                    <a:bodyPr/>
                    <a:lstStyle/>
                    <a:p>
                      <a:endParaRPr lang="es-ES"/>
                    </a:p>
                  </a:txBody>
                  <a:tcPr/>
                </a:tc>
                <a:tc>
                  <a:txBody>
                    <a:bodyPr/>
                    <a:lstStyle/>
                    <a:p>
                      <a:endParaRPr lang="es-ES"/>
                    </a:p>
                  </a:txBody>
                  <a:tcPr/>
                </a:tc>
                <a:tc>
                  <a:txBody>
                    <a:bodyPr/>
                    <a:lstStyle/>
                    <a:p>
                      <a:endParaRPr lang="es-ES" dirty="0"/>
                    </a:p>
                  </a:txBody>
                  <a:tcPr/>
                </a:tc>
                <a:extLst>
                  <a:ext uri="{0D108BD9-81ED-4DB2-BD59-A6C34878D82A}">
                    <a16:rowId xmlns:a16="http://schemas.microsoft.com/office/drawing/2014/main" val="885754304"/>
                  </a:ext>
                </a:extLst>
              </a:tr>
              <a:tr h="370840">
                <a:tc>
                  <a:txBody>
                    <a:bodyPr/>
                    <a:lstStyle/>
                    <a:p>
                      <a:r>
                        <a:rPr lang="es-ES" sz="1600" b="1" dirty="0"/>
                        <a:t>ByteArrayOutputStream</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1600" dirty="0"/>
                        <a:t>ByteArrayOutputStream (int </a:t>
                      </a:r>
                      <a:r>
                        <a:rPr lang="es-ES" sz="1600" b="1" dirty="0"/>
                        <a:t>size</a:t>
                      </a:r>
                      <a:r>
                        <a:rPr lang="es-ES" sz="1600" dirty="0"/>
                        <a:t>)</a:t>
                      </a:r>
                    </a:p>
                  </a:txBody>
                  <a:tcPr/>
                </a:tc>
                <a:tc>
                  <a:txBody>
                    <a:bodyPr/>
                    <a:lstStyle/>
                    <a:p>
                      <a:r>
                        <a:rPr lang="es-ES" sz="1600" b="1" dirty="0"/>
                        <a:t>size</a:t>
                      </a:r>
                      <a:r>
                        <a:rPr lang="es-ES" sz="1600" dirty="0"/>
                        <a:t>: Capacidad inicial</a:t>
                      </a:r>
                    </a:p>
                  </a:txBody>
                  <a:tcPr/>
                </a:tc>
                <a:extLst>
                  <a:ext uri="{0D108BD9-81ED-4DB2-BD59-A6C34878D82A}">
                    <a16:rowId xmlns:a16="http://schemas.microsoft.com/office/drawing/2014/main" val="2986360632"/>
                  </a:ext>
                </a:extLst>
              </a:tr>
            </a:tbl>
          </a:graphicData>
        </a:graphic>
      </p:graphicFrame>
      <p:graphicFrame>
        <p:nvGraphicFramePr>
          <p:cNvPr id="3" name="Tabla 10">
            <a:extLst>
              <a:ext uri="{FF2B5EF4-FFF2-40B4-BE49-F238E27FC236}">
                <a16:creationId xmlns:a16="http://schemas.microsoft.com/office/drawing/2014/main" id="{692FD992-61D4-FBED-9CB9-6F2EB2457AB4}"/>
              </a:ext>
            </a:extLst>
          </p:cNvPr>
          <p:cNvGraphicFramePr>
            <a:graphicFrameLocks noGrp="1"/>
          </p:cNvGraphicFramePr>
          <p:nvPr>
            <p:extLst>
              <p:ext uri="{D42A27DB-BD31-4B8C-83A1-F6EECF244321}">
                <p14:modId xmlns:p14="http://schemas.microsoft.com/office/powerpoint/2010/main" val="3789946314"/>
              </p:ext>
            </p:extLst>
          </p:nvPr>
        </p:nvGraphicFramePr>
        <p:xfrm>
          <a:off x="677334" y="2687320"/>
          <a:ext cx="9245268" cy="949960"/>
        </p:xfrm>
        <a:graphic>
          <a:graphicData uri="http://schemas.openxmlformats.org/drawingml/2006/table">
            <a:tbl>
              <a:tblPr firstRow="1" bandRow="1">
                <a:tableStyleId>{5C22544A-7EE6-4342-B048-85BDC9FD1C3A}</a:tableStyleId>
              </a:tblPr>
              <a:tblGrid>
                <a:gridCol w="1955507">
                  <a:extLst>
                    <a:ext uri="{9D8B030D-6E8A-4147-A177-3AD203B41FA5}">
                      <a16:colId xmlns:a16="http://schemas.microsoft.com/office/drawing/2014/main" val="2665089675"/>
                    </a:ext>
                  </a:extLst>
                </a:gridCol>
                <a:gridCol w="4903076">
                  <a:extLst>
                    <a:ext uri="{9D8B030D-6E8A-4147-A177-3AD203B41FA5}">
                      <a16:colId xmlns:a16="http://schemas.microsoft.com/office/drawing/2014/main" val="3295354626"/>
                    </a:ext>
                  </a:extLst>
                </a:gridCol>
                <a:gridCol w="2386685">
                  <a:extLst>
                    <a:ext uri="{9D8B030D-6E8A-4147-A177-3AD203B41FA5}">
                      <a16:colId xmlns:a16="http://schemas.microsoft.com/office/drawing/2014/main" val="4215994483"/>
                    </a:ext>
                  </a:extLst>
                </a:gridCol>
              </a:tblGrid>
              <a:tr h="370840">
                <a:tc>
                  <a:txBody>
                    <a:bodyPr/>
                    <a:lstStyle/>
                    <a:p>
                      <a:endParaRPr lang="es-ES" dirty="0"/>
                    </a:p>
                  </a:txBody>
                  <a:tcPr/>
                </a:tc>
                <a:tc>
                  <a:txBody>
                    <a:bodyPr/>
                    <a:lstStyle/>
                    <a:p>
                      <a:endParaRPr lang="es-ES"/>
                    </a:p>
                  </a:txBody>
                  <a:tcPr/>
                </a:tc>
                <a:tc>
                  <a:txBody>
                    <a:bodyPr/>
                    <a:lstStyle/>
                    <a:p>
                      <a:endParaRPr lang="es-ES" dirty="0"/>
                    </a:p>
                  </a:txBody>
                  <a:tcPr/>
                </a:tc>
                <a:extLst>
                  <a:ext uri="{0D108BD9-81ED-4DB2-BD59-A6C34878D82A}">
                    <a16:rowId xmlns:a16="http://schemas.microsoft.com/office/drawing/2014/main" val="885754304"/>
                  </a:ext>
                </a:extLst>
              </a:tr>
              <a:tr h="370840">
                <a:tc>
                  <a:txBody>
                    <a:bodyPr/>
                    <a:lstStyle/>
                    <a:p>
                      <a:r>
                        <a:rPr lang="es-ES" sz="1400" b="1" dirty="0"/>
                        <a:t>ObjectOutputStream</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1600" dirty="0"/>
                        <a:t>ObjectOutputStream(ObjectOutputStream </a:t>
                      </a:r>
                      <a:r>
                        <a:rPr lang="es-ES" sz="1600" b="1" dirty="0"/>
                        <a:t>output</a:t>
                      </a:r>
                      <a:r>
                        <a:rPr lang="es-ES" sz="1600" dirty="0"/>
                        <a:t>)</a:t>
                      </a:r>
                    </a:p>
                  </a:txBody>
                  <a:tcPr/>
                </a:tc>
                <a:tc>
                  <a:txBody>
                    <a:bodyPr/>
                    <a:lstStyle/>
                    <a:p>
                      <a:r>
                        <a:rPr lang="es-ES" sz="1600" b="1" dirty="0"/>
                        <a:t>output</a:t>
                      </a:r>
                      <a:r>
                        <a:rPr lang="es-ES" sz="1600" dirty="0"/>
                        <a:t>: donde escribir los datos.</a:t>
                      </a:r>
                    </a:p>
                  </a:txBody>
                  <a:tcPr/>
                </a:tc>
                <a:extLst>
                  <a:ext uri="{0D108BD9-81ED-4DB2-BD59-A6C34878D82A}">
                    <a16:rowId xmlns:a16="http://schemas.microsoft.com/office/drawing/2014/main" val="2986360632"/>
                  </a:ext>
                </a:extLst>
              </a:tr>
            </a:tbl>
          </a:graphicData>
        </a:graphic>
      </p:graphicFrame>
      <p:graphicFrame>
        <p:nvGraphicFramePr>
          <p:cNvPr id="4" name="Tabla 10">
            <a:extLst>
              <a:ext uri="{FF2B5EF4-FFF2-40B4-BE49-F238E27FC236}">
                <a16:creationId xmlns:a16="http://schemas.microsoft.com/office/drawing/2014/main" id="{F1404B37-8204-6AC5-B6A1-E8D9851B063D}"/>
              </a:ext>
            </a:extLst>
          </p:cNvPr>
          <p:cNvGraphicFramePr>
            <a:graphicFrameLocks noGrp="1"/>
          </p:cNvGraphicFramePr>
          <p:nvPr>
            <p:extLst>
              <p:ext uri="{D42A27DB-BD31-4B8C-83A1-F6EECF244321}">
                <p14:modId xmlns:p14="http://schemas.microsoft.com/office/powerpoint/2010/main" val="178224965"/>
              </p:ext>
            </p:extLst>
          </p:nvPr>
        </p:nvGraphicFramePr>
        <p:xfrm>
          <a:off x="677334" y="3907571"/>
          <a:ext cx="9245268" cy="2661920"/>
        </p:xfrm>
        <a:graphic>
          <a:graphicData uri="http://schemas.openxmlformats.org/drawingml/2006/table">
            <a:tbl>
              <a:tblPr firstRow="1" bandRow="1">
                <a:tableStyleId>{5C22544A-7EE6-4342-B048-85BDC9FD1C3A}</a:tableStyleId>
              </a:tblPr>
              <a:tblGrid>
                <a:gridCol w="2050100">
                  <a:extLst>
                    <a:ext uri="{9D8B030D-6E8A-4147-A177-3AD203B41FA5}">
                      <a16:colId xmlns:a16="http://schemas.microsoft.com/office/drawing/2014/main" val="2665089675"/>
                    </a:ext>
                  </a:extLst>
                </a:gridCol>
                <a:gridCol w="4808483">
                  <a:extLst>
                    <a:ext uri="{9D8B030D-6E8A-4147-A177-3AD203B41FA5}">
                      <a16:colId xmlns:a16="http://schemas.microsoft.com/office/drawing/2014/main" val="3295354626"/>
                    </a:ext>
                  </a:extLst>
                </a:gridCol>
                <a:gridCol w="2386685">
                  <a:extLst>
                    <a:ext uri="{9D8B030D-6E8A-4147-A177-3AD203B41FA5}">
                      <a16:colId xmlns:a16="http://schemas.microsoft.com/office/drawing/2014/main" val="4215994483"/>
                    </a:ext>
                  </a:extLst>
                </a:gridCol>
              </a:tblGrid>
              <a:tr h="317588">
                <a:tc>
                  <a:txBody>
                    <a:bodyPr/>
                    <a:lstStyle/>
                    <a:p>
                      <a:endParaRPr lang="es-ES" dirty="0"/>
                    </a:p>
                  </a:txBody>
                  <a:tcPr/>
                </a:tc>
                <a:tc>
                  <a:txBody>
                    <a:bodyPr/>
                    <a:lstStyle/>
                    <a:p>
                      <a:endParaRPr lang="es-ES"/>
                    </a:p>
                  </a:txBody>
                  <a:tcPr/>
                </a:tc>
                <a:tc>
                  <a:txBody>
                    <a:bodyPr/>
                    <a:lstStyle/>
                    <a:p>
                      <a:endParaRPr lang="es-ES" dirty="0"/>
                    </a:p>
                  </a:txBody>
                  <a:tcPr/>
                </a:tc>
                <a:extLst>
                  <a:ext uri="{0D108BD9-81ED-4DB2-BD59-A6C34878D82A}">
                    <a16:rowId xmlns:a16="http://schemas.microsoft.com/office/drawing/2014/main" val="885754304"/>
                  </a:ext>
                </a:extLst>
              </a:tr>
              <a:tr h="144780">
                <a:tc rowSpan="7">
                  <a:txBody>
                    <a:bodyPr/>
                    <a:lstStyle/>
                    <a:p>
                      <a:endParaRPr lang="es-ES" sz="1400" b="1" dirty="0"/>
                    </a:p>
                    <a:p>
                      <a:endParaRPr lang="es-ES" sz="1400" b="1" dirty="0"/>
                    </a:p>
                    <a:p>
                      <a:endParaRPr lang="es-ES" sz="1400" b="1" dirty="0"/>
                    </a:p>
                    <a:p>
                      <a:endParaRPr lang="es-ES" sz="1400" b="1" dirty="0"/>
                    </a:p>
                    <a:p>
                      <a:r>
                        <a:rPr lang="es-ES" sz="1400" b="1" dirty="0"/>
                        <a:t>FileOutputStream</a:t>
                      </a:r>
                    </a:p>
                  </a:txBody>
                  <a:tcPr/>
                </a:tc>
                <a:tc>
                  <a:txBody>
                    <a:bodyPr/>
                    <a:lstStyle/>
                    <a:p>
                      <a:r>
                        <a:rPr lang="es-ES" sz="1400" b="0" dirty="0"/>
                        <a:t>FileOutputStream (String </a:t>
                      </a:r>
                      <a:r>
                        <a:rPr lang="es-ES" sz="1400" b="1" dirty="0"/>
                        <a:t>name</a:t>
                      </a:r>
                      <a:r>
                        <a:rPr lang="es-ES" sz="1400" b="0" dirty="0"/>
                        <a:t>)</a:t>
                      </a:r>
                    </a:p>
                  </a:txBody>
                  <a:tcPr/>
                </a:tc>
                <a:tc rowSpan="2">
                  <a:txBody>
                    <a:bodyPr/>
                    <a:lstStyle/>
                    <a:p>
                      <a:r>
                        <a:rPr lang="es-ES" sz="1600" b="1" dirty="0"/>
                        <a:t>Append: </a:t>
                      </a:r>
                      <a:r>
                        <a:rPr lang="es-ES" sz="1600" b="0" dirty="0"/>
                        <a:t>opción para escribir al principio o al final</a:t>
                      </a:r>
                    </a:p>
                  </a:txBody>
                  <a:tcPr/>
                </a:tc>
                <a:extLst>
                  <a:ext uri="{0D108BD9-81ED-4DB2-BD59-A6C34878D82A}">
                    <a16:rowId xmlns:a16="http://schemas.microsoft.com/office/drawing/2014/main" val="2986360632"/>
                  </a:ext>
                </a:extLst>
              </a:tr>
              <a:tr h="160020">
                <a:tc vMerge="1">
                  <a:txBody>
                    <a:bodyPr/>
                    <a:lstStyle/>
                    <a:p>
                      <a:endParaRPr lang="es-ES"/>
                    </a:p>
                  </a:txBody>
                  <a:tcPr/>
                </a:tc>
                <a:tc row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s-ES" sz="1400" b="0" dirty="0"/>
                    </a:p>
                    <a:p>
                      <a:pPr marL="0" marR="0" lvl="0" indent="0" algn="l" defTabSz="457200" rtl="0" eaLnBrk="1" fontAlgn="auto" latinLnBrk="0" hangingPunct="1">
                        <a:lnSpc>
                          <a:spcPct val="100000"/>
                        </a:lnSpc>
                        <a:spcBef>
                          <a:spcPts val="0"/>
                        </a:spcBef>
                        <a:spcAft>
                          <a:spcPts val="0"/>
                        </a:spcAft>
                        <a:buClrTx/>
                        <a:buSzTx/>
                        <a:buFontTx/>
                        <a:buNone/>
                        <a:tabLst/>
                        <a:defRPr/>
                      </a:pPr>
                      <a:r>
                        <a:rPr lang="es-ES" sz="1400" b="0" dirty="0"/>
                        <a:t>FileOutputStream (String </a:t>
                      </a:r>
                      <a:r>
                        <a:rPr lang="es-ES" sz="1400" b="1" dirty="0"/>
                        <a:t>name</a:t>
                      </a:r>
                      <a:r>
                        <a:rPr lang="es-ES" sz="1400" b="0" dirty="0"/>
                        <a:t>, boolean </a:t>
                      </a:r>
                      <a:r>
                        <a:rPr lang="es-ES" sz="1400" b="1" dirty="0"/>
                        <a:t>append</a:t>
                      </a:r>
                      <a:r>
                        <a:rPr lang="es-ES" sz="1400" b="0" dirty="0"/>
                        <a:t>)</a:t>
                      </a:r>
                    </a:p>
                  </a:txBody>
                  <a:tcPr/>
                </a:tc>
                <a:tc vMerge="1">
                  <a:txBody>
                    <a:bodyPr/>
                    <a:lstStyle/>
                    <a:p>
                      <a:endParaRPr lang="es-ES"/>
                    </a:p>
                  </a:txBody>
                  <a:tcPr/>
                </a:tc>
                <a:extLst>
                  <a:ext uri="{0D108BD9-81ED-4DB2-BD59-A6C34878D82A}">
                    <a16:rowId xmlns:a16="http://schemas.microsoft.com/office/drawing/2014/main" val="3635248351"/>
                  </a:ext>
                </a:extLst>
              </a:tr>
              <a:tr h="358140">
                <a:tc vMerge="1">
                  <a:txBody>
                    <a:bodyPr/>
                    <a:lstStyle/>
                    <a:p>
                      <a:endParaRPr lang="es-ES"/>
                    </a:p>
                  </a:txBody>
                  <a:tcPr/>
                </a:tc>
                <a:tc vMerge="1">
                  <a:txBody>
                    <a:bodyPr/>
                    <a:lstStyle/>
                    <a:p>
                      <a:endParaRPr lang="es-ES"/>
                    </a:p>
                  </a:txBody>
                  <a:tcPr/>
                </a:tc>
                <a:tc rowSpan="2">
                  <a:txBody>
                    <a:bodyPr/>
                    <a:lstStyle/>
                    <a:p>
                      <a:r>
                        <a:rPr lang="es-ES" sz="1600" b="1" dirty="0"/>
                        <a:t>File</a:t>
                      </a:r>
                      <a:r>
                        <a:rPr lang="es-ES" sz="1600" dirty="0"/>
                        <a:t>: fichero de salida</a:t>
                      </a:r>
                    </a:p>
                  </a:txBody>
                  <a:tcPr/>
                </a:tc>
                <a:extLst>
                  <a:ext uri="{0D108BD9-81ED-4DB2-BD59-A6C34878D82A}">
                    <a16:rowId xmlns:a16="http://schemas.microsoft.com/office/drawing/2014/main" val="1217243681"/>
                  </a:ext>
                </a:extLst>
              </a:tr>
              <a:tr h="0">
                <a:tc vMerge="1">
                  <a:txBody>
                    <a:bodyPr/>
                    <a:lstStyle/>
                    <a:p>
                      <a:endParaRPr lang="es-ES"/>
                    </a:p>
                  </a:txBody>
                  <a:tcPr/>
                </a:tc>
                <a:tc row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1400" b="0" dirty="0"/>
                        <a:t>FileOutputStream (File </a:t>
                      </a:r>
                      <a:r>
                        <a:rPr lang="es-ES" sz="1400" b="1" dirty="0"/>
                        <a:t>file</a:t>
                      </a:r>
                      <a:r>
                        <a:rPr lang="es-ES" sz="1400" b="0" dirty="0"/>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s-ES" sz="1400" b="0" dirty="0"/>
                    </a:p>
                  </a:txBody>
                  <a:tcPr/>
                </a:tc>
                <a:tc vMerge="1">
                  <a:txBody>
                    <a:bodyPr/>
                    <a:lstStyle/>
                    <a:p>
                      <a:endParaRPr lang="es-ES"/>
                    </a:p>
                  </a:txBody>
                  <a:tcPr/>
                </a:tc>
                <a:extLst>
                  <a:ext uri="{0D108BD9-81ED-4DB2-BD59-A6C34878D82A}">
                    <a16:rowId xmlns:a16="http://schemas.microsoft.com/office/drawing/2014/main" val="4074828204"/>
                  </a:ext>
                </a:extLst>
              </a:tr>
              <a:tr h="411480">
                <a:tc vMerge="1">
                  <a:txBody>
                    <a:bodyPr/>
                    <a:lstStyle/>
                    <a:p>
                      <a:endParaRPr lang="es-ES"/>
                    </a:p>
                  </a:txBody>
                  <a:tcPr/>
                </a:tc>
                <a:tc vMerge="1">
                  <a:txBody>
                    <a:bodyPr/>
                    <a:lstStyle/>
                    <a:p>
                      <a:endParaRPr lang="es-ES"/>
                    </a:p>
                  </a:txBody>
                  <a:tcPr/>
                </a:tc>
                <a:tc rowSpan="2">
                  <a:txBody>
                    <a:bodyPr/>
                    <a:lstStyle/>
                    <a:p>
                      <a:r>
                        <a:rPr lang="es-ES" sz="1600" b="1" dirty="0"/>
                        <a:t>Name: </a:t>
                      </a:r>
                      <a:r>
                        <a:rPr lang="es-ES" sz="1600" dirty="0"/>
                        <a:t>nombre del fichero de salida</a:t>
                      </a:r>
                    </a:p>
                  </a:txBody>
                  <a:tcPr/>
                </a:tc>
                <a:extLst>
                  <a:ext uri="{0D108BD9-81ED-4DB2-BD59-A6C34878D82A}">
                    <a16:rowId xmlns:a16="http://schemas.microsoft.com/office/drawing/2014/main" val="1101118104"/>
                  </a:ext>
                </a:extLst>
              </a:tr>
              <a:tr h="0">
                <a:tc vMerge="1">
                  <a:txBody>
                    <a:bodyPr/>
                    <a:lstStyle/>
                    <a:p>
                      <a:endParaRPr lang="es-ES"/>
                    </a:p>
                  </a:txBody>
                  <a:tcPr/>
                </a:tc>
                <a:tc row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1400" b="0" dirty="0"/>
                        <a:t>FileOutputStream (String </a:t>
                      </a:r>
                      <a:r>
                        <a:rPr lang="es-ES" sz="1400" b="1" dirty="0"/>
                        <a:t>name</a:t>
                      </a:r>
                      <a:r>
                        <a:rPr lang="es-ES" sz="1400" b="0" dirty="0"/>
                        <a:t>, boolean </a:t>
                      </a:r>
                      <a:r>
                        <a:rPr lang="es-ES" sz="1400" b="1" dirty="0"/>
                        <a:t>append</a:t>
                      </a:r>
                      <a:r>
                        <a:rPr lang="es-ES" sz="1400" b="0" dirty="0"/>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s-ES" sz="1400" b="0" dirty="0"/>
                    </a:p>
                  </a:txBody>
                  <a:tcPr/>
                </a:tc>
                <a:tc vMerge="1">
                  <a:txBody>
                    <a:bodyPr/>
                    <a:lstStyle/>
                    <a:p>
                      <a:endParaRPr lang="es-ES"/>
                    </a:p>
                  </a:txBody>
                  <a:tcPr/>
                </a:tc>
                <a:extLst>
                  <a:ext uri="{0D108BD9-81ED-4DB2-BD59-A6C34878D82A}">
                    <a16:rowId xmlns:a16="http://schemas.microsoft.com/office/drawing/2014/main" val="2021412945"/>
                  </a:ext>
                </a:extLst>
              </a:tr>
              <a:tr h="464820">
                <a:tc vMerge="1">
                  <a:txBody>
                    <a:bodyPr/>
                    <a:lstStyle/>
                    <a:p>
                      <a:endParaRPr lang="es-ES"/>
                    </a:p>
                  </a:txBody>
                  <a:tcPr/>
                </a:tc>
                <a:tc vMerge="1">
                  <a:txBody>
                    <a:bodyPr/>
                    <a:lstStyle/>
                    <a:p>
                      <a:endParaRPr lang="es-ES"/>
                    </a:p>
                  </a:txBody>
                  <a:tcPr/>
                </a:tc>
                <a:tc>
                  <a:txBody>
                    <a:bodyPr/>
                    <a:lstStyle/>
                    <a:p>
                      <a:endParaRPr lang="es-ES" sz="1600" dirty="0"/>
                    </a:p>
                  </a:txBody>
                  <a:tcPr/>
                </a:tc>
                <a:extLst>
                  <a:ext uri="{0D108BD9-81ED-4DB2-BD59-A6C34878D82A}">
                    <a16:rowId xmlns:a16="http://schemas.microsoft.com/office/drawing/2014/main" val="1598317273"/>
                  </a:ext>
                </a:extLst>
              </a:tr>
            </a:tbl>
          </a:graphicData>
        </a:graphic>
      </p:graphicFrame>
    </p:spTree>
    <p:extLst>
      <p:ext uri="{BB962C8B-B14F-4D97-AF65-F5344CB8AC3E}">
        <p14:creationId xmlns:p14="http://schemas.microsoft.com/office/powerpoint/2010/main" val="2783874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D2DBA1-3AAA-DEE8-7396-F8C1C2F9DB87}"/>
              </a:ext>
            </a:extLst>
          </p:cNvPr>
          <p:cNvSpPr>
            <a:spLocks noGrp="1"/>
          </p:cNvSpPr>
          <p:nvPr>
            <p:ph type="title"/>
          </p:nvPr>
        </p:nvSpPr>
        <p:spPr>
          <a:xfrm>
            <a:off x="4974337" y="1265314"/>
            <a:ext cx="4656360" cy="3249131"/>
          </a:xfrm>
        </p:spPr>
        <p:txBody>
          <a:bodyPr vert="horz" lIns="91440" tIns="45720" rIns="91440" bIns="45720" rtlCol="0" anchor="b">
            <a:normAutofit/>
          </a:bodyPr>
          <a:lstStyle/>
          <a:p>
            <a:r>
              <a:rPr lang="en-US" sz="5400" kern="1200" dirty="0" err="1">
                <a:solidFill>
                  <a:schemeClr val="accent1"/>
                </a:solidFill>
                <a:latin typeface="+mj-lt"/>
                <a:ea typeface="+mj-ea"/>
                <a:cs typeface="+mj-cs"/>
              </a:rPr>
              <a:t>Ejemplo</a:t>
            </a:r>
            <a:r>
              <a:rPr lang="en-US" sz="5400" kern="1200" dirty="0">
                <a:solidFill>
                  <a:schemeClr val="accent1"/>
                </a:solidFill>
                <a:latin typeface="+mj-lt"/>
                <a:ea typeface="+mj-ea"/>
                <a:cs typeface="+mj-cs"/>
              </a:rPr>
              <a:t> bytes</a:t>
            </a:r>
            <a:endParaRPr lang="en-US" sz="1600" kern="1200" dirty="0">
              <a:solidFill>
                <a:schemeClr val="accent1"/>
              </a:solidFill>
              <a:latin typeface="+mj-lt"/>
              <a:ea typeface="+mj-ea"/>
              <a:cs typeface="+mj-cs"/>
            </a:endParaRPr>
          </a:p>
        </p:txBody>
      </p:sp>
      <p:pic>
        <p:nvPicPr>
          <p:cNvPr id="7" name="Graphic 6" descr="Head with Gears">
            <a:extLst>
              <a:ext uri="{FF2B5EF4-FFF2-40B4-BE49-F238E27FC236}">
                <a16:creationId xmlns:a16="http://schemas.microsoft.com/office/drawing/2014/main" id="{1587C2D8-E30F-22CD-E604-462B85729D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2716999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7CE484-FF11-BFEE-C173-3FE5553383E2}"/>
              </a:ext>
            </a:extLst>
          </p:cNvPr>
          <p:cNvSpPr>
            <a:spLocks noGrp="1"/>
          </p:cNvSpPr>
          <p:nvPr>
            <p:ph type="title"/>
          </p:nvPr>
        </p:nvSpPr>
        <p:spPr>
          <a:xfrm>
            <a:off x="677334" y="609600"/>
            <a:ext cx="9302238" cy="739556"/>
          </a:xfrm>
        </p:spPr>
        <p:txBody>
          <a:bodyPr/>
          <a:lstStyle/>
          <a:p>
            <a:r>
              <a:rPr lang="es-ES" dirty="0"/>
              <a:t>Ejemplo: Lectura y escritura de bytes</a:t>
            </a:r>
          </a:p>
        </p:txBody>
      </p:sp>
      <p:sp>
        <p:nvSpPr>
          <p:cNvPr id="4" name="Rectángulo 3" descr=" 4">
            <a:extLst>
              <a:ext uri="{FF2B5EF4-FFF2-40B4-BE49-F238E27FC236}">
                <a16:creationId xmlns:a16="http://schemas.microsoft.com/office/drawing/2014/main" id="{F5F696B5-1BC0-58A9-A408-7FA268E5B491}"/>
              </a:ext>
            </a:extLst>
          </p:cNvPr>
          <p:cNvSpPr/>
          <p:nvPr/>
        </p:nvSpPr>
        <p:spPr>
          <a:xfrm>
            <a:off x="803828" y="1741573"/>
            <a:ext cx="7008113" cy="25545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r>
              <a:rPr lang="es-ES" sz="1600" dirty="0"/>
              <a:t>File f = </a:t>
            </a:r>
            <a:r>
              <a:rPr lang="es-ES" sz="1600" dirty="0">
                <a:solidFill>
                  <a:srgbClr val="CC7832"/>
                </a:solidFill>
              </a:rPr>
              <a:t>new </a:t>
            </a:r>
            <a:r>
              <a:rPr lang="es-ES" sz="1600" dirty="0"/>
              <a:t>File(</a:t>
            </a:r>
            <a:r>
              <a:rPr lang="es-ES" sz="1600" dirty="0">
                <a:solidFill>
                  <a:srgbClr val="6A8759"/>
                </a:solidFill>
              </a:rPr>
              <a:t>“ejemplo.txt"</a:t>
            </a:r>
            <a:r>
              <a:rPr lang="es-ES" sz="1600" dirty="0"/>
              <a:t>)</a:t>
            </a:r>
            <a:r>
              <a:rPr lang="es-ES" sz="1600" dirty="0">
                <a:solidFill>
                  <a:srgbClr val="CC7832"/>
                </a:solidFill>
              </a:rPr>
              <a:t>;</a:t>
            </a:r>
            <a:br>
              <a:rPr lang="es-ES" sz="1600" dirty="0">
                <a:solidFill>
                  <a:srgbClr val="CC7832"/>
                </a:solidFill>
              </a:rPr>
            </a:br>
            <a:r>
              <a:rPr lang="es-ES" sz="1600" dirty="0"/>
              <a:t>FileInputStream fis = </a:t>
            </a:r>
            <a:r>
              <a:rPr lang="es-ES" sz="1600" dirty="0">
                <a:solidFill>
                  <a:srgbClr val="CC7832"/>
                </a:solidFill>
              </a:rPr>
              <a:t>new </a:t>
            </a:r>
            <a:r>
              <a:rPr lang="es-ES" sz="1600" dirty="0"/>
              <a:t>FileInputStream(f)</a:t>
            </a:r>
            <a:r>
              <a:rPr lang="es-ES" sz="1600" dirty="0">
                <a:solidFill>
                  <a:srgbClr val="CC7832"/>
                </a:solidFill>
              </a:rPr>
              <a:t>;</a:t>
            </a:r>
            <a:br>
              <a:rPr lang="es-ES" sz="1600" dirty="0">
                <a:solidFill>
                  <a:srgbClr val="CC7832"/>
                </a:solidFill>
              </a:rPr>
            </a:br>
            <a:r>
              <a:rPr lang="es-ES" altLang="es-ES" sz="1600" dirty="0" err="1"/>
              <a:t>int</a:t>
            </a:r>
            <a:r>
              <a:rPr lang="es-ES" altLang="es-ES" sz="1600" dirty="0"/>
              <a:t> caracteres; byte[] </a:t>
            </a:r>
            <a:r>
              <a:rPr lang="es-ES" altLang="es-ES" sz="1600" dirty="0" err="1"/>
              <a:t>caracterByte</a:t>
            </a:r>
            <a:r>
              <a:rPr lang="es-ES" altLang="es-ES" sz="1600" dirty="0"/>
              <a:t> = </a:t>
            </a:r>
            <a:r>
              <a:rPr lang="es-ES" altLang="es-ES" sz="1600" dirty="0">
                <a:solidFill>
                  <a:srgbClr val="CC7832"/>
                </a:solidFill>
              </a:rPr>
              <a:t>new</a:t>
            </a:r>
            <a:r>
              <a:rPr lang="es-ES" altLang="es-ES" sz="1600" dirty="0"/>
              <a:t> byte[1];</a:t>
            </a:r>
          </a:p>
          <a:p>
            <a:r>
              <a:rPr lang="es-ES" altLang="es-ES" sz="1600" dirty="0"/>
              <a:t> </a:t>
            </a:r>
            <a:r>
              <a:rPr lang="es-ES" altLang="es-ES" sz="1600" dirty="0" err="1"/>
              <a:t>while</a:t>
            </a:r>
            <a:r>
              <a:rPr lang="es-ES" altLang="es-ES" sz="1600" dirty="0"/>
              <a:t> ((caracteres = </a:t>
            </a:r>
            <a:r>
              <a:rPr lang="es-ES" altLang="es-ES" sz="1600" dirty="0" err="1"/>
              <a:t>fis.read</a:t>
            </a:r>
            <a:r>
              <a:rPr lang="es-ES" altLang="es-ES" sz="1600" dirty="0"/>
              <a:t>(</a:t>
            </a:r>
            <a:r>
              <a:rPr lang="es-ES" altLang="es-ES" sz="1600" dirty="0" err="1"/>
              <a:t>caracterByte</a:t>
            </a:r>
            <a:r>
              <a:rPr lang="es-ES" altLang="es-ES" sz="1600" dirty="0"/>
              <a:t>)) != -1) { </a:t>
            </a:r>
          </a:p>
          <a:p>
            <a:r>
              <a:rPr lang="es-ES" altLang="es-ES" sz="1600" dirty="0"/>
              <a:t>//devolución byte </a:t>
            </a:r>
            <a:r>
              <a:rPr lang="es-ES" altLang="es-ES" sz="1600" dirty="0" err="1"/>
              <a:t>comvertido</a:t>
            </a:r>
            <a:r>
              <a:rPr lang="es-ES" altLang="es-ES" sz="1600" dirty="0"/>
              <a:t> a </a:t>
            </a:r>
            <a:r>
              <a:rPr lang="es-ES" altLang="es-ES" sz="1600" dirty="0" err="1"/>
              <a:t>coódigo</a:t>
            </a:r>
            <a:r>
              <a:rPr lang="es-ES" altLang="es-ES" sz="1600" dirty="0"/>
              <a:t> ASCII</a:t>
            </a:r>
          </a:p>
          <a:p>
            <a:r>
              <a:rPr lang="es-ES" altLang="es-ES" sz="1600" dirty="0"/>
              <a:t> </a:t>
            </a:r>
            <a:r>
              <a:rPr lang="es-ES" altLang="es-ES" sz="1600" dirty="0" err="1"/>
              <a:t>System.out.println</a:t>
            </a:r>
            <a:r>
              <a:rPr lang="es-ES" altLang="es-ES" sz="1600" dirty="0"/>
              <a:t>((</a:t>
            </a:r>
            <a:r>
              <a:rPr lang="es-ES" altLang="es-ES" sz="1600" dirty="0" err="1"/>
              <a:t>char</a:t>
            </a:r>
            <a:r>
              <a:rPr lang="es-ES" altLang="es-ES" sz="1600" dirty="0"/>
              <a:t>) caracteres); </a:t>
            </a:r>
          </a:p>
          <a:p>
            <a:r>
              <a:rPr lang="es-ES" altLang="es-ES" sz="1600" dirty="0"/>
              <a:t>System.out.println(</a:t>
            </a:r>
            <a:r>
              <a:rPr lang="es-ES" altLang="es-ES" sz="1600" dirty="0">
                <a:solidFill>
                  <a:srgbClr val="CC7832"/>
                </a:solidFill>
              </a:rPr>
              <a:t>new </a:t>
            </a:r>
            <a:r>
              <a:rPr lang="es-ES" altLang="es-ES" sz="1600" dirty="0"/>
              <a:t>String(</a:t>
            </a:r>
            <a:r>
              <a:rPr lang="es-ES" altLang="es-ES" sz="1600" dirty="0" err="1"/>
              <a:t>caracterByte</a:t>
            </a:r>
            <a:r>
              <a:rPr lang="es-ES" altLang="es-ES" sz="1600" dirty="0"/>
              <a:t>));</a:t>
            </a:r>
          </a:p>
          <a:p>
            <a:r>
              <a:rPr lang="es-ES" altLang="es-ES" sz="1600" dirty="0"/>
              <a:t> } </a:t>
            </a:r>
          </a:p>
          <a:p>
            <a:r>
              <a:rPr lang="es-ES" altLang="es-ES" sz="1600" dirty="0" err="1"/>
              <a:t>fis.close</a:t>
            </a:r>
            <a:r>
              <a:rPr lang="es-ES" altLang="es-ES" sz="1600" dirty="0"/>
              <a:t>(); </a:t>
            </a:r>
          </a:p>
          <a:p>
            <a:endParaRPr lang="es-ES" sz="1600" dirty="0">
              <a:solidFill>
                <a:srgbClr val="CC7832"/>
              </a:solidFill>
            </a:endParaRPr>
          </a:p>
        </p:txBody>
      </p:sp>
      <p:sp>
        <p:nvSpPr>
          <p:cNvPr id="5" name="Rectángulo 4" descr=" 7">
            <a:extLst>
              <a:ext uri="{FF2B5EF4-FFF2-40B4-BE49-F238E27FC236}">
                <a16:creationId xmlns:a16="http://schemas.microsoft.com/office/drawing/2014/main" id="{B9CAA007-2B2E-78F2-3095-2F63E5129DCB}"/>
              </a:ext>
            </a:extLst>
          </p:cNvPr>
          <p:cNvSpPr/>
          <p:nvPr/>
        </p:nvSpPr>
        <p:spPr>
          <a:xfrm>
            <a:off x="5328453" y="4848694"/>
            <a:ext cx="6595872" cy="1692771"/>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lvl="0" defTabSz="914400" eaLnBrk="0" fontAlgn="base" hangingPunct="0">
              <a:spcBef>
                <a:spcPct val="0"/>
              </a:spcBef>
              <a:spcAft>
                <a:spcPct val="0"/>
              </a:spcAft>
            </a:pPr>
            <a:r>
              <a:rPr kumimoji="0" lang="es-ES" altLang="es-ES" sz="1600" b="0" i="0" u="none" strike="noStrike" cap="none" normalizeH="0" baseline="0" dirty="0" err="1">
                <a:ln>
                  <a:noFill/>
                </a:ln>
                <a:solidFill>
                  <a:srgbClr val="1F2328"/>
                </a:solidFill>
                <a:effectLst/>
                <a:latin typeface="ui-monospace"/>
              </a:rPr>
              <a:t>FileOutputStream</a:t>
            </a:r>
            <a:r>
              <a:rPr kumimoji="0" lang="es-ES" altLang="es-ES" sz="1600" b="0" i="0" u="none" strike="noStrike" cap="none" normalizeH="0" baseline="0" dirty="0">
                <a:ln>
                  <a:noFill/>
                </a:ln>
                <a:solidFill>
                  <a:srgbClr val="1F2328"/>
                </a:solidFill>
                <a:effectLst/>
                <a:latin typeface="ui-monospace"/>
              </a:rPr>
              <a:t> </a:t>
            </a:r>
            <a:r>
              <a:rPr kumimoji="0" lang="es-ES" altLang="es-ES" sz="1600" b="0" i="0" u="none" strike="noStrike" cap="none" normalizeH="0" baseline="0" dirty="0" err="1">
                <a:ln>
                  <a:noFill/>
                </a:ln>
                <a:solidFill>
                  <a:srgbClr val="1F2328"/>
                </a:solidFill>
                <a:effectLst/>
                <a:latin typeface="ui-monospace"/>
              </a:rPr>
              <a:t>fos</a:t>
            </a:r>
            <a:r>
              <a:rPr kumimoji="0" lang="es-ES" altLang="es-ES" sz="1600" b="0" i="0" u="none" strike="noStrike" cap="none" normalizeH="0" baseline="0" dirty="0">
                <a:ln>
                  <a:noFill/>
                </a:ln>
                <a:solidFill>
                  <a:srgbClr val="1F2328"/>
                </a:solidFill>
                <a:effectLst/>
                <a:latin typeface="ui-monospace"/>
              </a:rPr>
              <a:t> = </a:t>
            </a:r>
            <a:r>
              <a:rPr lang="es-ES" altLang="es-ES" sz="1600" dirty="0">
                <a:solidFill>
                  <a:srgbClr val="CC7832"/>
                </a:solidFill>
              </a:rPr>
              <a:t>new </a:t>
            </a:r>
            <a:r>
              <a:rPr kumimoji="0" lang="es-ES" altLang="es-ES" sz="1600" b="0" i="0" u="none" strike="noStrike" cap="none" normalizeH="0" baseline="0" dirty="0" err="1">
                <a:ln>
                  <a:noFill/>
                </a:ln>
                <a:solidFill>
                  <a:srgbClr val="1F2328"/>
                </a:solidFill>
                <a:effectLst/>
                <a:latin typeface="ui-monospace"/>
              </a:rPr>
              <a:t>nFileOutputStream</a:t>
            </a:r>
            <a:r>
              <a:rPr kumimoji="0" lang="es-ES" altLang="es-ES" sz="1600" b="0" i="0" u="none" strike="noStrike" cap="none" normalizeH="0" baseline="0" dirty="0">
                <a:ln>
                  <a:noFill/>
                </a:ln>
                <a:solidFill>
                  <a:srgbClr val="1F2328"/>
                </a:solidFill>
                <a:effectLst/>
                <a:latin typeface="ui-monospace"/>
              </a:rPr>
              <a:t>(f);</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1F2328"/>
                </a:solidFill>
                <a:effectLst/>
                <a:latin typeface="ui-monospace"/>
              </a:rPr>
              <a:t> String texto = "</a:t>
            </a:r>
            <a:r>
              <a:rPr lang="es-ES" altLang="es-ES" sz="1600" dirty="0">
                <a:solidFill>
                  <a:srgbClr val="6A8759"/>
                </a:solidFill>
              </a:rPr>
              <a:t>ejemplo de texto a guardar codificado en bytes</a:t>
            </a:r>
            <a:r>
              <a:rPr kumimoji="0" lang="es-ES" altLang="es-ES" sz="1600" b="0" i="0" u="none" strike="noStrike" cap="none" normalizeH="0" baseline="0" dirty="0">
                <a:ln>
                  <a:noFill/>
                </a:ln>
                <a:solidFill>
                  <a:srgbClr val="1F2328"/>
                </a:solidFill>
                <a:effectLst/>
                <a:latin typeface="ui-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1F2328"/>
                </a:solidFill>
                <a:effectLst/>
                <a:latin typeface="ui-monospace"/>
              </a:rPr>
              <a:t>byte[] </a:t>
            </a:r>
            <a:r>
              <a:rPr kumimoji="0" lang="es-ES" altLang="es-ES" sz="1600" b="0" i="0" u="none" strike="noStrike" cap="none" normalizeH="0" baseline="0" dirty="0" err="1">
                <a:ln>
                  <a:noFill/>
                </a:ln>
                <a:solidFill>
                  <a:srgbClr val="1F2328"/>
                </a:solidFill>
                <a:effectLst/>
                <a:latin typeface="ui-monospace"/>
              </a:rPr>
              <a:t>caracterByte</a:t>
            </a:r>
            <a:r>
              <a:rPr kumimoji="0" lang="es-ES" altLang="es-ES" sz="1600" b="0" i="0" u="none" strike="noStrike" cap="none" normalizeH="0" baseline="0" dirty="0">
                <a:ln>
                  <a:noFill/>
                </a:ln>
                <a:solidFill>
                  <a:srgbClr val="1F2328"/>
                </a:solidFill>
                <a:effectLst/>
                <a:latin typeface="ui-monospace"/>
              </a:rPr>
              <a:t> = </a:t>
            </a:r>
            <a:r>
              <a:rPr kumimoji="0" lang="es-ES" altLang="es-ES" sz="1600" b="0" i="0" u="none" strike="noStrike" cap="none" normalizeH="0" baseline="0" dirty="0" err="1">
                <a:ln>
                  <a:noFill/>
                </a:ln>
                <a:solidFill>
                  <a:srgbClr val="1F2328"/>
                </a:solidFill>
                <a:effectLst/>
                <a:latin typeface="ui-monospace"/>
              </a:rPr>
              <a:t>texto.getBytes</a:t>
            </a:r>
            <a:r>
              <a:rPr kumimoji="0" lang="es-ES" altLang="es-ES" sz="1600" b="0" i="0" u="none" strike="noStrike" cap="none" normalizeH="0" baseline="0" dirty="0">
                <a:ln>
                  <a:noFill/>
                </a:ln>
                <a:solidFill>
                  <a:srgbClr val="1F2328"/>
                </a:solidFill>
                <a:effectLst/>
                <a:latin typeface="ui-monospac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1F2328"/>
                </a:solidFill>
                <a:effectLst/>
                <a:latin typeface="ui-monospace"/>
              </a:rPr>
              <a:t> </a:t>
            </a:r>
            <a:r>
              <a:rPr kumimoji="0" lang="es-ES" altLang="es-ES" sz="1600" b="0" i="0" u="none" strike="noStrike" cap="none" normalizeH="0" baseline="0" dirty="0" err="1">
                <a:ln>
                  <a:noFill/>
                </a:ln>
                <a:solidFill>
                  <a:srgbClr val="1F2328"/>
                </a:solidFill>
                <a:effectLst/>
                <a:latin typeface="ui-monospace"/>
              </a:rPr>
              <a:t>System.out.println</a:t>
            </a:r>
            <a:r>
              <a:rPr kumimoji="0" lang="es-ES" altLang="es-ES" sz="1600" b="0" i="0" u="none" strike="noStrike" cap="none" normalizeH="0" baseline="0" dirty="0">
                <a:ln>
                  <a:noFill/>
                </a:ln>
                <a:solidFill>
                  <a:srgbClr val="1F2328"/>
                </a:solidFill>
                <a:effectLst/>
                <a:latin typeface="ui-monospace"/>
              </a:rPr>
              <a:t>(</a:t>
            </a:r>
            <a:r>
              <a:rPr kumimoji="0" lang="es-ES" altLang="es-ES" sz="1600" b="0" i="0" u="none" strike="noStrike" cap="none" normalizeH="0" baseline="0" dirty="0" err="1">
                <a:ln>
                  <a:noFill/>
                </a:ln>
                <a:solidFill>
                  <a:srgbClr val="1F2328"/>
                </a:solidFill>
                <a:effectLst/>
                <a:latin typeface="ui-monospace"/>
              </a:rPr>
              <a:t>caracterByte</a:t>
            </a:r>
            <a:r>
              <a:rPr kumimoji="0" lang="es-ES" altLang="es-ES" sz="1600" b="0" i="0" u="none" strike="noStrike" cap="none" normalizeH="0" baseline="0" dirty="0">
                <a:ln>
                  <a:noFill/>
                </a:ln>
                <a:solidFill>
                  <a:srgbClr val="1F2328"/>
                </a:solidFill>
                <a:effectLst/>
                <a:latin typeface="ui-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err="1">
                <a:ln>
                  <a:noFill/>
                </a:ln>
                <a:solidFill>
                  <a:srgbClr val="1F2328"/>
                </a:solidFill>
                <a:effectLst/>
                <a:latin typeface="ui-monospace"/>
              </a:rPr>
              <a:t>fos.write</a:t>
            </a:r>
            <a:r>
              <a:rPr kumimoji="0" lang="es-ES" altLang="es-ES" sz="1600" b="0" i="0" u="none" strike="noStrike" cap="none" normalizeH="0" baseline="0" dirty="0">
                <a:ln>
                  <a:noFill/>
                </a:ln>
                <a:solidFill>
                  <a:srgbClr val="1F2328"/>
                </a:solidFill>
                <a:effectLst/>
                <a:latin typeface="ui-monospace"/>
              </a:rPr>
              <a:t>(</a:t>
            </a:r>
            <a:r>
              <a:rPr kumimoji="0" lang="es-ES" altLang="es-ES" sz="1600" b="0" i="0" u="none" strike="noStrike" cap="none" normalizeH="0" baseline="0" dirty="0" err="1">
                <a:ln>
                  <a:noFill/>
                </a:ln>
                <a:solidFill>
                  <a:srgbClr val="1F2328"/>
                </a:solidFill>
                <a:effectLst/>
                <a:latin typeface="ui-monospace"/>
              </a:rPr>
              <a:t>caracterByte</a:t>
            </a:r>
            <a:r>
              <a:rPr kumimoji="0" lang="es-ES" altLang="es-ES" sz="1600" b="0" i="0" u="none" strike="noStrike" cap="none" normalizeH="0" baseline="0" dirty="0">
                <a:ln>
                  <a:noFill/>
                </a:ln>
                <a:solidFill>
                  <a:srgbClr val="1F2328"/>
                </a:solidFill>
                <a:effectLst/>
                <a:latin typeface="ui-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err="1">
                <a:ln>
                  <a:noFill/>
                </a:ln>
                <a:solidFill>
                  <a:srgbClr val="1F2328"/>
                </a:solidFill>
                <a:effectLst/>
                <a:latin typeface="ui-monospace"/>
              </a:rPr>
              <a:t>fos.close</a:t>
            </a:r>
            <a:r>
              <a:rPr kumimoji="0" lang="es-ES" altLang="es-ES" sz="1600" b="0" i="0" u="none" strike="noStrike" cap="none" normalizeH="0" baseline="0" dirty="0">
                <a:ln>
                  <a:noFill/>
                </a:ln>
                <a:solidFill>
                  <a:srgbClr val="1F2328"/>
                </a:solidFill>
                <a:effectLst/>
                <a:latin typeface="ui-monospace"/>
              </a:rPr>
              <a:t>();</a:t>
            </a:r>
            <a:r>
              <a:rPr kumimoji="0" lang="es-ES" altLang="es-ES" sz="2400" b="0" i="0" u="none" strike="noStrike" cap="none" normalizeH="0" baseline="0" dirty="0">
                <a:ln>
                  <a:noFill/>
                </a:ln>
                <a:solidFill>
                  <a:schemeClr val="tx1"/>
                </a:solidFill>
                <a:effectLst/>
              </a:rPr>
              <a:t> </a:t>
            </a:r>
            <a:endParaRPr kumimoji="0" lang="es-ES" altLang="es-ES" sz="4000" b="0" i="0" u="none" strike="noStrike" cap="none" normalizeH="0" baseline="0" dirty="0">
              <a:ln>
                <a:noFill/>
              </a:ln>
              <a:solidFill>
                <a:schemeClr val="tx1"/>
              </a:solidFill>
              <a:effectLst/>
              <a:latin typeface="Arial" panose="020B0604020202020204" pitchFamily="34" charset="0"/>
            </a:endParaRPr>
          </a:p>
        </p:txBody>
      </p:sp>
      <p:sp>
        <p:nvSpPr>
          <p:cNvPr id="6" name="Terminador 4" descr=" 8">
            <a:extLst>
              <a:ext uri="{FF2B5EF4-FFF2-40B4-BE49-F238E27FC236}">
                <a16:creationId xmlns:a16="http://schemas.microsoft.com/office/drawing/2014/main" id="{9A5F648D-8167-32D6-D78B-65560FA3E5B5}"/>
              </a:ext>
            </a:extLst>
          </p:cNvPr>
          <p:cNvSpPr/>
          <p:nvPr/>
        </p:nvSpPr>
        <p:spPr>
          <a:xfrm>
            <a:off x="374235" y="4975770"/>
            <a:ext cx="3933649" cy="10661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s-ES" dirty="0"/>
              <a:t>Es importante cerrar los streams para asegurarnos que todos los datos han sido procesados (y así limpiar los buffers)</a:t>
            </a:r>
          </a:p>
        </p:txBody>
      </p:sp>
      <p:cxnSp>
        <p:nvCxnSpPr>
          <p:cNvPr id="8" name="Conector recto de flecha 7">
            <a:extLst>
              <a:ext uri="{FF2B5EF4-FFF2-40B4-BE49-F238E27FC236}">
                <a16:creationId xmlns:a16="http://schemas.microsoft.com/office/drawing/2014/main" id="{62BEB85B-586A-99AF-17D5-599DFDC05899}"/>
              </a:ext>
            </a:extLst>
          </p:cNvPr>
          <p:cNvCxnSpPr/>
          <p:nvPr/>
        </p:nvCxnSpPr>
        <p:spPr>
          <a:xfrm flipV="1">
            <a:off x="1487542" y="4116135"/>
            <a:ext cx="0" cy="599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6A903C54-7BF2-F1A8-E023-395A48A751DF}"/>
              </a:ext>
            </a:extLst>
          </p:cNvPr>
          <p:cNvCxnSpPr>
            <a:cxnSpLocks/>
          </p:cNvCxnSpPr>
          <p:nvPr/>
        </p:nvCxnSpPr>
        <p:spPr>
          <a:xfrm>
            <a:off x="3969547" y="5514074"/>
            <a:ext cx="1192388" cy="734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a16="http://schemas.microsoft.com/office/drawing/2014/main" id="{6B49FCD3-2015-A886-A19F-2DC44D8B0B45}"/>
              </a:ext>
            </a:extLst>
          </p:cNvPr>
          <p:cNvSpPr>
            <a:spLocks noChangeArrowheads="1"/>
          </p:cNvSpPr>
          <p:nvPr/>
        </p:nvSpPr>
        <p:spPr bwMode="auto">
          <a:xfrm>
            <a:off x="0" y="90100"/>
            <a:ext cx="65"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14" name="CuadroTexto 13">
            <a:extLst>
              <a:ext uri="{FF2B5EF4-FFF2-40B4-BE49-F238E27FC236}">
                <a16:creationId xmlns:a16="http://schemas.microsoft.com/office/drawing/2014/main" id="{42B9E862-A2F7-6CC4-53DA-73B10EB9C331}"/>
              </a:ext>
            </a:extLst>
          </p:cNvPr>
          <p:cNvSpPr txBox="1"/>
          <p:nvPr/>
        </p:nvSpPr>
        <p:spPr>
          <a:xfrm>
            <a:off x="5435940" y="4423249"/>
            <a:ext cx="1708494" cy="369332"/>
          </a:xfrm>
          <a:prstGeom prst="rect">
            <a:avLst/>
          </a:prstGeom>
          <a:noFill/>
        </p:spPr>
        <p:txBody>
          <a:bodyPr wrap="square">
            <a:spAutoFit/>
          </a:bodyPr>
          <a:lstStyle/>
          <a:p>
            <a:r>
              <a:rPr kumimoji="0" lang="es-ES" altLang="es-ES" sz="1800" b="1" i="0" u="none" strike="noStrike" cap="none" normalizeH="0" baseline="0" dirty="0">
                <a:ln>
                  <a:noFill/>
                </a:ln>
                <a:solidFill>
                  <a:srgbClr val="1F2328"/>
                </a:solidFill>
                <a:effectLst/>
                <a:latin typeface="ui-monospace"/>
              </a:rPr>
              <a:t>ESCRITURA:</a:t>
            </a:r>
            <a:endParaRPr lang="es-ES" b="1" dirty="0"/>
          </a:p>
        </p:txBody>
      </p:sp>
      <p:sp>
        <p:nvSpPr>
          <p:cNvPr id="16" name="CuadroTexto 15">
            <a:extLst>
              <a:ext uri="{FF2B5EF4-FFF2-40B4-BE49-F238E27FC236}">
                <a16:creationId xmlns:a16="http://schemas.microsoft.com/office/drawing/2014/main" id="{1FF0E78D-BF65-B0FD-2EBD-E9C37DCF2D1F}"/>
              </a:ext>
            </a:extLst>
          </p:cNvPr>
          <p:cNvSpPr txBox="1"/>
          <p:nvPr/>
        </p:nvSpPr>
        <p:spPr>
          <a:xfrm>
            <a:off x="803828" y="1349156"/>
            <a:ext cx="6098458" cy="369332"/>
          </a:xfrm>
          <a:prstGeom prst="rect">
            <a:avLst/>
          </a:prstGeom>
          <a:noFill/>
        </p:spPr>
        <p:txBody>
          <a:bodyPr wrap="square">
            <a:spAutoFit/>
          </a:bodyPr>
          <a:lstStyle/>
          <a:p>
            <a:r>
              <a:rPr kumimoji="0" lang="es-ES" altLang="es-ES" sz="1800" b="1" i="0" u="none" strike="noStrike" cap="none" normalizeH="0" baseline="0" dirty="0">
                <a:ln>
                  <a:noFill/>
                </a:ln>
                <a:solidFill>
                  <a:srgbClr val="1F2328"/>
                </a:solidFill>
                <a:effectLst/>
                <a:latin typeface="ui-monospace"/>
              </a:rPr>
              <a:t>LECTURA:</a:t>
            </a:r>
            <a:endParaRPr lang="es-ES" b="1" dirty="0"/>
          </a:p>
        </p:txBody>
      </p:sp>
      <p:sp>
        <p:nvSpPr>
          <p:cNvPr id="17" name="Llamada ovalada 16">
            <a:extLst>
              <a:ext uri="{FF2B5EF4-FFF2-40B4-BE49-F238E27FC236}">
                <a16:creationId xmlns:a16="http://schemas.microsoft.com/office/drawing/2014/main" id="{E048C5A8-5A2E-9655-64A5-019BA1FE22EE}"/>
              </a:ext>
            </a:extLst>
          </p:cNvPr>
          <p:cNvSpPr/>
          <p:nvPr/>
        </p:nvSpPr>
        <p:spPr>
          <a:xfrm>
            <a:off x="5969547" y="1831827"/>
            <a:ext cx="6098458" cy="2520404"/>
          </a:xfrm>
          <a:prstGeom prst="wedgeEllipseCallout">
            <a:avLst>
              <a:gd name="adj1" fmla="val -54373"/>
              <a:gd name="adj2" fmla="val -18151"/>
            </a:avLst>
          </a:prstGeom>
        </p:spPr>
        <p:style>
          <a:lnRef idx="3">
            <a:schemeClr val="lt1"/>
          </a:lnRef>
          <a:fillRef idx="1">
            <a:schemeClr val="accent1"/>
          </a:fillRef>
          <a:effectRef idx="1">
            <a:schemeClr val="accent1"/>
          </a:effectRef>
          <a:fontRef idx="minor">
            <a:schemeClr val="lt1"/>
          </a:fontRef>
        </p:style>
        <p:txBody>
          <a:bodyPr rtlCol="0" anchor="ctr">
            <a:normAutofit fontScale="77500" lnSpcReduction="20000"/>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s-ES" b="1" dirty="0"/>
              <a:t>La función read, lee en cada vuelta del bucle 2 bytes, correspondientes a 1 carácter.</a:t>
            </a:r>
          </a:p>
          <a:p>
            <a:pPr algn="ctr"/>
            <a:r>
              <a:rPr lang="es-ES" b="1" dirty="0"/>
              <a:t>Esta función realiza la lectura en número enteros por lo que debemos convertirlo en un carácter. Esta última acción se puede hacer con un simple casteo ya que cada número entero tiene una representación en forma de carácter.</a:t>
            </a:r>
          </a:p>
          <a:p>
            <a:pPr algn="ctr"/>
            <a:r>
              <a:rPr lang="es-ES" b="1" dirty="0"/>
              <a:t>Podemos ver estás equivalencias gracias a una tabla de código ASCII</a:t>
            </a:r>
          </a:p>
        </p:txBody>
      </p:sp>
    </p:spTree>
    <p:extLst>
      <p:ext uri="{BB962C8B-B14F-4D97-AF65-F5344CB8AC3E}">
        <p14:creationId xmlns:p14="http://schemas.microsoft.com/office/powerpoint/2010/main" val="1309626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7CE484-FF11-BFEE-C173-3FE5553383E2}"/>
              </a:ext>
            </a:extLst>
          </p:cNvPr>
          <p:cNvSpPr>
            <a:spLocks noGrp="1"/>
          </p:cNvSpPr>
          <p:nvPr>
            <p:ph type="title"/>
          </p:nvPr>
        </p:nvSpPr>
        <p:spPr>
          <a:xfrm>
            <a:off x="677334" y="609600"/>
            <a:ext cx="9302238" cy="739556"/>
          </a:xfrm>
        </p:spPr>
        <p:txBody>
          <a:bodyPr/>
          <a:lstStyle/>
          <a:p>
            <a:r>
              <a:rPr lang="es-ES" dirty="0"/>
              <a:t>Ejemplo: Convertir un objeto en un fichero</a:t>
            </a:r>
          </a:p>
        </p:txBody>
      </p:sp>
      <p:sp>
        <p:nvSpPr>
          <p:cNvPr id="4" name="Rectángulo 3" descr=" 4">
            <a:extLst>
              <a:ext uri="{FF2B5EF4-FFF2-40B4-BE49-F238E27FC236}">
                <a16:creationId xmlns:a16="http://schemas.microsoft.com/office/drawing/2014/main" id="{F5F696B5-1BC0-58A9-A408-7FA268E5B491}"/>
              </a:ext>
            </a:extLst>
          </p:cNvPr>
          <p:cNvSpPr/>
          <p:nvPr/>
        </p:nvSpPr>
        <p:spPr>
          <a:xfrm>
            <a:off x="936563" y="1675748"/>
            <a:ext cx="7008113" cy="206210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r>
              <a:rPr lang="es-ES" sz="1600" dirty="0"/>
              <a:t>File file = </a:t>
            </a:r>
            <a:r>
              <a:rPr lang="es-ES" sz="1600" dirty="0">
                <a:solidFill>
                  <a:srgbClr val="CC7832"/>
                </a:solidFill>
              </a:rPr>
              <a:t>new </a:t>
            </a:r>
            <a:r>
              <a:rPr lang="es-ES" sz="1600" dirty="0"/>
              <a:t>File(</a:t>
            </a:r>
            <a:r>
              <a:rPr lang="es-ES" sz="1600" dirty="0">
                <a:solidFill>
                  <a:srgbClr val="6A8759"/>
                </a:solidFill>
              </a:rPr>
              <a:t>"ficheros/8bits"</a:t>
            </a:r>
            <a:r>
              <a:rPr lang="es-ES" sz="1600" dirty="0"/>
              <a:t>)</a:t>
            </a:r>
            <a:r>
              <a:rPr lang="es-ES" sz="1600" dirty="0">
                <a:solidFill>
                  <a:srgbClr val="CC7832"/>
                </a:solidFill>
              </a:rPr>
              <a:t>;</a:t>
            </a:r>
            <a:br>
              <a:rPr lang="es-ES" sz="1600" dirty="0">
                <a:solidFill>
                  <a:srgbClr val="CC7832"/>
                </a:solidFill>
              </a:rPr>
            </a:br>
            <a:r>
              <a:rPr lang="es-ES" sz="1600" dirty="0"/>
              <a:t>FileOutputStream fileOutputStream = </a:t>
            </a:r>
            <a:r>
              <a:rPr lang="es-ES" sz="1600" dirty="0">
                <a:solidFill>
                  <a:srgbClr val="CC7832"/>
                </a:solidFill>
              </a:rPr>
              <a:t>new </a:t>
            </a:r>
            <a:r>
              <a:rPr lang="es-ES" sz="1600" dirty="0"/>
              <a:t>FileOutputStream(file)</a:t>
            </a:r>
            <a:r>
              <a:rPr lang="es-ES" sz="1600" dirty="0">
                <a:solidFill>
                  <a:srgbClr val="CC7832"/>
                </a:solidFill>
              </a:rPr>
              <a:t>;</a:t>
            </a:r>
            <a:br>
              <a:rPr lang="es-ES" sz="1600" dirty="0">
                <a:solidFill>
                  <a:srgbClr val="CC7832"/>
                </a:solidFill>
              </a:rPr>
            </a:br>
            <a:r>
              <a:rPr lang="es-ES" sz="1600" dirty="0"/>
              <a:t>Ejemplo ejemplo = </a:t>
            </a:r>
            <a:r>
              <a:rPr lang="es-ES" sz="1600" dirty="0">
                <a:solidFill>
                  <a:srgbClr val="CC7832"/>
                </a:solidFill>
              </a:rPr>
              <a:t>new </a:t>
            </a:r>
            <a:r>
              <a:rPr lang="es-ES" sz="1600" dirty="0"/>
              <a:t>Ejemplo(</a:t>
            </a:r>
            <a:r>
              <a:rPr lang="es-ES" sz="1600" dirty="0">
                <a:solidFill>
                  <a:srgbClr val="6897BB"/>
                </a:solidFill>
              </a:rPr>
              <a:t>1</a:t>
            </a:r>
            <a:r>
              <a:rPr lang="es-ES" sz="1600" dirty="0">
                <a:solidFill>
                  <a:srgbClr val="CC7832"/>
                </a:solidFill>
              </a:rPr>
              <a:t>, </a:t>
            </a:r>
            <a:r>
              <a:rPr lang="es-ES" sz="1600" dirty="0">
                <a:solidFill>
                  <a:srgbClr val="6A8759"/>
                </a:solidFill>
              </a:rPr>
              <a:t>"Texto de prueba para el ejemplo"</a:t>
            </a:r>
            <a:r>
              <a:rPr lang="es-ES" sz="1600" dirty="0"/>
              <a:t>)</a:t>
            </a:r>
            <a:r>
              <a:rPr lang="es-ES" sz="1600" dirty="0">
                <a:solidFill>
                  <a:srgbClr val="CC7832"/>
                </a:solidFill>
              </a:rPr>
              <a:t>;</a:t>
            </a:r>
            <a:br>
              <a:rPr lang="es-ES" sz="1600" dirty="0">
                <a:solidFill>
                  <a:srgbClr val="CC7832"/>
                </a:solidFill>
              </a:rPr>
            </a:br>
            <a:r>
              <a:rPr lang="es-ES" sz="1600" dirty="0"/>
              <a:t>System.</a:t>
            </a:r>
            <a:r>
              <a:rPr lang="es-ES" sz="1600" i="1" dirty="0">
                <a:solidFill>
                  <a:srgbClr val="9876AA"/>
                </a:solidFill>
              </a:rPr>
              <a:t>out</a:t>
            </a:r>
            <a:r>
              <a:rPr lang="es-ES" sz="1600" dirty="0"/>
              <a:t>.println(</a:t>
            </a:r>
            <a:r>
              <a:rPr lang="es-ES" sz="1600" dirty="0">
                <a:solidFill>
                  <a:srgbClr val="6A8759"/>
                </a:solidFill>
              </a:rPr>
              <a:t>"Ejemplo antes de fichero:"</a:t>
            </a:r>
            <a:r>
              <a:rPr lang="es-ES" sz="1600" dirty="0"/>
              <a:t>)</a:t>
            </a:r>
            <a:r>
              <a:rPr lang="es-ES" sz="1600" dirty="0">
                <a:solidFill>
                  <a:srgbClr val="CC7832"/>
                </a:solidFill>
              </a:rPr>
              <a:t>;</a:t>
            </a:r>
            <a:br>
              <a:rPr lang="es-ES" sz="1600" dirty="0">
                <a:solidFill>
                  <a:srgbClr val="CC7832"/>
                </a:solidFill>
              </a:rPr>
            </a:br>
            <a:r>
              <a:rPr lang="es-ES" sz="1600" dirty="0"/>
              <a:t>System.</a:t>
            </a:r>
            <a:r>
              <a:rPr lang="es-ES" sz="1600" i="1" dirty="0">
                <a:solidFill>
                  <a:srgbClr val="9876AA"/>
                </a:solidFill>
              </a:rPr>
              <a:t>out</a:t>
            </a:r>
            <a:r>
              <a:rPr lang="es-ES" sz="1600" dirty="0"/>
              <a:t>.println(ejemplo)</a:t>
            </a:r>
            <a:r>
              <a:rPr lang="es-ES" sz="1600" dirty="0">
                <a:solidFill>
                  <a:srgbClr val="CC7832"/>
                </a:solidFill>
              </a:rPr>
              <a:t>;</a:t>
            </a:r>
            <a:br>
              <a:rPr lang="es-ES" sz="1600" dirty="0">
                <a:solidFill>
                  <a:srgbClr val="CC7832"/>
                </a:solidFill>
              </a:rPr>
            </a:br>
            <a:r>
              <a:rPr lang="es-ES" sz="1600" dirty="0">
                <a:solidFill>
                  <a:srgbClr val="CC7832"/>
                </a:solidFill>
              </a:rPr>
              <a:t>byte</a:t>
            </a:r>
            <a:r>
              <a:rPr lang="es-ES" sz="1600" dirty="0"/>
              <a:t>[] bytes = </a:t>
            </a:r>
            <a:r>
              <a:rPr lang="es-ES" sz="1600" i="1" dirty="0"/>
              <a:t>objetToBytes</a:t>
            </a:r>
            <a:r>
              <a:rPr lang="es-ES" sz="1600" dirty="0"/>
              <a:t>(ejemplo)</a:t>
            </a:r>
            <a:r>
              <a:rPr lang="es-ES" sz="1600" dirty="0">
                <a:solidFill>
                  <a:srgbClr val="CC7832"/>
                </a:solidFill>
              </a:rPr>
              <a:t>;</a:t>
            </a:r>
            <a:br>
              <a:rPr lang="es-ES" sz="1600" dirty="0">
                <a:solidFill>
                  <a:srgbClr val="CC7832"/>
                </a:solidFill>
              </a:rPr>
            </a:br>
            <a:r>
              <a:rPr lang="es-ES" sz="1600" dirty="0"/>
              <a:t>fileOutputStream.write(bytes)</a:t>
            </a:r>
            <a:r>
              <a:rPr lang="es-ES" sz="1600" dirty="0">
                <a:solidFill>
                  <a:srgbClr val="CC7832"/>
                </a:solidFill>
              </a:rPr>
              <a:t>;</a:t>
            </a:r>
            <a:r>
              <a:rPr lang="es-ES" sz="1600" dirty="0"/>
              <a:t> </a:t>
            </a:r>
            <a:br>
              <a:rPr lang="es-ES" sz="1600" dirty="0"/>
            </a:br>
            <a:r>
              <a:rPr lang="es-ES" sz="1600" dirty="0"/>
              <a:t>fileOutputStream.close()</a:t>
            </a:r>
            <a:r>
              <a:rPr lang="es-ES" sz="1600" dirty="0">
                <a:solidFill>
                  <a:srgbClr val="CC7832"/>
                </a:solidFill>
              </a:rPr>
              <a:t>;</a:t>
            </a:r>
          </a:p>
        </p:txBody>
      </p:sp>
      <p:sp>
        <p:nvSpPr>
          <p:cNvPr id="5" name="Rectángulo 4" descr=" 7">
            <a:extLst>
              <a:ext uri="{FF2B5EF4-FFF2-40B4-BE49-F238E27FC236}">
                <a16:creationId xmlns:a16="http://schemas.microsoft.com/office/drawing/2014/main" id="{B9CAA007-2B2E-78F2-3095-2F63E5129DCB}"/>
              </a:ext>
            </a:extLst>
          </p:cNvPr>
          <p:cNvSpPr/>
          <p:nvPr/>
        </p:nvSpPr>
        <p:spPr>
          <a:xfrm>
            <a:off x="5311403" y="2770961"/>
            <a:ext cx="6595872" cy="3785652"/>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r>
              <a:rPr lang="es-ES" sz="1600" dirty="0">
                <a:solidFill>
                  <a:srgbClr val="CC7832"/>
                </a:solidFill>
              </a:rPr>
              <a:t>private static byte</a:t>
            </a:r>
            <a:r>
              <a:rPr lang="es-ES" sz="1600" dirty="0"/>
              <a:t>[] </a:t>
            </a:r>
            <a:r>
              <a:rPr lang="es-ES" sz="1600" dirty="0">
                <a:solidFill>
                  <a:srgbClr val="FFC66D"/>
                </a:solidFill>
              </a:rPr>
              <a:t>objetToBytes</a:t>
            </a:r>
            <a:r>
              <a:rPr lang="es-ES" sz="1600" dirty="0"/>
              <a:t>(Object object) {</a:t>
            </a:r>
            <a:br>
              <a:rPr lang="es-ES" sz="1600" dirty="0"/>
            </a:br>
            <a:r>
              <a:rPr lang="es-ES" sz="1600" dirty="0"/>
              <a:t>   </a:t>
            </a:r>
            <a:r>
              <a:rPr lang="es-ES" sz="1600" dirty="0">
                <a:solidFill>
                  <a:srgbClr val="CC7832"/>
                </a:solidFill>
              </a:rPr>
              <a:t>byte</a:t>
            </a:r>
            <a:r>
              <a:rPr lang="es-ES" sz="1600" dirty="0"/>
              <a:t>[] bytes = </a:t>
            </a:r>
            <a:r>
              <a:rPr lang="es-ES" sz="1600" dirty="0">
                <a:solidFill>
                  <a:srgbClr val="CC7832"/>
                </a:solidFill>
              </a:rPr>
              <a:t>new byte</a:t>
            </a:r>
            <a:r>
              <a:rPr lang="es-ES" sz="1600" dirty="0"/>
              <a:t>[] {}</a:t>
            </a:r>
            <a:r>
              <a:rPr lang="es-ES" sz="1600" dirty="0">
                <a:solidFill>
                  <a:srgbClr val="CC7832"/>
                </a:solidFill>
              </a:rPr>
              <a:t>;</a:t>
            </a:r>
            <a:br>
              <a:rPr lang="es-ES" sz="1600" dirty="0">
                <a:solidFill>
                  <a:srgbClr val="CC7832"/>
                </a:solidFill>
              </a:rPr>
            </a:br>
            <a:r>
              <a:rPr lang="es-ES" sz="1600" dirty="0">
                <a:solidFill>
                  <a:srgbClr val="CC7832"/>
                </a:solidFill>
              </a:rPr>
              <a:t>   try </a:t>
            </a:r>
            <a:r>
              <a:rPr lang="es-ES" sz="1600" dirty="0"/>
              <a:t>{</a:t>
            </a:r>
            <a:br>
              <a:rPr lang="es-ES" sz="1600" i="1" dirty="0">
                <a:solidFill>
                  <a:srgbClr val="629755"/>
                </a:solidFill>
              </a:rPr>
            </a:br>
            <a:r>
              <a:rPr lang="es-ES" sz="1600" i="1" dirty="0">
                <a:solidFill>
                  <a:srgbClr val="629755"/>
                </a:solidFill>
              </a:rPr>
              <a:t>      </a:t>
            </a:r>
            <a:r>
              <a:rPr lang="es-ES" sz="1600" dirty="0"/>
              <a:t>ByteArrayOutputStream baos = </a:t>
            </a:r>
            <a:r>
              <a:rPr lang="es-ES" sz="1600" dirty="0">
                <a:solidFill>
                  <a:srgbClr val="CC7832"/>
                </a:solidFill>
              </a:rPr>
              <a:t>new </a:t>
            </a:r>
            <a:r>
              <a:rPr lang="es-ES" sz="1600" dirty="0"/>
              <a:t>ByteArrayOutputStream()</a:t>
            </a:r>
            <a:r>
              <a:rPr lang="es-ES" sz="1600" dirty="0">
                <a:solidFill>
                  <a:srgbClr val="CC7832"/>
                </a:solidFill>
              </a:rPr>
              <a:t>;</a:t>
            </a:r>
            <a:br>
              <a:rPr lang="es-ES" sz="1600" dirty="0">
                <a:solidFill>
                  <a:srgbClr val="CC7832"/>
                </a:solidFill>
              </a:rPr>
            </a:br>
            <a:r>
              <a:rPr lang="es-ES" sz="1600" dirty="0">
                <a:solidFill>
                  <a:srgbClr val="CC7832"/>
                </a:solidFill>
              </a:rPr>
              <a:t>      </a:t>
            </a:r>
            <a:r>
              <a:rPr lang="es-ES" sz="1600" dirty="0"/>
              <a:t>ObjectOutputStream oos = </a:t>
            </a:r>
            <a:r>
              <a:rPr lang="es-ES" sz="1600" dirty="0">
                <a:solidFill>
                  <a:srgbClr val="CC7832"/>
                </a:solidFill>
              </a:rPr>
              <a:t>new </a:t>
            </a:r>
            <a:r>
              <a:rPr lang="es-ES" sz="1600" dirty="0"/>
              <a:t>ObjectOutputStream(baos)</a:t>
            </a:r>
            <a:r>
              <a:rPr lang="es-ES" sz="1600" dirty="0">
                <a:solidFill>
                  <a:srgbClr val="CC7832"/>
                </a:solidFill>
              </a:rPr>
              <a:t>;</a:t>
            </a:r>
            <a:br>
              <a:rPr lang="es-ES" sz="1600" dirty="0">
                <a:solidFill>
                  <a:srgbClr val="CC7832"/>
                </a:solidFill>
              </a:rPr>
            </a:br>
            <a:r>
              <a:rPr lang="es-ES" sz="1600" dirty="0">
                <a:solidFill>
                  <a:srgbClr val="CC7832"/>
                </a:solidFill>
              </a:rPr>
              <a:t>      </a:t>
            </a:r>
            <a:r>
              <a:rPr lang="es-ES" sz="1600" dirty="0"/>
              <a:t>oos.writeObject(object)</a:t>
            </a:r>
            <a:r>
              <a:rPr lang="es-ES" sz="1600" dirty="0">
                <a:solidFill>
                  <a:srgbClr val="CC7832"/>
                </a:solidFill>
              </a:rPr>
              <a:t>;</a:t>
            </a:r>
            <a:br>
              <a:rPr lang="es-ES" sz="1600" dirty="0">
                <a:solidFill>
                  <a:srgbClr val="CC7832"/>
                </a:solidFill>
              </a:rPr>
            </a:br>
            <a:r>
              <a:rPr lang="es-ES" sz="1600" dirty="0">
                <a:solidFill>
                  <a:srgbClr val="CC7832"/>
                </a:solidFill>
              </a:rPr>
              <a:t>      </a:t>
            </a:r>
            <a:r>
              <a:rPr lang="es-ES" sz="1600" dirty="0"/>
              <a:t>bytes = baos.toByteArray()</a:t>
            </a:r>
            <a:r>
              <a:rPr lang="es-ES" sz="1600" dirty="0">
                <a:solidFill>
                  <a:srgbClr val="CC7832"/>
                </a:solidFill>
              </a:rPr>
              <a:t>;</a:t>
            </a:r>
            <a:br>
              <a:rPr lang="es-ES" sz="1600" dirty="0">
                <a:solidFill>
                  <a:srgbClr val="CC7832"/>
                </a:solidFill>
              </a:rPr>
            </a:br>
            <a:r>
              <a:rPr lang="es-ES" sz="1600" dirty="0">
                <a:solidFill>
                  <a:srgbClr val="CC7832"/>
                </a:solidFill>
              </a:rPr>
              <a:t>      </a:t>
            </a:r>
            <a:r>
              <a:rPr lang="es-ES" sz="1600" dirty="0"/>
              <a:t>baos.close()</a:t>
            </a:r>
            <a:r>
              <a:rPr lang="es-ES" sz="1600" dirty="0">
                <a:solidFill>
                  <a:srgbClr val="CC7832"/>
                </a:solidFill>
              </a:rPr>
              <a:t>;</a:t>
            </a:r>
            <a:br>
              <a:rPr lang="es-ES" sz="1600" dirty="0">
                <a:solidFill>
                  <a:srgbClr val="CC7832"/>
                </a:solidFill>
              </a:rPr>
            </a:br>
            <a:r>
              <a:rPr lang="es-ES" sz="1600" dirty="0">
                <a:solidFill>
                  <a:srgbClr val="CC7832"/>
                </a:solidFill>
              </a:rPr>
              <a:t>      </a:t>
            </a:r>
            <a:r>
              <a:rPr lang="es-ES" sz="1600" dirty="0"/>
              <a:t>oos.close()</a:t>
            </a:r>
            <a:r>
              <a:rPr lang="es-ES" sz="1600" dirty="0">
                <a:solidFill>
                  <a:srgbClr val="CC7832"/>
                </a:solidFill>
              </a:rPr>
              <a:t>;</a:t>
            </a:r>
            <a:br>
              <a:rPr lang="es-ES" sz="1600" dirty="0">
                <a:solidFill>
                  <a:srgbClr val="CC7832"/>
                </a:solidFill>
              </a:rPr>
            </a:br>
            <a:r>
              <a:rPr lang="es-ES" sz="1600" dirty="0">
                <a:solidFill>
                  <a:srgbClr val="CC7832"/>
                </a:solidFill>
              </a:rPr>
              <a:t>   </a:t>
            </a:r>
            <a:r>
              <a:rPr lang="es-ES" sz="1600" dirty="0"/>
              <a:t>} </a:t>
            </a:r>
            <a:r>
              <a:rPr lang="es-ES" sz="1600" dirty="0">
                <a:solidFill>
                  <a:srgbClr val="CC7832"/>
                </a:solidFill>
              </a:rPr>
              <a:t>catch </a:t>
            </a:r>
            <a:r>
              <a:rPr lang="es-ES" sz="1600" dirty="0"/>
              <a:t>(IOException ex) {</a:t>
            </a:r>
            <a:br>
              <a:rPr lang="es-ES" sz="1600" dirty="0"/>
            </a:br>
            <a:r>
              <a:rPr lang="es-ES" sz="1600" dirty="0"/>
              <a:t>      System.</a:t>
            </a:r>
            <a:r>
              <a:rPr lang="es-ES" sz="1600" i="1" dirty="0">
                <a:solidFill>
                  <a:srgbClr val="9876AA"/>
                </a:solidFill>
              </a:rPr>
              <a:t>err</a:t>
            </a:r>
            <a:r>
              <a:rPr lang="es-ES" sz="1600" dirty="0"/>
              <a:t>.println(</a:t>
            </a:r>
            <a:r>
              <a:rPr lang="es-ES" sz="1600" dirty="0">
                <a:solidFill>
                  <a:srgbClr val="6A8759"/>
                </a:solidFill>
              </a:rPr>
              <a:t>"Error en la descomposición del fichero"</a:t>
            </a:r>
            <a:r>
              <a:rPr lang="es-ES" sz="1600" dirty="0"/>
              <a:t>)</a:t>
            </a:r>
            <a:r>
              <a:rPr lang="es-ES" sz="1600" dirty="0">
                <a:solidFill>
                  <a:srgbClr val="CC7832"/>
                </a:solidFill>
              </a:rPr>
              <a:t>;</a:t>
            </a:r>
            <a:br>
              <a:rPr lang="es-ES" sz="1600" dirty="0">
                <a:solidFill>
                  <a:srgbClr val="CC7832"/>
                </a:solidFill>
              </a:rPr>
            </a:br>
            <a:r>
              <a:rPr lang="es-ES" sz="1600" dirty="0">
                <a:solidFill>
                  <a:srgbClr val="CC7832"/>
                </a:solidFill>
              </a:rPr>
              <a:t>      </a:t>
            </a:r>
            <a:r>
              <a:rPr lang="es-ES" sz="1600" dirty="0"/>
              <a:t>ex.printStackTrace()</a:t>
            </a:r>
            <a:r>
              <a:rPr lang="es-ES" sz="1600" dirty="0">
                <a:solidFill>
                  <a:srgbClr val="CC7832"/>
                </a:solidFill>
              </a:rPr>
              <a:t>;</a:t>
            </a:r>
            <a:br>
              <a:rPr lang="es-ES" sz="1600" dirty="0">
                <a:solidFill>
                  <a:srgbClr val="CC7832"/>
                </a:solidFill>
              </a:rPr>
            </a:br>
            <a:r>
              <a:rPr lang="es-ES" sz="1600" dirty="0">
                <a:solidFill>
                  <a:srgbClr val="CC7832"/>
                </a:solidFill>
              </a:rPr>
              <a:t>   </a:t>
            </a:r>
            <a:r>
              <a:rPr lang="es-ES" sz="1600" dirty="0"/>
              <a:t>}</a:t>
            </a:r>
            <a:br>
              <a:rPr lang="es-ES" sz="1600" dirty="0"/>
            </a:br>
            <a:r>
              <a:rPr lang="es-ES" sz="1600" dirty="0"/>
              <a:t>   </a:t>
            </a:r>
            <a:r>
              <a:rPr lang="es-ES" sz="1600" dirty="0">
                <a:solidFill>
                  <a:srgbClr val="CC7832"/>
                </a:solidFill>
              </a:rPr>
              <a:t>return </a:t>
            </a:r>
            <a:r>
              <a:rPr lang="es-ES" sz="1600" dirty="0"/>
              <a:t>bytes</a:t>
            </a:r>
            <a:r>
              <a:rPr lang="es-ES" sz="1600" dirty="0">
                <a:solidFill>
                  <a:srgbClr val="CC7832"/>
                </a:solidFill>
              </a:rPr>
              <a:t>;</a:t>
            </a:r>
            <a:br>
              <a:rPr lang="es-ES" sz="1600" dirty="0">
                <a:solidFill>
                  <a:srgbClr val="CC7832"/>
                </a:solidFill>
              </a:rPr>
            </a:br>
            <a:r>
              <a:rPr lang="es-ES" sz="1600" dirty="0"/>
              <a:t>}</a:t>
            </a:r>
          </a:p>
        </p:txBody>
      </p:sp>
      <p:sp>
        <p:nvSpPr>
          <p:cNvPr id="6" name="Terminador 4" descr=" 8">
            <a:extLst>
              <a:ext uri="{FF2B5EF4-FFF2-40B4-BE49-F238E27FC236}">
                <a16:creationId xmlns:a16="http://schemas.microsoft.com/office/drawing/2014/main" id="{9A5F648D-8167-32D6-D78B-65560FA3E5B5}"/>
              </a:ext>
            </a:extLst>
          </p:cNvPr>
          <p:cNvSpPr/>
          <p:nvPr/>
        </p:nvSpPr>
        <p:spPr>
          <a:xfrm>
            <a:off x="936563" y="4803999"/>
            <a:ext cx="3933649" cy="10661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s-ES" dirty="0"/>
              <a:t>Es importante cerrar los streams para asegurarnos que todos los datos han sido procesados (y así limpiar los buffers)</a:t>
            </a:r>
          </a:p>
        </p:txBody>
      </p:sp>
      <p:cxnSp>
        <p:nvCxnSpPr>
          <p:cNvPr id="8" name="Conector recto de flecha 7">
            <a:extLst>
              <a:ext uri="{FF2B5EF4-FFF2-40B4-BE49-F238E27FC236}">
                <a16:creationId xmlns:a16="http://schemas.microsoft.com/office/drawing/2014/main" id="{62BEB85B-586A-99AF-17D5-599DFDC05899}"/>
              </a:ext>
            </a:extLst>
          </p:cNvPr>
          <p:cNvCxnSpPr/>
          <p:nvPr/>
        </p:nvCxnSpPr>
        <p:spPr>
          <a:xfrm flipV="1">
            <a:off x="2903387" y="3878317"/>
            <a:ext cx="0" cy="599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62E376F0-0989-B47C-D3C8-B99C0A1A0E31}"/>
              </a:ext>
            </a:extLst>
          </p:cNvPr>
          <p:cNvCxnSpPr/>
          <p:nvPr/>
        </p:nvCxnSpPr>
        <p:spPr>
          <a:xfrm>
            <a:off x="3925614" y="4477407"/>
            <a:ext cx="1385789" cy="326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6A903C54-7BF2-F1A8-E023-395A48A751DF}"/>
              </a:ext>
            </a:extLst>
          </p:cNvPr>
          <p:cNvCxnSpPr>
            <a:endCxn id="5" idx="1"/>
          </p:cNvCxnSpPr>
          <p:nvPr/>
        </p:nvCxnSpPr>
        <p:spPr>
          <a:xfrm>
            <a:off x="3925614" y="4477407"/>
            <a:ext cx="1385789" cy="186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737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7CE484-FF11-BFEE-C173-3FE5553383E2}"/>
              </a:ext>
            </a:extLst>
          </p:cNvPr>
          <p:cNvSpPr>
            <a:spLocks noGrp="1"/>
          </p:cNvSpPr>
          <p:nvPr>
            <p:ph type="title"/>
          </p:nvPr>
        </p:nvSpPr>
        <p:spPr>
          <a:xfrm>
            <a:off x="677334" y="609600"/>
            <a:ext cx="9302238" cy="739556"/>
          </a:xfrm>
        </p:spPr>
        <p:txBody>
          <a:bodyPr/>
          <a:lstStyle/>
          <a:p>
            <a:r>
              <a:rPr lang="es-ES" dirty="0"/>
              <a:t>Ejemplo: Convertir un fichero en un objeto</a:t>
            </a:r>
          </a:p>
        </p:txBody>
      </p:sp>
      <p:sp>
        <p:nvSpPr>
          <p:cNvPr id="3" name="Rectángulo 2">
            <a:extLst>
              <a:ext uri="{FF2B5EF4-FFF2-40B4-BE49-F238E27FC236}">
                <a16:creationId xmlns:a16="http://schemas.microsoft.com/office/drawing/2014/main" id="{81806186-69EB-46CD-EC4C-145616E15B49}"/>
              </a:ext>
            </a:extLst>
          </p:cNvPr>
          <p:cNvSpPr/>
          <p:nvPr/>
        </p:nvSpPr>
        <p:spPr>
          <a:xfrm>
            <a:off x="640547" y="1383178"/>
            <a:ext cx="6096000" cy="181588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r>
              <a:rPr lang="es-ES" sz="1600" dirty="0"/>
              <a:t>File file = </a:t>
            </a:r>
            <a:r>
              <a:rPr lang="es-ES" sz="1600" dirty="0">
                <a:solidFill>
                  <a:srgbClr val="CC7832"/>
                </a:solidFill>
              </a:rPr>
              <a:t>new </a:t>
            </a:r>
            <a:r>
              <a:rPr lang="es-ES" sz="1600" dirty="0"/>
              <a:t>File(</a:t>
            </a:r>
            <a:r>
              <a:rPr lang="es-ES" sz="1600" dirty="0">
                <a:solidFill>
                  <a:srgbClr val="6A8759"/>
                </a:solidFill>
              </a:rPr>
              <a:t>"ficheros/8bits"</a:t>
            </a:r>
            <a:r>
              <a:rPr lang="es-ES" sz="1600" dirty="0"/>
              <a:t>)</a:t>
            </a:r>
            <a:r>
              <a:rPr lang="es-ES" sz="1600" dirty="0">
                <a:solidFill>
                  <a:srgbClr val="CC7832"/>
                </a:solidFill>
              </a:rPr>
              <a:t>;</a:t>
            </a:r>
            <a:br>
              <a:rPr lang="es-ES" sz="1600" dirty="0">
                <a:solidFill>
                  <a:srgbClr val="CC7832"/>
                </a:solidFill>
              </a:rPr>
            </a:br>
            <a:r>
              <a:rPr lang="es-ES" sz="1600" dirty="0"/>
              <a:t>FileInputStream </a:t>
            </a:r>
            <a:r>
              <a:rPr lang="es-ES" sz="1600" dirty="0" err="1"/>
              <a:t>fileInputStream</a:t>
            </a:r>
            <a:r>
              <a:rPr lang="es-ES" sz="1600" dirty="0"/>
              <a:t> = </a:t>
            </a:r>
            <a:r>
              <a:rPr lang="es-ES" sz="1600" dirty="0">
                <a:solidFill>
                  <a:srgbClr val="CC7832"/>
                </a:solidFill>
              </a:rPr>
              <a:t>new </a:t>
            </a:r>
            <a:r>
              <a:rPr lang="es-ES" sz="1600" dirty="0"/>
              <a:t>FileInputStream(file)</a:t>
            </a:r>
            <a:r>
              <a:rPr lang="es-ES" sz="1600" dirty="0">
                <a:solidFill>
                  <a:srgbClr val="CC7832"/>
                </a:solidFill>
              </a:rPr>
              <a:t>;</a:t>
            </a:r>
            <a:br>
              <a:rPr lang="es-ES" sz="1600" dirty="0">
                <a:solidFill>
                  <a:srgbClr val="CC7832"/>
                </a:solidFill>
              </a:rPr>
            </a:br>
            <a:r>
              <a:rPr lang="es-ES" sz="1600" dirty="0"/>
              <a:t>Ejemplo ejemplo1 = (Ejemplo) </a:t>
            </a:r>
            <a:r>
              <a:rPr lang="es-ES" sz="1600" i="1" dirty="0"/>
              <a:t>byteToObject</a:t>
            </a:r>
            <a:r>
              <a:rPr lang="es-ES" sz="1600" dirty="0"/>
              <a:t>(</a:t>
            </a:r>
            <a:r>
              <a:rPr lang="es-ES" sz="1600" dirty="0" err="1"/>
              <a:t>fileInputStream.readAllBytes</a:t>
            </a:r>
            <a:r>
              <a:rPr lang="es-ES" sz="1600" dirty="0"/>
              <a:t>())</a:t>
            </a:r>
            <a:r>
              <a:rPr lang="es-ES" sz="1600" dirty="0">
                <a:solidFill>
                  <a:srgbClr val="CC7832"/>
                </a:solidFill>
              </a:rPr>
              <a:t>;</a:t>
            </a:r>
            <a:br>
              <a:rPr lang="es-ES" sz="1600" dirty="0">
                <a:solidFill>
                  <a:srgbClr val="CC7832"/>
                </a:solidFill>
              </a:rPr>
            </a:br>
            <a:r>
              <a:rPr lang="es-ES" sz="1600" dirty="0" err="1"/>
              <a:t>fileInputStream.close</a:t>
            </a:r>
            <a:r>
              <a:rPr lang="es-ES" sz="1600" dirty="0"/>
              <a:t>()</a:t>
            </a:r>
            <a:r>
              <a:rPr lang="es-ES" sz="1600" dirty="0">
                <a:solidFill>
                  <a:srgbClr val="CC7832"/>
                </a:solidFill>
              </a:rPr>
              <a:t>;</a:t>
            </a:r>
            <a:br>
              <a:rPr lang="es-ES" sz="1600" dirty="0">
                <a:solidFill>
                  <a:srgbClr val="CC7832"/>
                </a:solidFill>
              </a:rPr>
            </a:br>
            <a:r>
              <a:rPr lang="es-ES" sz="1600" dirty="0"/>
              <a:t>System.</a:t>
            </a:r>
            <a:r>
              <a:rPr lang="es-ES" sz="1600" i="1" dirty="0">
                <a:solidFill>
                  <a:srgbClr val="9876AA"/>
                </a:solidFill>
              </a:rPr>
              <a:t>out</a:t>
            </a:r>
            <a:r>
              <a:rPr lang="es-ES" sz="1600" dirty="0"/>
              <a:t>.println(</a:t>
            </a:r>
            <a:r>
              <a:rPr lang="es-ES" sz="1600" dirty="0">
                <a:solidFill>
                  <a:srgbClr val="6A8759"/>
                </a:solidFill>
              </a:rPr>
              <a:t>"Ejemplo despues del fichero"</a:t>
            </a:r>
            <a:r>
              <a:rPr lang="es-ES" sz="1600" dirty="0"/>
              <a:t>)</a:t>
            </a:r>
            <a:r>
              <a:rPr lang="es-ES" sz="1600" dirty="0">
                <a:solidFill>
                  <a:srgbClr val="CC7832"/>
                </a:solidFill>
              </a:rPr>
              <a:t>;</a:t>
            </a:r>
            <a:br>
              <a:rPr lang="es-ES" sz="1600" dirty="0">
                <a:solidFill>
                  <a:srgbClr val="CC7832"/>
                </a:solidFill>
              </a:rPr>
            </a:br>
            <a:r>
              <a:rPr lang="es-ES" sz="1600" dirty="0"/>
              <a:t>System.</a:t>
            </a:r>
            <a:r>
              <a:rPr lang="es-ES" sz="1600" i="1" dirty="0">
                <a:solidFill>
                  <a:srgbClr val="9876AA"/>
                </a:solidFill>
              </a:rPr>
              <a:t>out</a:t>
            </a:r>
            <a:r>
              <a:rPr lang="es-ES" sz="1600" dirty="0"/>
              <a:t>.println(ejemplo1)</a:t>
            </a:r>
            <a:r>
              <a:rPr lang="es-ES" sz="1600" dirty="0">
                <a:solidFill>
                  <a:srgbClr val="CC7832"/>
                </a:solidFill>
              </a:rPr>
              <a:t>;</a:t>
            </a:r>
            <a:endParaRPr lang="es-ES" sz="1600" dirty="0"/>
          </a:p>
        </p:txBody>
      </p:sp>
      <p:sp>
        <p:nvSpPr>
          <p:cNvPr id="7" name="Rectángulo 6">
            <a:extLst>
              <a:ext uri="{FF2B5EF4-FFF2-40B4-BE49-F238E27FC236}">
                <a16:creationId xmlns:a16="http://schemas.microsoft.com/office/drawing/2014/main" id="{9F110A53-49E0-DD64-B976-27314882E7FA}"/>
              </a:ext>
            </a:extLst>
          </p:cNvPr>
          <p:cNvSpPr/>
          <p:nvPr/>
        </p:nvSpPr>
        <p:spPr>
          <a:xfrm>
            <a:off x="4729363" y="3057170"/>
            <a:ext cx="7339584" cy="3539430"/>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r>
              <a:rPr lang="es-ES" sz="1600" dirty="0">
                <a:solidFill>
                  <a:srgbClr val="CC7832"/>
                </a:solidFill>
              </a:rPr>
              <a:t>private static </a:t>
            </a:r>
            <a:r>
              <a:rPr lang="es-ES" sz="1600" dirty="0"/>
              <a:t>Object </a:t>
            </a:r>
            <a:r>
              <a:rPr lang="es-ES" sz="1600" dirty="0">
                <a:solidFill>
                  <a:srgbClr val="FFC66D"/>
                </a:solidFill>
              </a:rPr>
              <a:t>byteToObject</a:t>
            </a:r>
            <a:r>
              <a:rPr lang="es-ES" sz="1600" dirty="0"/>
              <a:t>(</a:t>
            </a:r>
            <a:r>
              <a:rPr lang="es-ES" sz="1600" dirty="0">
                <a:solidFill>
                  <a:srgbClr val="CC7832"/>
                </a:solidFill>
              </a:rPr>
              <a:t>byte</a:t>
            </a:r>
            <a:r>
              <a:rPr lang="es-ES" sz="1600" dirty="0"/>
              <a:t>[] bytes) {</a:t>
            </a:r>
            <a:br>
              <a:rPr lang="es-ES" sz="1600" dirty="0"/>
            </a:br>
            <a:r>
              <a:rPr lang="es-ES" sz="1600" dirty="0"/>
              <a:t>   Object object = </a:t>
            </a:r>
            <a:r>
              <a:rPr lang="es-ES" sz="1600" dirty="0">
                <a:solidFill>
                  <a:srgbClr val="CC7832"/>
                </a:solidFill>
              </a:rPr>
              <a:t>new </a:t>
            </a:r>
            <a:r>
              <a:rPr lang="es-ES" sz="1600" dirty="0"/>
              <a:t>Object()</a:t>
            </a:r>
            <a:r>
              <a:rPr lang="es-ES" sz="1600" dirty="0">
                <a:solidFill>
                  <a:srgbClr val="CC7832"/>
                </a:solidFill>
              </a:rPr>
              <a:t>;</a:t>
            </a:r>
            <a:br>
              <a:rPr lang="es-ES" sz="1600" dirty="0">
                <a:solidFill>
                  <a:srgbClr val="CC7832"/>
                </a:solidFill>
              </a:rPr>
            </a:br>
            <a:r>
              <a:rPr lang="es-ES" sz="1600" dirty="0">
                <a:solidFill>
                  <a:srgbClr val="CC7832"/>
                </a:solidFill>
              </a:rPr>
              <a:t>   try </a:t>
            </a:r>
            <a:r>
              <a:rPr lang="es-ES" sz="1600" dirty="0"/>
              <a:t>{</a:t>
            </a:r>
            <a:br>
              <a:rPr lang="es-ES" sz="1600" dirty="0"/>
            </a:br>
            <a:r>
              <a:rPr lang="es-ES" sz="1600" dirty="0"/>
              <a:t>      ByteArrayInputStream bais = </a:t>
            </a:r>
            <a:r>
              <a:rPr lang="es-ES" sz="1600" dirty="0">
                <a:solidFill>
                  <a:srgbClr val="CC7832"/>
                </a:solidFill>
              </a:rPr>
              <a:t>new </a:t>
            </a:r>
            <a:r>
              <a:rPr lang="es-ES" sz="1600" dirty="0"/>
              <a:t>ByteArrayInputStream(bytes)</a:t>
            </a:r>
            <a:r>
              <a:rPr lang="es-ES" sz="1600" dirty="0">
                <a:solidFill>
                  <a:srgbClr val="CC7832"/>
                </a:solidFill>
              </a:rPr>
              <a:t>;</a:t>
            </a:r>
            <a:br>
              <a:rPr lang="es-ES" sz="1600" dirty="0">
                <a:solidFill>
                  <a:srgbClr val="CC7832"/>
                </a:solidFill>
              </a:rPr>
            </a:br>
            <a:r>
              <a:rPr lang="es-ES" sz="1600" dirty="0">
                <a:solidFill>
                  <a:srgbClr val="CC7832"/>
                </a:solidFill>
              </a:rPr>
              <a:t>      </a:t>
            </a:r>
            <a:r>
              <a:rPr lang="es-ES" sz="1600" dirty="0"/>
              <a:t>ObjectInputStream ois = </a:t>
            </a:r>
            <a:r>
              <a:rPr lang="es-ES" sz="1600" dirty="0">
                <a:solidFill>
                  <a:srgbClr val="CC7832"/>
                </a:solidFill>
              </a:rPr>
              <a:t>new </a:t>
            </a:r>
            <a:r>
              <a:rPr lang="es-ES" sz="1600" dirty="0"/>
              <a:t>ObjectInputStream(bais)</a:t>
            </a:r>
            <a:r>
              <a:rPr lang="es-ES" sz="1600" dirty="0">
                <a:solidFill>
                  <a:srgbClr val="CC7832"/>
                </a:solidFill>
              </a:rPr>
              <a:t>;</a:t>
            </a:r>
            <a:br>
              <a:rPr lang="es-ES" sz="1600" dirty="0">
                <a:solidFill>
                  <a:srgbClr val="CC7832"/>
                </a:solidFill>
              </a:rPr>
            </a:br>
            <a:r>
              <a:rPr lang="es-ES" sz="1600" dirty="0">
                <a:solidFill>
                  <a:srgbClr val="CC7832"/>
                </a:solidFill>
              </a:rPr>
              <a:t>      </a:t>
            </a:r>
            <a:r>
              <a:rPr lang="es-ES" sz="1600" dirty="0"/>
              <a:t>object = ois.readObject()</a:t>
            </a:r>
            <a:r>
              <a:rPr lang="es-ES" sz="1600" dirty="0">
                <a:solidFill>
                  <a:srgbClr val="CC7832"/>
                </a:solidFill>
              </a:rPr>
              <a:t>;</a:t>
            </a:r>
            <a:br>
              <a:rPr lang="es-ES" sz="1600" dirty="0">
                <a:solidFill>
                  <a:srgbClr val="CC7832"/>
                </a:solidFill>
              </a:rPr>
            </a:br>
            <a:r>
              <a:rPr lang="es-ES" sz="1600" dirty="0">
                <a:solidFill>
                  <a:srgbClr val="CC7832"/>
                </a:solidFill>
              </a:rPr>
              <a:t>      </a:t>
            </a:r>
            <a:r>
              <a:rPr lang="es-ES" sz="1600" dirty="0"/>
              <a:t>ois.close()</a:t>
            </a:r>
            <a:r>
              <a:rPr lang="es-ES" sz="1600" dirty="0">
                <a:solidFill>
                  <a:srgbClr val="CC7832"/>
                </a:solidFill>
              </a:rPr>
              <a:t>;</a:t>
            </a:r>
            <a:br>
              <a:rPr lang="es-ES" sz="1600" dirty="0">
                <a:solidFill>
                  <a:srgbClr val="CC7832"/>
                </a:solidFill>
              </a:rPr>
            </a:br>
            <a:r>
              <a:rPr lang="es-ES" sz="1600" dirty="0">
                <a:solidFill>
                  <a:srgbClr val="CC7832"/>
                </a:solidFill>
              </a:rPr>
              <a:t>      </a:t>
            </a:r>
            <a:r>
              <a:rPr lang="es-ES" sz="1600" dirty="0"/>
              <a:t>bais.close()</a:t>
            </a:r>
            <a:r>
              <a:rPr lang="es-ES" sz="1600" dirty="0">
                <a:solidFill>
                  <a:srgbClr val="CC7832"/>
                </a:solidFill>
              </a:rPr>
              <a:t>;</a:t>
            </a:r>
            <a:br>
              <a:rPr lang="es-ES" sz="1600" dirty="0">
                <a:solidFill>
                  <a:srgbClr val="CC7832"/>
                </a:solidFill>
              </a:rPr>
            </a:br>
            <a:r>
              <a:rPr lang="es-ES" sz="1600" dirty="0">
                <a:solidFill>
                  <a:srgbClr val="CC7832"/>
                </a:solidFill>
              </a:rPr>
              <a:t>   </a:t>
            </a:r>
            <a:r>
              <a:rPr lang="es-ES" sz="1600" dirty="0"/>
              <a:t>} </a:t>
            </a:r>
            <a:r>
              <a:rPr lang="es-ES" sz="1600" dirty="0">
                <a:solidFill>
                  <a:srgbClr val="CC7832"/>
                </a:solidFill>
              </a:rPr>
              <a:t>catch </a:t>
            </a:r>
            <a:r>
              <a:rPr lang="es-ES" sz="1600" dirty="0"/>
              <a:t>(IOException | ClassNotFoundException ex) {</a:t>
            </a:r>
            <a:br>
              <a:rPr lang="es-ES" sz="1600" dirty="0"/>
            </a:br>
            <a:r>
              <a:rPr lang="es-ES" sz="1600" dirty="0"/>
              <a:t>      System.</a:t>
            </a:r>
            <a:r>
              <a:rPr lang="es-ES" sz="1600" i="1" dirty="0">
                <a:solidFill>
                  <a:srgbClr val="9876AA"/>
                </a:solidFill>
              </a:rPr>
              <a:t>err</a:t>
            </a:r>
            <a:r>
              <a:rPr lang="es-ES" sz="1600" dirty="0"/>
              <a:t>.println(</a:t>
            </a:r>
            <a:r>
              <a:rPr lang="es-ES" sz="1600" dirty="0">
                <a:solidFill>
                  <a:srgbClr val="6A8759"/>
                </a:solidFill>
              </a:rPr>
              <a:t>"Error en la creación del objecto desde un fichero"</a:t>
            </a:r>
            <a:r>
              <a:rPr lang="es-ES" sz="1600" dirty="0"/>
              <a:t>)</a:t>
            </a:r>
            <a:r>
              <a:rPr lang="es-ES" sz="1600" dirty="0">
                <a:solidFill>
                  <a:srgbClr val="CC7832"/>
                </a:solidFill>
              </a:rPr>
              <a:t>;</a:t>
            </a:r>
            <a:br>
              <a:rPr lang="es-ES" sz="1600" dirty="0">
                <a:solidFill>
                  <a:srgbClr val="CC7832"/>
                </a:solidFill>
              </a:rPr>
            </a:br>
            <a:r>
              <a:rPr lang="es-ES" sz="1600" dirty="0">
                <a:solidFill>
                  <a:srgbClr val="CC7832"/>
                </a:solidFill>
              </a:rPr>
              <a:t>      </a:t>
            </a:r>
            <a:r>
              <a:rPr lang="es-ES" sz="1600" dirty="0"/>
              <a:t>ex.printStackTrace()</a:t>
            </a:r>
            <a:r>
              <a:rPr lang="es-ES" sz="1600" dirty="0">
                <a:solidFill>
                  <a:srgbClr val="CC7832"/>
                </a:solidFill>
              </a:rPr>
              <a:t>;</a:t>
            </a:r>
            <a:br>
              <a:rPr lang="es-ES" sz="1600" dirty="0">
                <a:solidFill>
                  <a:srgbClr val="CC7832"/>
                </a:solidFill>
              </a:rPr>
            </a:br>
            <a:r>
              <a:rPr lang="es-ES" sz="1600" dirty="0">
                <a:solidFill>
                  <a:srgbClr val="CC7832"/>
                </a:solidFill>
              </a:rPr>
              <a:t>   </a:t>
            </a:r>
            <a:r>
              <a:rPr lang="es-ES" sz="1600" dirty="0"/>
              <a:t>}</a:t>
            </a:r>
            <a:br>
              <a:rPr lang="es-ES" sz="1600" dirty="0"/>
            </a:br>
            <a:r>
              <a:rPr lang="es-ES" sz="1600" dirty="0"/>
              <a:t>   </a:t>
            </a:r>
            <a:r>
              <a:rPr lang="es-ES" sz="1600" dirty="0">
                <a:solidFill>
                  <a:srgbClr val="CC7832"/>
                </a:solidFill>
              </a:rPr>
              <a:t>return </a:t>
            </a:r>
            <a:r>
              <a:rPr lang="es-ES" sz="1600" dirty="0"/>
              <a:t>object</a:t>
            </a:r>
            <a:r>
              <a:rPr lang="es-ES" sz="1600" dirty="0">
                <a:solidFill>
                  <a:srgbClr val="CC7832"/>
                </a:solidFill>
              </a:rPr>
              <a:t>;</a:t>
            </a:r>
            <a:br>
              <a:rPr lang="es-ES" sz="1600" dirty="0">
                <a:solidFill>
                  <a:srgbClr val="CC7832"/>
                </a:solidFill>
              </a:rPr>
            </a:br>
            <a:r>
              <a:rPr lang="es-ES" sz="1600" dirty="0"/>
              <a:t>}</a:t>
            </a:r>
          </a:p>
        </p:txBody>
      </p:sp>
    </p:spTree>
    <p:extLst>
      <p:ext uri="{BB962C8B-B14F-4D97-AF65-F5344CB8AC3E}">
        <p14:creationId xmlns:p14="http://schemas.microsoft.com/office/powerpoint/2010/main" val="3322838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D81D0B-FC99-3350-49FA-AEF2C9DF5B0E}"/>
              </a:ext>
            </a:extLst>
          </p:cNvPr>
          <p:cNvSpPr>
            <a:spLocks noGrp="1"/>
          </p:cNvSpPr>
          <p:nvPr>
            <p:ph type="title"/>
          </p:nvPr>
        </p:nvSpPr>
        <p:spPr>
          <a:xfrm>
            <a:off x="677334" y="609600"/>
            <a:ext cx="8596668" cy="903890"/>
          </a:xfrm>
        </p:spPr>
        <p:txBody>
          <a:bodyPr/>
          <a:lstStyle/>
          <a:p>
            <a:r>
              <a:rPr lang="es-ES" dirty="0"/>
              <a:t>Puntos importantes</a:t>
            </a:r>
          </a:p>
        </p:txBody>
      </p:sp>
      <p:sp>
        <p:nvSpPr>
          <p:cNvPr id="3" name="Marcador de contenido 2">
            <a:extLst>
              <a:ext uri="{FF2B5EF4-FFF2-40B4-BE49-F238E27FC236}">
                <a16:creationId xmlns:a16="http://schemas.microsoft.com/office/drawing/2014/main" id="{E5C0051E-0037-6154-76A9-618F93AD8806}"/>
              </a:ext>
            </a:extLst>
          </p:cNvPr>
          <p:cNvSpPr>
            <a:spLocks noGrp="1"/>
          </p:cNvSpPr>
          <p:nvPr>
            <p:ph idx="1"/>
          </p:nvPr>
        </p:nvSpPr>
        <p:spPr>
          <a:xfrm>
            <a:off x="677334" y="1957724"/>
            <a:ext cx="8596668" cy="3880773"/>
          </a:xfrm>
        </p:spPr>
        <p:txBody>
          <a:bodyPr/>
          <a:lstStyle/>
          <a:p>
            <a:r>
              <a:rPr lang="es-ES" dirty="0"/>
              <a:t>Todo objeto que se desee guardar en un fichero deberá implementar la interfaz Serializable.</a:t>
            </a:r>
          </a:p>
          <a:p>
            <a:pPr marL="0" indent="0" algn="ctr">
              <a:buNone/>
            </a:pPr>
            <a:r>
              <a:rPr lang="es-ES" b="1" dirty="0"/>
              <a:t>Public class </a:t>
            </a:r>
            <a:r>
              <a:rPr lang="es-ES" dirty="0"/>
              <a:t>Ejemplo </a:t>
            </a:r>
            <a:r>
              <a:rPr lang="es-ES" b="1" dirty="0"/>
              <a:t>implements</a:t>
            </a:r>
            <a:r>
              <a:rPr lang="es-ES" dirty="0"/>
              <a:t> Serializable</a:t>
            </a:r>
          </a:p>
          <a:p>
            <a:r>
              <a:rPr lang="es-ES" dirty="0"/>
              <a:t>Existen diferentes tipos de Exceptions que deben ser controladas:</a:t>
            </a:r>
          </a:p>
          <a:p>
            <a:pPr lvl="1">
              <a:buFont typeface="Wingdings" panose="05000000000000000000" pitchFamily="2" charset="2"/>
              <a:buChar char="§"/>
            </a:pPr>
            <a:r>
              <a:rPr lang="es-ES" dirty="0"/>
              <a:t>IOException: Excepción producida al leer o escribir datos.</a:t>
            </a:r>
          </a:p>
          <a:p>
            <a:pPr lvl="1">
              <a:buFont typeface="Wingdings" panose="05000000000000000000" pitchFamily="2" charset="2"/>
              <a:buChar char="§"/>
            </a:pPr>
            <a:r>
              <a:rPr lang="es-ES" dirty="0"/>
              <a:t>FileNotFoundException: Excepción producida cuando no encuentra el fichero solicitado.</a:t>
            </a:r>
          </a:p>
          <a:p>
            <a:pPr lvl="1">
              <a:buFont typeface="Wingdings" panose="05000000000000000000" pitchFamily="2" charset="2"/>
              <a:buChar char="§"/>
            </a:pPr>
            <a:r>
              <a:rPr lang="es-ES" dirty="0"/>
              <a:t>ClassNotFoundException: Excepción producida cuando la JVM no es capaz de recuperar la clase que se estaba indicando.</a:t>
            </a:r>
          </a:p>
        </p:txBody>
      </p:sp>
    </p:spTree>
    <p:extLst>
      <p:ext uri="{BB962C8B-B14F-4D97-AF65-F5344CB8AC3E}">
        <p14:creationId xmlns:p14="http://schemas.microsoft.com/office/powerpoint/2010/main" val="1158371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502BC3-E91D-558F-4527-7CFA8D8091CD}"/>
              </a:ext>
            </a:extLst>
          </p:cNvPr>
          <p:cNvSpPr>
            <a:spLocks noGrp="1"/>
          </p:cNvSpPr>
          <p:nvPr>
            <p:ph type="title"/>
          </p:nvPr>
        </p:nvSpPr>
        <p:spPr>
          <a:xfrm>
            <a:off x="677334" y="609600"/>
            <a:ext cx="8596668" cy="879013"/>
          </a:xfrm>
        </p:spPr>
        <p:txBody>
          <a:bodyPr>
            <a:normAutofit fontScale="90000"/>
          </a:bodyPr>
          <a:lstStyle/>
          <a:p>
            <a:pPr algn="ctr"/>
            <a:r>
              <a:rPr lang="es-ES" dirty="0"/>
              <a:t>Streams de 16 bits </a:t>
            </a:r>
            <a:r>
              <a:rPr lang="es-ES" dirty="0">
                <a:sym typeface="Wingdings" panose="05000000000000000000" pitchFamily="2" charset="2"/>
              </a:rPr>
              <a:t> </a:t>
            </a:r>
            <a:r>
              <a:rPr lang="es-ES" dirty="0" err="1"/>
              <a:t>Streams</a:t>
            </a:r>
            <a:r>
              <a:rPr lang="es-ES" dirty="0"/>
              <a:t> de caracteres</a:t>
            </a:r>
          </a:p>
        </p:txBody>
      </p:sp>
      <p:sp>
        <p:nvSpPr>
          <p:cNvPr id="3" name="Marcador de contenido 2">
            <a:extLst>
              <a:ext uri="{FF2B5EF4-FFF2-40B4-BE49-F238E27FC236}">
                <a16:creationId xmlns:a16="http://schemas.microsoft.com/office/drawing/2014/main" id="{381497EF-E911-9D18-194B-C1850C0104CA}"/>
              </a:ext>
            </a:extLst>
          </p:cNvPr>
          <p:cNvSpPr>
            <a:spLocks noGrp="1"/>
          </p:cNvSpPr>
          <p:nvPr>
            <p:ph idx="1"/>
          </p:nvPr>
        </p:nvSpPr>
        <p:spPr>
          <a:xfrm>
            <a:off x="503913" y="1488613"/>
            <a:ext cx="8596668" cy="3880773"/>
          </a:xfrm>
        </p:spPr>
        <p:txBody>
          <a:bodyPr/>
          <a:lstStyle/>
          <a:p>
            <a:r>
              <a:rPr lang="es-ES" dirty="0"/>
              <a:t>Los streams de 16 bits (2 bytes) orientados a caracteres utilizan unas clases que ya están preparadas para esta lectura de datos. En este caso nos encontramos con las clases </a:t>
            </a:r>
            <a:r>
              <a:rPr lang="es-ES" b="1" dirty="0"/>
              <a:t>Reader y Writer</a:t>
            </a:r>
            <a:r>
              <a:rPr lang="es-ES" dirty="0"/>
              <a:t>.</a:t>
            </a:r>
          </a:p>
          <a:p>
            <a:r>
              <a:rPr lang="es-ES" dirty="0"/>
              <a:t>De estas clases utilizaremos las implementaciones de </a:t>
            </a:r>
            <a:r>
              <a:rPr lang="es-ES" b="1" dirty="0"/>
              <a:t>FileReader y FileWriter </a:t>
            </a:r>
            <a:r>
              <a:rPr lang="es-ES" dirty="0"/>
              <a:t>para nuestras operaciones de lectura y escritura respectivamente para tratar los ficheros.</a:t>
            </a:r>
          </a:p>
          <a:p>
            <a:pPr lvl="1"/>
            <a:r>
              <a:rPr lang="es-ES" dirty="0"/>
              <a:t>Al crear un objeto de la clase FileWriter se puede pasar un segundo parámetro de tipo boolean que especificará si el fichero escribirá desde el inicio ( false) o desde el final (true).</a:t>
            </a:r>
          </a:p>
        </p:txBody>
      </p:sp>
    </p:spTree>
    <p:extLst>
      <p:ext uri="{BB962C8B-B14F-4D97-AF65-F5344CB8AC3E}">
        <p14:creationId xmlns:p14="http://schemas.microsoft.com/office/powerpoint/2010/main" val="2265107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B86885-ABD3-5BFE-B6D7-6E239C5E485C}"/>
              </a:ext>
            </a:extLst>
          </p:cNvPr>
          <p:cNvSpPr>
            <a:spLocks noGrp="1"/>
          </p:cNvSpPr>
          <p:nvPr>
            <p:ph type="title"/>
          </p:nvPr>
        </p:nvSpPr>
        <p:spPr>
          <a:xfrm>
            <a:off x="677334" y="609600"/>
            <a:ext cx="8596668" cy="683172"/>
          </a:xfrm>
        </p:spPr>
        <p:txBody>
          <a:bodyPr/>
          <a:lstStyle/>
          <a:p>
            <a:r>
              <a:rPr lang="es-ES" dirty="0"/>
              <a:t>Constructores</a:t>
            </a:r>
          </a:p>
        </p:txBody>
      </p:sp>
      <p:graphicFrame>
        <p:nvGraphicFramePr>
          <p:cNvPr id="4" name="Marcador de contenido 3" descr=" 4">
            <a:extLst>
              <a:ext uri="{FF2B5EF4-FFF2-40B4-BE49-F238E27FC236}">
                <a16:creationId xmlns:a16="http://schemas.microsoft.com/office/drawing/2014/main" id="{1C3519CD-7B57-FB33-743E-12698AD30492}"/>
              </a:ext>
            </a:extLst>
          </p:cNvPr>
          <p:cNvGraphicFramePr>
            <a:graphicFrameLocks noGrp="1"/>
          </p:cNvGraphicFramePr>
          <p:nvPr>
            <p:extLst>
              <p:ext uri="{D42A27DB-BD31-4B8C-83A1-F6EECF244321}">
                <p14:modId xmlns:p14="http://schemas.microsoft.com/office/powerpoint/2010/main" val="3386231417"/>
              </p:ext>
            </p:extLst>
          </p:nvPr>
        </p:nvGraphicFramePr>
        <p:xfrm>
          <a:off x="1466340" y="1626358"/>
          <a:ext cx="7272866" cy="4622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7619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3563CD-056F-455B-92E6-8C670A5F74B6}"/>
              </a:ext>
            </a:extLst>
          </p:cNvPr>
          <p:cNvSpPr>
            <a:spLocks noGrp="1"/>
          </p:cNvSpPr>
          <p:nvPr>
            <p:ph type="title"/>
          </p:nvPr>
        </p:nvSpPr>
        <p:spPr/>
        <p:txBody>
          <a:bodyPr/>
          <a:lstStyle/>
          <a:p>
            <a:r>
              <a:rPr lang="es-ES" dirty="0"/>
              <a:t>Ejemplo: Escribir en un fichero</a:t>
            </a:r>
          </a:p>
        </p:txBody>
      </p:sp>
      <p:sp>
        <p:nvSpPr>
          <p:cNvPr id="3" name="Marcador de contenido 2">
            <a:extLst>
              <a:ext uri="{FF2B5EF4-FFF2-40B4-BE49-F238E27FC236}">
                <a16:creationId xmlns:a16="http://schemas.microsoft.com/office/drawing/2014/main" id="{8A80D475-7C50-5D46-C8C9-BB0BA9555C6B}"/>
              </a:ext>
            </a:extLst>
          </p:cNvPr>
          <p:cNvSpPr>
            <a:spLocks noGrp="1"/>
          </p:cNvSpPr>
          <p:nvPr>
            <p:ph idx="1"/>
          </p:nvPr>
        </p:nvSpPr>
        <p:spPr/>
        <p:txBody>
          <a:bodyPr>
            <a:normAutofit fontScale="92500" lnSpcReduction="10000"/>
          </a:bodyPr>
          <a:lstStyle/>
          <a:p>
            <a:pPr marL="0" indent="0">
              <a:buNone/>
            </a:pPr>
            <a:r>
              <a:rPr lang="es-ES" sz="2400" dirty="0"/>
              <a:t>File file = new File(“ficheros/caracteres.txt”);</a:t>
            </a:r>
          </a:p>
          <a:p>
            <a:pPr marL="0" indent="0">
              <a:buNone/>
            </a:pPr>
            <a:r>
              <a:rPr lang="es-ES" sz="2400" dirty="0"/>
              <a:t>Try{</a:t>
            </a:r>
          </a:p>
          <a:p>
            <a:pPr marL="400050" lvl="1" indent="0">
              <a:buNone/>
            </a:pPr>
            <a:r>
              <a:rPr lang="es-ES" sz="2400" dirty="0"/>
              <a:t>FileWriter </a:t>
            </a:r>
            <a:r>
              <a:rPr lang="es-ES" sz="2400" dirty="0" err="1"/>
              <a:t>fileWriter</a:t>
            </a:r>
            <a:r>
              <a:rPr lang="es-ES" sz="2400" dirty="0"/>
              <a:t> = new FileWriter(file);</a:t>
            </a:r>
          </a:p>
          <a:p>
            <a:pPr marL="400050" lvl="1" indent="0">
              <a:buNone/>
            </a:pPr>
            <a:r>
              <a:rPr lang="es-ES" sz="2400" dirty="0" err="1"/>
              <a:t>fileWriter.write</a:t>
            </a:r>
            <a:r>
              <a:rPr lang="es-ES" sz="2400" dirty="0"/>
              <a:t>(“Esto es un texto de prueba”);</a:t>
            </a:r>
          </a:p>
          <a:p>
            <a:pPr marL="400050" lvl="1" indent="0">
              <a:buNone/>
            </a:pPr>
            <a:r>
              <a:rPr lang="es-ES" sz="2400" dirty="0" err="1"/>
              <a:t>fileWriter.close</a:t>
            </a:r>
            <a:r>
              <a:rPr lang="es-ES" sz="2400" dirty="0"/>
              <a:t>();</a:t>
            </a:r>
          </a:p>
          <a:p>
            <a:pPr marL="0" indent="0">
              <a:buNone/>
            </a:pPr>
            <a:r>
              <a:rPr lang="es-ES" sz="2400" dirty="0"/>
              <a:t>}catch(IOException ex){</a:t>
            </a:r>
          </a:p>
          <a:p>
            <a:pPr marL="0" indent="0">
              <a:buNone/>
            </a:pPr>
            <a:r>
              <a:rPr lang="es-ES" sz="2400" dirty="0"/>
              <a:t>System.err.println(“error de apertura de fichero”+ file.getName());</a:t>
            </a:r>
          </a:p>
          <a:p>
            <a:pPr marL="0" indent="0">
              <a:buNone/>
            </a:pPr>
            <a:r>
              <a:rPr lang="es-ES" sz="2400" dirty="0"/>
              <a:t>}</a:t>
            </a:r>
          </a:p>
        </p:txBody>
      </p:sp>
    </p:spTree>
    <p:extLst>
      <p:ext uri="{BB962C8B-B14F-4D97-AF65-F5344CB8AC3E}">
        <p14:creationId xmlns:p14="http://schemas.microsoft.com/office/powerpoint/2010/main" val="2164087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1B195-88FB-1CD1-FF60-32D479B64AF1}"/>
              </a:ext>
            </a:extLst>
          </p:cNvPr>
          <p:cNvSpPr>
            <a:spLocks noGrp="1"/>
          </p:cNvSpPr>
          <p:nvPr>
            <p:ph type="title"/>
          </p:nvPr>
        </p:nvSpPr>
        <p:spPr/>
        <p:txBody>
          <a:bodyPr/>
          <a:lstStyle/>
          <a:p>
            <a:r>
              <a:rPr lang="es-ES" dirty="0"/>
              <a:t>Ficheros</a:t>
            </a:r>
          </a:p>
        </p:txBody>
      </p:sp>
      <p:sp>
        <p:nvSpPr>
          <p:cNvPr id="3" name="Marcador de contenido 2">
            <a:extLst>
              <a:ext uri="{FF2B5EF4-FFF2-40B4-BE49-F238E27FC236}">
                <a16:creationId xmlns:a16="http://schemas.microsoft.com/office/drawing/2014/main" id="{64D88ACB-FB49-BB1D-9903-B4CE9713384F}"/>
              </a:ext>
            </a:extLst>
          </p:cNvPr>
          <p:cNvSpPr>
            <a:spLocks noGrp="1"/>
          </p:cNvSpPr>
          <p:nvPr>
            <p:ph idx="1"/>
          </p:nvPr>
        </p:nvSpPr>
        <p:spPr>
          <a:xfrm>
            <a:off x="677334" y="1395248"/>
            <a:ext cx="8596668" cy="4067504"/>
          </a:xfrm>
        </p:spPr>
        <p:txBody>
          <a:bodyPr/>
          <a:lstStyle/>
          <a:p>
            <a:r>
              <a:rPr lang="es-ES" dirty="0"/>
              <a:t>Un fichero es un conjunto de bits almacenados en un dispositivo.</a:t>
            </a:r>
          </a:p>
          <a:p>
            <a:r>
              <a:rPr lang="es-ES" dirty="0"/>
              <a:t>Tiene una gran característica, los datos almacenados no se eliminan al apagar el dispositivo, por lo que tienen un </a:t>
            </a:r>
            <a:r>
              <a:rPr lang="es-ES" b="1" dirty="0"/>
              <a:t>almacenamiento persistente</a:t>
            </a:r>
            <a:r>
              <a:rPr lang="es-ES" dirty="0"/>
              <a:t> a diferencia de la RAM.</a:t>
            </a:r>
          </a:p>
          <a:p>
            <a:r>
              <a:rPr lang="es-ES" dirty="0"/>
              <a:t>Los ficheros tienen 3 secciones muy importantes:</a:t>
            </a:r>
          </a:p>
          <a:p>
            <a:pPr lvl="1">
              <a:buFont typeface="Wingdings" panose="05000000000000000000" pitchFamily="2" charset="2"/>
              <a:buChar char="Ø"/>
            </a:pPr>
            <a:r>
              <a:rPr lang="es-ES" dirty="0"/>
              <a:t>RUTA: Donde se encuentra ubicado este fichero.</a:t>
            </a:r>
          </a:p>
          <a:p>
            <a:pPr lvl="1">
              <a:buFont typeface="Wingdings" panose="05000000000000000000" pitchFamily="2" charset="2"/>
              <a:buChar char="Ø"/>
            </a:pPr>
            <a:r>
              <a:rPr lang="es-ES" dirty="0"/>
              <a:t>NOMBRE: Como se llama el fichero.</a:t>
            </a:r>
          </a:p>
          <a:p>
            <a:pPr lvl="1">
              <a:buFont typeface="Wingdings" panose="05000000000000000000" pitchFamily="2" charset="2"/>
              <a:buChar char="Ø"/>
            </a:pPr>
            <a:r>
              <a:rPr lang="es-ES" dirty="0"/>
              <a:t>EXTENSIÓN: Qué tipo de fichero es</a:t>
            </a:r>
          </a:p>
          <a:p>
            <a:r>
              <a:rPr lang="es-ES" dirty="0"/>
              <a:t>Un fichero debe tener un nombre único en su ruta, pero pueden existir dos ficheros con el mismo nombre en rutas diferentes.</a:t>
            </a:r>
          </a:p>
        </p:txBody>
      </p:sp>
      <p:sp>
        <p:nvSpPr>
          <p:cNvPr id="5" name="CuadroTexto 4">
            <a:extLst>
              <a:ext uri="{FF2B5EF4-FFF2-40B4-BE49-F238E27FC236}">
                <a16:creationId xmlns:a16="http://schemas.microsoft.com/office/drawing/2014/main" id="{1788096B-1BF9-F4F7-0E06-7154C9E2D9F7}"/>
              </a:ext>
            </a:extLst>
          </p:cNvPr>
          <p:cNvSpPr txBox="1"/>
          <p:nvPr/>
        </p:nvSpPr>
        <p:spPr>
          <a:xfrm>
            <a:off x="2565838" y="5659822"/>
            <a:ext cx="5253859" cy="369332"/>
          </a:xfrm>
          <a:prstGeom prst="rect">
            <a:avLst/>
          </a:prstGeom>
          <a:ln w="28575"/>
        </p:spPr>
        <p:style>
          <a:lnRef idx="2">
            <a:schemeClr val="accent2"/>
          </a:lnRef>
          <a:fillRef idx="1">
            <a:schemeClr val="lt1"/>
          </a:fillRef>
          <a:effectRef idx="0">
            <a:schemeClr val="accent2"/>
          </a:effectRef>
          <a:fontRef idx="minor">
            <a:schemeClr val="dk1"/>
          </a:fontRef>
        </p:style>
        <p:txBody>
          <a:bodyPr wrap="square">
            <a:spAutoFit/>
          </a:bodyPr>
          <a:lstStyle/>
          <a:p>
            <a:r>
              <a:rPr lang="es-ES" dirty="0"/>
              <a:t>/</a:t>
            </a:r>
            <a:r>
              <a:rPr lang="es-ES" dirty="0" err="1"/>
              <a:t>Users</a:t>
            </a:r>
            <a:r>
              <a:rPr lang="es-ES" dirty="0"/>
              <a:t>/</a:t>
            </a:r>
            <a:r>
              <a:rPr lang="es-ES" dirty="0" err="1"/>
              <a:t>eduardo</a:t>
            </a:r>
            <a:r>
              <a:rPr lang="es-ES" dirty="0"/>
              <a:t>/Desktop/</a:t>
            </a:r>
            <a:r>
              <a:rPr lang="es-ES" dirty="0" err="1"/>
              <a:t>dam</a:t>
            </a:r>
            <a:r>
              <a:rPr lang="es-ES" dirty="0"/>
              <a:t>/perro.jpg</a:t>
            </a:r>
          </a:p>
        </p:txBody>
      </p:sp>
    </p:spTree>
    <p:extLst>
      <p:ext uri="{BB962C8B-B14F-4D97-AF65-F5344CB8AC3E}">
        <p14:creationId xmlns:p14="http://schemas.microsoft.com/office/powerpoint/2010/main" val="30742529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3563CD-056F-455B-92E6-8C670A5F74B6}"/>
              </a:ext>
            </a:extLst>
          </p:cNvPr>
          <p:cNvSpPr>
            <a:spLocks noGrp="1"/>
          </p:cNvSpPr>
          <p:nvPr>
            <p:ph type="title"/>
          </p:nvPr>
        </p:nvSpPr>
        <p:spPr>
          <a:xfrm>
            <a:off x="677334" y="609600"/>
            <a:ext cx="9159840" cy="835742"/>
          </a:xfrm>
        </p:spPr>
        <p:txBody>
          <a:bodyPr>
            <a:normAutofit fontScale="90000"/>
          </a:bodyPr>
          <a:lstStyle/>
          <a:p>
            <a:r>
              <a:rPr lang="es-ES" dirty="0"/>
              <a:t>Ejemplo: Escribir en un fichero. Flujo de datos</a:t>
            </a:r>
          </a:p>
        </p:txBody>
      </p:sp>
      <p:sp>
        <p:nvSpPr>
          <p:cNvPr id="3" name="Marcador de contenido 2">
            <a:extLst>
              <a:ext uri="{FF2B5EF4-FFF2-40B4-BE49-F238E27FC236}">
                <a16:creationId xmlns:a16="http://schemas.microsoft.com/office/drawing/2014/main" id="{8A80D475-7C50-5D46-C8C9-BB0BA9555C6B}"/>
              </a:ext>
            </a:extLst>
          </p:cNvPr>
          <p:cNvSpPr>
            <a:spLocks noGrp="1"/>
          </p:cNvSpPr>
          <p:nvPr>
            <p:ph idx="1"/>
          </p:nvPr>
        </p:nvSpPr>
        <p:spPr/>
        <p:txBody>
          <a:bodyPr>
            <a:normAutofit fontScale="92500" lnSpcReduction="20000"/>
          </a:bodyPr>
          <a:lstStyle/>
          <a:p>
            <a:pPr marL="0" indent="0">
              <a:buNone/>
            </a:pPr>
            <a:r>
              <a:rPr lang="es-ES" sz="2400" dirty="0"/>
              <a:t>File file = new File(“ficheros/caracteres.txt”);</a:t>
            </a:r>
          </a:p>
          <a:p>
            <a:pPr marL="0" indent="0">
              <a:buNone/>
            </a:pPr>
            <a:r>
              <a:rPr lang="es-ES" sz="2400" dirty="0"/>
              <a:t>Try{</a:t>
            </a:r>
          </a:p>
          <a:p>
            <a:pPr marL="400050" lvl="1" indent="0">
              <a:buNone/>
            </a:pPr>
            <a:r>
              <a:rPr lang="es-ES" sz="2400" dirty="0"/>
              <a:t>FileWriter </a:t>
            </a:r>
            <a:r>
              <a:rPr lang="es-ES" sz="2400" dirty="0" err="1"/>
              <a:t>fileWriter</a:t>
            </a:r>
            <a:r>
              <a:rPr lang="es-ES" sz="2400" dirty="0"/>
              <a:t> = new FileWriter(file);</a:t>
            </a:r>
          </a:p>
          <a:p>
            <a:pPr marL="400050" lvl="1" indent="0">
              <a:buNone/>
            </a:pPr>
            <a:r>
              <a:rPr lang="es-ES" sz="2400" dirty="0"/>
              <a:t>BufferedWriter bw = new BufferedWriter(fileWriter);</a:t>
            </a:r>
          </a:p>
          <a:p>
            <a:pPr marL="400050" lvl="1" indent="0">
              <a:buNone/>
            </a:pPr>
            <a:r>
              <a:rPr lang="es-ES" sz="2400" dirty="0"/>
              <a:t>bw.write(“Esto es un texto de prueba”);</a:t>
            </a:r>
          </a:p>
          <a:p>
            <a:pPr marL="400050" lvl="1" indent="0">
              <a:buNone/>
            </a:pPr>
            <a:r>
              <a:rPr lang="es-ES" sz="2400" dirty="0"/>
              <a:t>bw.close();</a:t>
            </a:r>
          </a:p>
          <a:p>
            <a:pPr marL="0" indent="0">
              <a:buNone/>
            </a:pPr>
            <a:r>
              <a:rPr lang="es-ES" sz="2400" dirty="0"/>
              <a:t>}catch(IOException ex){</a:t>
            </a:r>
          </a:p>
          <a:p>
            <a:pPr marL="0" indent="0">
              <a:buNone/>
            </a:pPr>
            <a:r>
              <a:rPr lang="es-ES" sz="2400" dirty="0"/>
              <a:t>System.err.println(“error de apertura de fichero”+ file.getName());</a:t>
            </a:r>
          </a:p>
          <a:p>
            <a:pPr marL="0" indent="0">
              <a:buNone/>
            </a:pPr>
            <a:r>
              <a:rPr lang="es-ES" sz="2400" dirty="0"/>
              <a:t>}</a:t>
            </a:r>
          </a:p>
        </p:txBody>
      </p:sp>
      <p:sp>
        <p:nvSpPr>
          <p:cNvPr id="5" name="CuadroTexto 4">
            <a:extLst>
              <a:ext uri="{FF2B5EF4-FFF2-40B4-BE49-F238E27FC236}">
                <a16:creationId xmlns:a16="http://schemas.microsoft.com/office/drawing/2014/main" id="{BB11FBC4-5F0E-EB4D-90D0-C116036F8A44}"/>
              </a:ext>
            </a:extLst>
          </p:cNvPr>
          <p:cNvSpPr txBox="1"/>
          <p:nvPr/>
        </p:nvSpPr>
        <p:spPr>
          <a:xfrm>
            <a:off x="677334" y="1433633"/>
            <a:ext cx="6098458" cy="369332"/>
          </a:xfrm>
          <a:prstGeom prst="rect">
            <a:avLst/>
          </a:prstGeom>
          <a:noFill/>
        </p:spPr>
        <p:txBody>
          <a:bodyPr wrap="square">
            <a:spAutoFit/>
          </a:bodyPr>
          <a:lstStyle/>
          <a:p>
            <a:r>
              <a:rPr lang="es-ES" sz="1800" dirty="0"/>
              <a:t>Para flujos más grandes de datos utilizamos un </a:t>
            </a:r>
            <a:r>
              <a:rPr lang="es-ES" sz="1800" dirty="0" err="1"/>
              <a:t>Buffered</a:t>
            </a:r>
            <a:r>
              <a:rPr lang="es-ES" sz="1800" dirty="0"/>
              <a:t>.</a:t>
            </a:r>
            <a:endParaRPr lang="es-ES" dirty="0"/>
          </a:p>
        </p:txBody>
      </p:sp>
    </p:spTree>
    <p:extLst>
      <p:ext uri="{BB962C8B-B14F-4D97-AF65-F5344CB8AC3E}">
        <p14:creationId xmlns:p14="http://schemas.microsoft.com/office/powerpoint/2010/main" val="1745396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3563CD-056F-455B-92E6-8C670A5F74B6}"/>
              </a:ext>
            </a:extLst>
          </p:cNvPr>
          <p:cNvSpPr>
            <a:spLocks noGrp="1"/>
          </p:cNvSpPr>
          <p:nvPr>
            <p:ph type="title"/>
          </p:nvPr>
        </p:nvSpPr>
        <p:spPr>
          <a:xfrm>
            <a:off x="677334" y="609600"/>
            <a:ext cx="8596668" cy="922020"/>
          </a:xfrm>
        </p:spPr>
        <p:txBody>
          <a:bodyPr/>
          <a:lstStyle/>
          <a:p>
            <a:r>
              <a:rPr lang="es-ES" dirty="0"/>
              <a:t>Ejemplo: Leer un fichero</a:t>
            </a:r>
          </a:p>
        </p:txBody>
      </p:sp>
      <p:sp>
        <p:nvSpPr>
          <p:cNvPr id="3" name="Marcador de contenido 2">
            <a:extLst>
              <a:ext uri="{FF2B5EF4-FFF2-40B4-BE49-F238E27FC236}">
                <a16:creationId xmlns:a16="http://schemas.microsoft.com/office/drawing/2014/main" id="{8A80D475-7C50-5D46-C8C9-BB0BA9555C6B}"/>
              </a:ext>
            </a:extLst>
          </p:cNvPr>
          <p:cNvSpPr>
            <a:spLocks noGrp="1"/>
          </p:cNvSpPr>
          <p:nvPr>
            <p:ph idx="1"/>
          </p:nvPr>
        </p:nvSpPr>
        <p:spPr>
          <a:xfrm>
            <a:off x="677334" y="1531621"/>
            <a:ext cx="8596668" cy="4509742"/>
          </a:xfrm>
        </p:spPr>
        <p:txBody>
          <a:bodyPr>
            <a:normAutofit fontScale="85000" lnSpcReduction="20000"/>
          </a:bodyPr>
          <a:lstStyle/>
          <a:p>
            <a:pPr marL="0" indent="0">
              <a:buNone/>
            </a:pPr>
            <a:r>
              <a:rPr lang="es-ES" sz="2400" dirty="0"/>
              <a:t>try{</a:t>
            </a:r>
          </a:p>
          <a:p>
            <a:pPr marL="0" indent="0">
              <a:buNone/>
            </a:pPr>
            <a:endParaRPr lang="es-ES" sz="2400" dirty="0"/>
          </a:p>
          <a:p>
            <a:pPr marL="0" indent="0">
              <a:buNone/>
            </a:pPr>
            <a:r>
              <a:rPr lang="es-ES" sz="2400" dirty="0"/>
              <a:t>File file = new File(“ficheros/caracteres.txt”);</a:t>
            </a:r>
          </a:p>
          <a:p>
            <a:pPr marL="400050" lvl="1" indent="0">
              <a:buNone/>
            </a:pPr>
            <a:r>
              <a:rPr lang="es-ES" sz="2400" dirty="0"/>
              <a:t>FileReader </a:t>
            </a:r>
            <a:r>
              <a:rPr lang="es-ES" sz="2400" dirty="0" err="1"/>
              <a:t>fileReader</a:t>
            </a:r>
            <a:r>
              <a:rPr lang="es-ES" sz="2400" dirty="0"/>
              <a:t> = new FileReader(file);</a:t>
            </a:r>
          </a:p>
          <a:p>
            <a:pPr marL="400050" lvl="1" indent="0">
              <a:buNone/>
            </a:pPr>
            <a:r>
              <a:rPr lang="es-ES" sz="2400" dirty="0"/>
              <a:t>int read;</a:t>
            </a:r>
          </a:p>
          <a:p>
            <a:pPr marL="0" indent="0">
              <a:buNone/>
            </a:pPr>
            <a:r>
              <a:rPr lang="es-ES" sz="2400" dirty="0"/>
              <a:t>While((read = </a:t>
            </a:r>
            <a:r>
              <a:rPr lang="es-ES" sz="2400" dirty="0" err="1"/>
              <a:t>fileReader.read</a:t>
            </a:r>
            <a:r>
              <a:rPr lang="es-ES" sz="2400" dirty="0"/>
              <a:t>())!=-1){</a:t>
            </a:r>
          </a:p>
          <a:p>
            <a:pPr marL="0" indent="0">
              <a:buNone/>
            </a:pPr>
            <a:r>
              <a:rPr lang="es-ES" sz="2400" dirty="0"/>
              <a:t>System.out.println((char)read)</a:t>
            </a:r>
          </a:p>
          <a:p>
            <a:pPr marL="0" indent="0">
              <a:buNone/>
            </a:pPr>
            <a:r>
              <a:rPr lang="es-ES" sz="2400" dirty="0"/>
              <a:t>}</a:t>
            </a:r>
          </a:p>
          <a:p>
            <a:pPr marL="0" indent="0">
              <a:buNone/>
            </a:pPr>
            <a:r>
              <a:rPr lang="es-ES" sz="2400" dirty="0"/>
              <a:t>System.out.println();</a:t>
            </a:r>
          </a:p>
          <a:p>
            <a:pPr marL="0" indent="0">
              <a:buNone/>
            </a:pPr>
            <a:r>
              <a:rPr lang="es-ES" sz="2400" dirty="0"/>
              <a:t>}catch(IOException ex){</a:t>
            </a:r>
          </a:p>
          <a:p>
            <a:pPr marL="0" indent="0">
              <a:buNone/>
            </a:pPr>
            <a:r>
              <a:rPr lang="es-ES" sz="2400" dirty="0"/>
              <a:t>System.err.println(“error de apertura de fichero”+ file.getName());</a:t>
            </a:r>
          </a:p>
          <a:p>
            <a:pPr marL="0" indent="0">
              <a:buNone/>
            </a:pPr>
            <a:r>
              <a:rPr lang="es-ES" sz="2400" dirty="0"/>
              <a:t>}</a:t>
            </a:r>
          </a:p>
        </p:txBody>
      </p:sp>
      <p:sp>
        <p:nvSpPr>
          <p:cNvPr id="4" name="Llamada ovalada 16">
            <a:extLst>
              <a:ext uri="{FF2B5EF4-FFF2-40B4-BE49-F238E27FC236}">
                <a16:creationId xmlns:a16="http://schemas.microsoft.com/office/drawing/2014/main" id="{FDB86B70-DC92-D7CA-EE1E-E10A2AF31D15}"/>
              </a:ext>
            </a:extLst>
          </p:cNvPr>
          <p:cNvSpPr/>
          <p:nvPr/>
        </p:nvSpPr>
        <p:spPr>
          <a:xfrm>
            <a:off x="6458835" y="1531620"/>
            <a:ext cx="5630333" cy="2717800"/>
          </a:xfrm>
          <a:prstGeom prst="wedgeEllipseCallout">
            <a:avLst>
              <a:gd name="adj1" fmla="val -51954"/>
              <a:gd name="adj2" fmla="val 49727"/>
            </a:avLst>
          </a:prstGeom>
        </p:spPr>
        <p:style>
          <a:lnRef idx="3">
            <a:schemeClr val="lt1"/>
          </a:lnRef>
          <a:fillRef idx="1">
            <a:schemeClr val="accent1"/>
          </a:fillRef>
          <a:effectRef idx="1">
            <a:schemeClr val="accent1"/>
          </a:effectRef>
          <a:fontRef idx="minor">
            <a:schemeClr val="lt1"/>
          </a:fontRef>
        </p:style>
        <p:txBody>
          <a:bodyPr rtlCol="0" anchor="ctr">
            <a:normAutofit fontScale="77500" lnSpcReduction="20000"/>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s-ES" b="1" dirty="0"/>
              <a:t>La función read, lee en cada vuelta del bucle 2 bytes, correspondientes a 1 carácter.</a:t>
            </a:r>
          </a:p>
          <a:p>
            <a:pPr algn="ctr"/>
            <a:r>
              <a:rPr lang="es-ES" b="1" dirty="0"/>
              <a:t>Esta función realiza la lectura en número enteros por lo que debemos convertirlo en un carácter. Esta última acción se puede hacer con un simple casteo ya que cada número entero tiene una representación en forma de carácter.</a:t>
            </a:r>
          </a:p>
          <a:p>
            <a:pPr algn="ctr"/>
            <a:r>
              <a:rPr lang="es-ES" b="1" dirty="0"/>
              <a:t>Podemos ver estás equivalencias gracias a una tabla de código ASCII</a:t>
            </a:r>
          </a:p>
        </p:txBody>
      </p:sp>
      <p:sp>
        <p:nvSpPr>
          <p:cNvPr id="6" name="CuadroTexto 5">
            <a:extLst>
              <a:ext uri="{FF2B5EF4-FFF2-40B4-BE49-F238E27FC236}">
                <a16:creationId xmlns:a16="http://schemas.microsoft.com/office/drawing/2014/main" id="{9F24F7A3-9A30-1A41-6921-E0056220550F}"/>
              </a:ext>
            </a:extLst>
          </p:cNvPr>
          <p:cNvSpPr txBox="1"/>
          <p:nvPr/>
        </p:nvSpPr>
        <p:spPr>
          <a:xfrm>
            <a:off x="7627016" y="4387334"/>
            <a:ext cx="3424612" cy="646331"/>
          </a:xfrm>
          <a:prstGeom prst="rect">
            <a:avLst/>
          </a:prstGeom>
          <a:noFill/>
        </p:spPr>
        <p:txBody>
          <a:bodyPr wrap="square">
            <a:spAutoFit/>
          </a:bodyPr>
          <a:lstStyle/>
          <a:p>
            <a:r>
              <a:rPr lang="es-ES" dirty="0">
                <a:hlinkClick r:id="rId2"/>
              </a:rPr>
              <a:t>https://elcodigoascii.com.ar/</a:t>
            </a:r>
            <a:endParaRPr lang="es-ES" dirty="0"/>
          </a:p>
          <a:p>
            <a:endParaRPr lang="es-ES" dirty="0"/>
          </a:p>
        </p:txBody>
      </p:sp>
    </p:spTree>
    <p:extLst>
      <p:ext uri="{BB962C8B-B14F-4D97-AF65-F5344CB8AC3E}">
        <p14:creationId xmlns:p14="http://schemas.microsoft.com/office/powerpoint/2010/main" val="3508042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3563CD-056F-455B-92E6-8C670A5F74B6}"/>
              </a:ext>
            </a:extLst>
          </p:cNvPr>
          <p:cNvSpPr>
            <a:spLocks noGrp="1"/>
          </p:cNvSpPr>
          <p:nvPr>
            <p:ph type="title"/>
          </p:nvPr>
        </p:nvSpPr>
        <p:spPr>
          <a:xfrm>
            <a:off x="677334" y="609600"/>
            <a:ext cx="8596668" cy="922020"/>
          </a:xfrm>
        </p:spPr>
        <p:txBody>
          <a:bodyPr/>
          <a:lstStyle/>
          <a:p>
            <a:r>
              <a:rPr lang="es-ES" dirty="0"/>
              <a:t>Ejemplo: Leer un fichero. Flujo de datos</a:t>
            </a:r>
          </a:p>
        </p:txBody>
      </p:sp>
      <p:sp>
        <p:nvSpPr>
          <p:cNvPr id="3" name="Marcador de contenido 2">
            <a:extLst>
              <a:ext uri="{FF2B5EF4-FFF2-40B4-BE49-F238E27FC236}">
                <a16:creationId xmlns:a16="http://schemas.microsoft.com/office/drawing/2014/main" id="{8A80D475-7C50-5D46-C8C9-BB0BA9555C6B}"/>
              </a:ext>
            </a:extLst>
          </p:cNvPr>
          <p:cNvSpPr>
            <a:spLocks noGrp="1"/>
          </p:cNvSpPr>
          <p:nvPr>
            <p:ph idx="1"/>
          </p:nvPr>
        </p:nvSpPr>
        <p:spPr>
          <a:xfrm>
            <a:off x="677334" y="1531620"/>
            <a:ext cx="8596668" cy="4839683"/>
          </a:xfrm>
        </p:spPr>
        <p:txBody>
          <a:bodyPr>
            <a:normAutofit fontScale="85000" lnSpcReduction="10000"/>
          </a:bodyPr>
          <a:lstStyle/>
          <a:p>
            <a:pPr marL="0" indent="0">
              <a:buNone/>
            </a:pPr>
            <a:r>
              <a:rPr lang="es-ES" sz="2400" dirty="0"/>
              <a:t>try{</a:t>
            </a:r>
          </a:p>
          <a:p>
            <a:pPr marL="0" indent="0">
              <a:buNone/>
            </a:pPr>
            <a:r>
              <a:rPr lang="es-ES" sz="2400" dirty="0"/>
              <a:t>File file = new File(“ficheros/caracteres.txt”);</a:t>
            </a:r>
          </a:p>
          <a:p>
            <a:pPr marL="0" indent="0">
              <a:buNone/>
            </a:pPr>
            <a:r>
              <a:rPr lang="es-ES" sz="2400" dirty="0"/>
              <a:t>FileReader fileReader = new FileReader(file);</a:t>
            </a:r>
          </a:p>
          <a:p>
            <a:pPr marL="0" indent="0">
              <a:buNone/>
            </a:pPr>
            <a:r>
              <a:rPr lang="es-ES" sz="2400" dirty="0"/>
              <a:t>BufferedReader </a:t>
            </a:r>
            <a:r>
              <a:rPr lang="es-ES" sz="2400" dirty="0" err="1"/>
              <a:t>br</a:t>
            </a:r>
            <a:r>
              <a:rPr lang="es-ES" sz="2400" dirty="0"/>
              <a:t> = new BufferedReader(fileReader);</a:t>
            </a:r>
          </a:p>
          <a:p>
            <a:pPr marL="0" indent="0">
              <a:buNone/>
            </a:pPr>
            <a:r>
              <a:rPr lang="es-ES" sz="2400" dirty="0"/>
              <a:t>String linea;</a:t>
            </a:r>
          </a:p>
          <a:p>
            <a:pPr marL="0" indent="0">
              <a:buNone/>
            </a:pPr>
            <a:r>
              <a:rPr lang="es-ES" sz="2400" dirty="0"/>
              <a:t>While((línea= </a:t>
            </a:r>
            <a:r>
              <a:rPr lang="es-ES" sz="2400" dirty="0" err="1"/>
              <a:t>br.readLine</a:t>
            </a:r>
            <a:r>
              <a:rPr lang="es-ES" sz="2400" dirty="0"/>
              <a:t>())!=null){</a:t>
            </a:r>
          </a:p>
          <a:p>
            <a:pPr marL="0" indent="0">
              <a:buNone/>
            </a:pPr>
            <a:r>
              <a:rPr lang="es-ES" sz="2400" dirty="0"/>
              <a:t>System.out.println(linea)</a:t>
            </a:r>
          </a:p>
          <a:p>
            <a:pPr marL="0" indent="0">
              <a:buNone/>
            </a:pPr>
            <a:r>
              <a:rPr lang="es-ES" sz="2400" dirty="0"/>
              <a:t>}</a:t>
            </a:r>
          </a:p>
          <a:p>
            <a:pPr marL="0" indent="0">
              <a:buNone/>
            </a:pPr>
            <a:r>
              <a:rPr lang="es-ES" sz="2400" dirty="0"/>
              <a:t>System.out.println();</a:t>
            </a:r>
          </a:p>
          <a:p>
            <a:pPr marL="0" indent="0">
              <a:buNone/>
            </a:pPr>
            <a:r>
              <a:rPr lang="es-ES" sz="2400" dirty="0"/>
              <a:t>}catch(IOException ex){</a:t>
            </a:r>
          </a:p>
          <a:p>
            <a:pPr marL="0" indent="0">
              <a:buNone/>
            </a:pPr>
            <a:r>
              <a:rPr lang="es-ES" sz="2400" dirty="0"/>
              <a:t>System.err.println(“error de apertura de fichero”+ file.getName());</a:t>
            </a:r>
          </a:p>
          <a:p>
            <a:pPr marL="0" indent="0">
              <a:buNone/>
            </a:pPr>
            <a:r>
              <a:rPr lang="es-ES" sz="2400" dirty="0"/>
              <a:t>}</a:t>
            </a:r>
          </a:p>
        </p:txBody>
      </p:sp>
    </p:spTree>
    <p:extLst>
      <p:ext uri="{BB962C8B-B14F-4D97-AF65-F5344CB8AC3E}">
        <p14:creationId xmlns:p14="http://schemas.microsoft.com/office/powerpoint/2010/main" val="9177361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D2DBA1-3AAA-DEE8-7396-F8C1C2F9DB87}"/>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Actividad</a:t>
            </a:r>
            <a:br>
              <a:rPr lang="en-US" sz="5400" kern="1200" dirty="0">
                <a:solidFill>
                  <a:schemeClr val="accent1"/>
                </a:solidFill>
                <a:latin typeface="+mj-lt"/>
                <a:ea typeface="+mj-ea"/>
                <a:cs typeface="+mj-cs"/>
              </a:rPr>
            </a:br>
            <a:r>
              <a:rPr lang="en-US" sz="1600" kern="1200" dirty="0" err="1">
                <a:solidFill>
                  <a:schemeClr val="accent1"/>
                </a:solidFill>
                <a:latin typeface="+mj-lt"/>
                <a:ea typeface="+mj-ea"/>
                <a:cs typeface="+mj-cs"/>
              </a:rPr>
              <a:t>Ejer</a:t>
            </a:r>
            <a:r>
              <a:rPr lang="en-US" sz="1600" kern="1200" dirty="0">
                <a:solidFill>
                  <a:schemeClr val="accent1"/>
                </a:solidFill>
                <a:latin typeface="+mj-lt"/>
                <a:ea typeface="+mj-ea"/>
                <a:cs typeface="+mj-cs"/>
              </a:rPr>
              <a:t> 2</a:t>
            </a:r>
          </a:p>
        </p:txBody>
      </p:sp>
      <p:pic>
        <p:nvPicPr>
          <p:cNvPr id="7" name="Graphic 6" descr="Head with Gears">
            <a:extLst>
              <a:ext uri="{FF2B5EF4-FFF2-40B4-BE49-F238E27FC236}">
                <a16:creationId xmlns:a16="http://schemas.microsoft.com/office/drawing/2014/main" id="{1587C2D8-E30F-22CD-E604-462B85729D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607471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5B1A91-742A-CADD-D6F9-EE79FA529840}"/>
              </a:ext>
            </a:extLst>
          </p:cNvPr>
          <p:cNvSpPr>
            <a:spLocks noGrp="1"/>
          </p:cNvSpPr>
          <p:nvPr>
            <p:ph type="title"/>
          </p:nvPr>
        </p:nvSpPr>
        <p:spPr>
          <a:xfrm>
            <a:off x="677334" y="609600"/>
            <a:ext cx="8596668" cy="730469"/>
          </a:xfrm>
        </p:spPr>
        <p:txBody>
          <a:bodyPr/>
          <a:lstStyle/>
          <a:p>
            <a:r>
              <a:rPr lang="es-ES" dirty="0"/>
              <a:t>Acceso aleatorio</a:t>
            </a:r>
          </a:p>
        </p:txBody>
      </p:sp>
      <p:sp>
        <p:nvSpPr>
          <p:cNvPr id="6" name="CuadroTexto 5">
            <a:extLst>
              <a:ext uri="{FF2B5EF4-FFF2-40B4-BE49-F238E27FC236}">
                <a16:creationId xmlns:a16="http://schemas.microsoft.com/office/drawing/2014/main" id="{B8A13424-5CEE-092F-D3DF-E2A90F781BC7}"/>
              </a:ext>
            </a:extLst>
          </p:cNvPr>
          <p:cNvSpPr txBox="1"/>
          <p:nvPr/>
        </p:nvSpPr>
        <p:spPr>
          <a:xfrm>
            <a:off x="677334" y="1876207"/>
            <a:ext cx="8186245" cy="2031325"/>
          </a:xfrm>
          <a:prstGeom prst="rect">
            <a:avLst/>
          </a:prstGeom>
          <a:noFill/>
        </p:spPr>
        <p:txBody>
          <a:bodyPr wrap="square">
            <a:spAutoFit/>
          </a:bodyPr>
          <a:lstStyle/>
          <a:p>
            <a:pPr marL="0" indent="0">
              <a:buNone/>
            </a:pPr>
            <a:r>
              <a:rPr lang="es-ES" dirty="0"/>
              <a:t>Para el acceso secuencial hemos visto diferentes clases ya sean para trabajar con ficheros binarios (1byte) o ficheros de caracteres (2 bytes).</a:t>
            </a:r>
          </a:p>
          <a:p>
            <a:pPr marL="0" indent="0">
              <a:buNone/>
            </a:pPr>
            <a:endParaRPr lang="es-ES" dirty="0"/>
          </a:p>
          <a:p>
            <a:r>
              <a:rPr lang="es-ES" dirty="0"/>
              <a:t>Para el acceso aleatorio la cosa se simplifica y únicamente disponemos de una sola clase. RandomAccessFile, esta nos proporciona todos los mecanismos para movernos por un fichero de forma aleatorio utilizando un apuntador que se va moviendo por los registros.</a:t>
            </a:r>
          </a:p>
        </p:txBody>
      </p:sp>
      <p:graphicFrame>
        <p:nvGraphicFramePr>
          <p:cNvPr id="7" name="Tabla 7">
            <a:extLst>
              <a:ext uri="{FF2B5EF4-FFF2-40B4-BE49-F238E27FC236}">
                <a16:creationId xmlns:a16="http://schemas.microsoft.com/office/drawing/2014/main" id="{A05258DC-6B97-76A9-859B-7D33E504DC7C}"/>
              </a:ext>
            </a:extLst>
          </p:cNvPr>
          <p:cNvGraphicFramePr>
            <a:graphicFrameLocks noGrp="1"/>
          </p:cNvGraphicFramePr>
          <p:nvPr>
            <p:extLst>
              <p:ext uri="{D42A27DB-BD31-4B8C-83A1-F6EECF244321}">
                <p14:modId xmlns:p14="http://schemas.microsoft.com/office/powerpoint/2010/main" val="422187723"/>
              </p:ext>
            </p:extLst>
          </p:nvPr>
        </p:nvGraphicFramePr>
        <p:xfrm>
          <a:off x="1338317" y="5023653"/>
          <a:ext cx="8127999" cy="37084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2113787347"/>
                    </a:ext>
                  </a:extLst>
                </a:gridCol>
                <a:gridCol w="903111">
                  <a:extLst>
                    <a:ext uri="{9D8B030D-6E8A-4147-A177-3AD203B41FA5}">
                      <a16:colId xmlns:a16="http://schemas.microsoft.com/office/drawing/2014/main" val="4129959248"/>
                    </a:ext>
                  </a:extLst>
                </a:gridCol>
                <a:gridCol w="903111">
                  <a:extLst>
                    <a:ext uri="{9D8B030D-6E8A-4147-A177-3AD203B41FA5}">
                      <a16:colId xmlns:a16="http://schemas.microsoft.com/office/drawing/2014/main" val="3765117809"/>
                    </a:ext>
                  </a:extLst>
                </a:gridCol>
                <a:gridCol w="903111">
                  <a:extLst>
                    <a:ext uri="{9D8B030D-6E8A-4147-A177-3AD203B41FA5}">
                      <a16:colId xmlns:a16="http://schemas.microsoft.com/office/drawing/2014/main" val="1946489960"/>
                    </a:ext>
                  </a:extLst>
                </a:gridCol>
                <a:gridCol w="903111">
                  <a:extLst>
                    <a:ext uri="{9D8B030D-6E8A-4147-A177-3AD203B41FA5}">
                      <a16:colId xmlns:a16="http://schemas.microsoft.com/office/drawing/2014/main" val="2862747818"/>
                    </a:ext>
                  </a:extLst>
                </a:gridCol>
                <a:gridCol w="903111">
                  <a:extLst>
                    <a:ext uri="{9D8B030D-6E8A-4147-A177-3AD203B41FA5}">
                      <a16:colId xmlns:a16="http://schemas.microsoft.com/office/drawing/2014/main" val="3348471117"/>
                    </a:ext>
                  </a:extLst>
                </a:gridCol>
                <a:gridCol w="903111">
                  <a:extLst>
                    <a:ext uri="{9D8B030D-6E8A-4147-A177-3AD203B41FA5}">
                      <a16:colId xmlns:a16="http://schemas.microsoft.com/office/drawing/2014/main" val="255433931"/>
                    </a:ext>
                  </a:extLst>
                </a:gridCol>
                <a:gridCol w="903111">
                  <a:extLst>
                    <a:ext uri="{9D8B030D-6E8A-4147-A177-3AD203B41FA5}">
                      <a16:colId xmlns:a16="http://schemas.microsoft.com/office/drawing/2014/main" val="4053895656"/>
                    </a:ext>
                  </a:extLst>
                </a:gridCol>
                <a:gridCol w="903111">
                  <a:extLst>
                    <a:ext uri="{9D8B030D-6E8A-4147-A177-3AD203B41FA5}">
                      <a16:colId xmlns:a16="http://schemas.microsoft.com/office/drawing/2014/main" val="406143230"/>
                    </a:ext>
                  </a:extLst>
                </a:gridCol>
              </a:tblGrid>
              <a:tr h="370840">
                <a:tc>
                  <a:txBody>
                    <a:bodyPr/>
                    <a:lstStyle/>
                    <a:p>
                      <a:pPr algn="ctr"/>
                      <a:r>
                        <a:rPr lang="es-ES" dirty="0"/>
                        <a:t>R1</a:t>
                      </a:r>
                    </a:p>
                  </a:txBody>
                  <a:tcPr/>
                </a:tc>
                <a:tc>
                  <a:txBody>
                    <a:bodyPr/>
                    <a:lstStyle/>
                    <a:p>
                      <a:pPr algn="ctr"/>
                      <a:r>
                        <a:rPr lang="es-ES" dirty="0"/>
                        <a:t>R2</a:t>
                      </a:r>
                    </a:p>
                  </a:txBody>
                  <a:tcPr/>
                </a:tc>
                <a:tc>
                  <a:txBody>
                    <a:bodyPr/>
                    <a:lstStyle/>
                    <a:p>
                      <a:pPr algn="ctr"/>
                      <a:r>
                        <a:rPr lang="es-ES" dirty="0"/>
                        <a:t>R3</a:t>
                      </a:r>
                    </a:p>
                  </a:txBody>
                  <a:tcPr/>
                </a:tc>
                <a:tc>
                  <a:txBody>
                    <a:bodyPr/>
                    <a:lstStyle/>
                    <a:p>
                      <a:pPr algn="ctr"/>
                      <a:r>
                        <a:rPr lang="es-ES" dirty="0"/>
                        <a:t>R4</a:t>
                      </a:r>
                    </a:p>
                  </a:txBody>
                  <a:tcPr/>
                </a:tc>
                <a:tc>
                  <a:txBody>
                    <a:bodyPr/>
                    <a:lstStyle/>
                    <a:p>
                      <a:pPr algn="ctr"/>
                      <a:r>
                        <a:rPr lang="es-ES" dirty="0"/>
                        <a:t>R5</a:t>
                      </a:r>
                    </a:p>
                  </a:txBody>
                  <a:tcPr/>
                </a:tc>
                <a:tc>
                  <a:txBody>
                    <a:bodyPr/>
                    <a:lstStyle/>
                    <a:p>
                      <a:pPr algn="ctr"/>
                      <a:r>
                        <a:rPr lang="es-ES" dirty="0"/>
                        <a:t>R6</a:t>
                      </a:r>
                    </a:p>
                  </a:txBody>
                  <a:tcPr/>
                </a:tc>
                <a:tc>
                  <a:txBody>
                    <a:bodyPr/>
                    <a:lstStyle/>
                    <a:p>
                      <a:pPr algn="ctr"/>
                      <a:r>
                        <a:rPr lang="es-ES" dirty="0"/>
                        <a:t>R7</a:t>
                      </a:r>
                    </a:p>
                  </a:txBody>
                  <a:tcPr/>
                </a:tc>
                <a:tc>
                  <a:txBody>
                    <a:bodyPr/>
                    <a:lstStyle/>
                    <a:p>
                      <a:pPr algn="ctr"/>
                      <a:r>
                        <a:rPr lang="es-ES" dirty="0"/>
                        <a:t>R8</a:t>
                      </a:r>
                    </a:p>
                  </a:txBody>
                  <a:tcPr/>
                </a:tc>
                <a:tc>
                  <a:txBody>
                    <a:bodyPr/>
                    <a:lstStyle/>
                    <a:p>
                      <a:pPr algn="ctr"/>
                      <a:r>
                        <a:rPr lang="es-ES" dirty="0"/>
                        <a:t>R9</a:t>
                      </a:r>
                    </a:p>
                  </a:txBody>
                  <a:tcPr/>
                </a:tc>
                <a:extLst>
                  <a:ext uri="{0D108BD9-81ED-4DB2-BD59-A6C34878D82A}">
                    <a16:rowId xmlns:a16="http://schemas.microsoft.com/office/drawing/2014/main" val="947466884"/>
                  </a:ext>
                </a:extLst>
              </a:tr>
            </a:tbl>
          </a:graphicData>
        </a:graphic>
      </p:graphicFrame>
      <p:sp>
        <p:nvSpPr>
          <p:cNvPr id="8" name="Rectángulo 7">
            <a:extLst>
              <a:ext uri="{FF2B5EF4-FFF2-40B4-BE49-F238E27FC236}">
                <a16:creationId xmlns:a16="http://schemas.microsoft.com/office/drawing/2014/main" id="{5CBD9790-34E3-F5FE-295E-C747AD78447E}"/>
              </a:ext>
            </a:extLst>
          </p:cNvPr>
          <p:cNvSpPr/>
          <p:nvPr/>
        </p:nvSpPr>
        <p:spPr>
          <a:xfrm>
            <a:off x="220716" y="6169573"/>
            <a:ext cx="1797269" cy="456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APUNTADOR</a:t>
            </a:r>
          </a:p>
        </p:txBody>
      </p:sp>
      <p:cxnSp>
        <p:nvCxnSpPr>
          <p:cNvPr id="10" name="Conector recto de flecha 9">
            <a:extLst>
              <a:ext uri="{FF2B5EF4-FFF2-40B4-BE49-F238E27FC236}">
                <a16:creationId xmlns:a16="http://schemas.microsoft.com/office/drawing/2014/main" id="{550963E5-964C-B615-FEF5-D63D0BCA2FDE}"/>
              </a:ext>
            </a:extLst>
          </p:cNvPr>
          <p:cNvCxnSpPr/>
          <p:nvPr/>
        </p:nvCxnSpPr>
        <p:spPr>
          <a:xfrm flipV="1">
            <a:off x="677334" y="5394493"/>
            <a:ext cx="442017" cy="659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6589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45C426-C83A-EED1-2F54-92D7A7FF7986}"/>
              </a:ext>
            </a:extLst>
          </p:cNvPr>
          <p:cNvSpPr>
            <a:spLocks noGrp="1"/>
          </p:cNvSpPr>
          <p:nvPr>
            <p:ph type="title"/>
          </p:nvPr>
        </p:nvSpPr>
        <p:spPr/>
        <p:txBody>
          <a:bodyPr/>
          <a:lstStyle/>
          <a:p>
            <a:r>
              <a:rPr lang="es-ES" dirty="0"/>
              <a:t>Constructores</a:t>
            </a:r>
          </a:p>
        </p:txBody>
      </p:sp>
      <p:graphicFrame>
        <p:nvGraphicFramePr>
          <p:cNvPr id="4" name="Marcador de contenido 3">
            <a:extLst>
              <a:ext uri="{FF2B5EF4-FFF2-40B4-BE49-F238E27FC236}">
                <a16:creationId xmlns:a16="http://schemas.microsoft.com/office/drawing/2014/main" id="{E72ADC8A-1E26-3377-9D0A-9E59E39B867D}"/>
              </a:ext>
            </a:extLst>
          </p:cNvPr>
          <p:cNvGraphicFramePr>
            <a:graphicFrameLocks noGrp="1"/>
          </p:cNvGraphicFramePr>
          <p:nvPr>
            <p:ph idx="1"/>
            <p:extLst>
              <p:ext uri="{D42A27DB-BD31-4B8C-83A1-F6EECF244321}">
                <p14:modId xmlns:p14="http://schemas.microsoft.com/office/powerpoint/2010/main" val="2413692298"/>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6278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A5C329-FDF8-516A-9E92-265EAFD95F1D}"/>
              </a:ext>
            </a:extLst>
          </p:cNvPr>
          <p:cNvSpPr>
            <a:spLocks noGrp="1"/>
          </p:cNvSpPr>
          <p:nvPr>
            <p:ph type="title"/>
          </p:nvPr>
        </p:nvSpPr>
        <p:spPr>
          <a:xfrm>
            <a:off x="677334" y="609600"/>
            <a:ext cx="8596668" cy="840828"/>
          </a:xfrm>
        </p:spPr>
        <p:txBody>
          <a:bodyPr/>
          <a:lstStyle/>
          <a:p>
            <a:r>
              <a:rPr lang="es-ES" dirty="0"/>
              <a:t>Funciones más importantes</a:t>
            </a:r>
          </a:p>
        </p:txBody>
      </p:sp>
      <p:graphicFrame>
        <p:nvGraphicFramePr>
          <p:cNvPr id="4" name="Marcador de contenido 3">
            <a:extLst>
              <a:ext uri="{FF2B5EF4-FFF2-40B4-BE49-F238E27FC236}">
                <a16:creationId xmlns:a16="http://schemas.microsoft.com/office/drawing/2014/main" id="{45630F11-2400-37C3-F044-DCDE306D255A}"/>
              </a:ext>
            </a:extLst>
          </p:cNvPr>
          <p:cNvGraphicFramePr>
            <a:graphicFrameLocks noGrp="1"/>
          </p:cNvGraphicFramePr>
          <p:nvPr>
            <p:ph idx="1"/>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2131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D155EE-AA70-9997-3D2F-80A987C0FA43}"/>
              </a:ext>
            </a:extLst>
          </p:cNvPr>
          <p:cNvSpPr>
            <a:spLocks noGrp="1"/>
          </p:cNvSpPr>
          <p:nvPr>
            <p:ph type="title"/>
          </p:nvPr>
        </p:nvSpPr>
        <p:spPr>
          <a:xfrm>
            <a:off x="677334" y="609600"/>
            <a:ext cx="8596668" cy="882534"/>
          </a:xfrm>
        </p:spPr>
        <p:txBody>
          <a:bodyPr/>
          <a:lstStyle/>
          <a:p>
            <a:r>
              <a:rPr lang="es-ES" dirty="0"/>
              <a:t>Ejemplo RandomAccesFile</a:t>
            </a:r>
          </a:p>
        </p:txBody>
      </p:sp>
      <p:sp>
        <p:nvSpPr>
          <p:cNvPr id="4" name="Marcador de contenido 3">
            <a:extLst>
              <a:ext uri="{FF2B5EF4-FFF2-40B4-BE49-F238E27FC236}">
                <a16:creationId xmlns:a16="http://schemas.microsoft.com/office/drawing/2014/main" id="{37F8F293-4AF5-926C-1F0F-B0FF841F077E}"/>
              </a:ext>
            </a:extLst>
          </p:cNvPr>
          <p:cNvSpPr>
            <a:spLocks noGrp="1"/>
          </p:cNvSpPr>
          <p:nvPr>
            <p:ph idx="1"/>
          </p:nvPr>
        </p:nvSpPr>
        <p:spPr>
          <a:xfrm>
            <a:off x="677333" y="2160589"/>
            <a:ext cx="9633315" cy="3880773"/>
          </a:xfrm>
          <a:prstGeom prst="rect">
            <a:avLst/>
          </a:prstGeom>
        </p:spPr>
        <p:txBody>
          <a:bodyPr wrap="square" numCol="2">
            <a:normAutofit fontScale="92500" lnSpcReduction="1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indent="0">
              <a:buNone/>
            </a:pPr>
            <a:r>
              <a:rPr lang="es-ES" sz="1600" dirty="0"/>
              <a:t>File file = </a:t>
            </a:r>
            <a:r>
              <a:rPr lang="es-ES" sz="1600" dirty="0">
                <a:solidFill>
                  <a:srgbClr val="CC7832"/>
                </a:solidFill>
              </a:rPr>
              <a:t>new </a:t>
            </a:r>
            <a:r>
              <a:rPr lang="es-ES" sz="1600" dirty="0"/>
              <a:t>File(</a:t>
            </a:r>
            <a:r>
              <a:rPr lang="es-ES" sz="1600" dirty="0">
                <a:solidFill>
                  <a:srgbClr val="6A8759"/>
                </a:solidFill>
              </a:rPr>
              <a:t>"teoria/aleatorio.txt"</a:t>
            </a:r>
            <a:r>
              <a:rPr lang="es-ES" sz="1600" dirty="0"/>
              <a:t>)</a:t>
            </a:r>
            <a:r>
              <a:rPr lang="es-ES" sz="1600" dirty="0">
                <a:solidFill>
                  <a:srgbClr val="CC7832"/>
                </a:solidFill>
              </a:rPr>
              <a:t>;</a:t>
            </a:r>
            <a:br>
              <a:rPr lang="es-ES" sz="1600" dirty="0">
                <a:solidFill>
                  <a:srgbClr val="CC7832"/>
                </a:solidFill>
              </a:rPr>
            </a:br>
            <a:r>
              <a:rPr lang="es-ES" sz="1600" dirty="0">
                <a:solidFill>
                  <a:srgbClr val="CC7832"/>
                </a:solidFill>
              </a:rPr>
              <a:t>try </a:t>
            </a:r>
            <a:r>
              <a:rPr lang="es-ES" sz="1600" dirty="0"/>
              <a:t>{</a:t>
            </a:r>
            <a:br>
              <a:rPr lang="es-ES" sz="1600" dirty="0"/>
            </a:br>
            <a:r>
              <a:rPr lang="es-ES" sz="1600" dirty="0"/>
              <a:t>   RandomAccessFile randomAccessFile = </a:t>
            </a:r>
            <a:r>
              <a:rPr lang="es-ES" sz="1600" dirty="0">
                <a:solidFill>
                  <a:srgbClr val="CC7832"/>
                </a:solidFill>
              </a:rPr>
              <a:t>new        </a:t>
            </a:r>
            <a:r>
              <a:rPr lang="es-ES" sz="1600" dirty="0"/>
              <a:t>RandomAccessFile(file</a:t>
            </a:r>
            <a:r>
              <a:rPr lang="es-ES" sz="1600" dirty="0">
                <a:solidFill>
                  <a:srgbClr val="CC7832"/>
                </a:solidFill>
              </a:rPr>
              <a:t>, </a:t>
            </a:r>
            <a:r>
              <a:rPr lang="es-ES" sz="1600" dirty="0">
                <a:solidFill>
                  <a:srgbClr val="6A8759"/>
                </a:solidFill>
              </a:rPr>
              <a:t>"rw"</a:t>
            </a:r>
            <a:r>
              <a:rPr lang="es-ES" sz="1600" dirty="0"/>
              <a:t>)</a:t>
            </a:r>
            <a:r>
              <a:rPr lang="es-ES" sz="1600" dirty="0">
                <a:solidFill>
                  <a:srgbClr val="CC7832"/>
                </a:solidFill>
              </a:rPr>
              <a:t>;</a:t>
            </a:r>
            <a:br>
              <a:rPr lang="es-ES" sz="1600" dirty="0">
                <a:solidFill>
                  <a:srgbClr val="CC7832"/>
                </a:solidFill>
              </a:rPr>
            </a:br>
            <a:r>
              <a:rPr lang="es-ES" sz="1600" dirty="0">
                <a:solidFill>
                  <a:srgbClr val="CC7832"/>
                </a:solidFill>
              </a:rPr>
              <a:t>   </a:t>
            </a:r>
            <a:r>
              <a:rPr lang="es-ES" sz="1600" dirty="0"/>
              <a:t>System.</a:t>
            </a:r>
            <a:r>
              <a:rPr lang="es-ES" sz="1600" i="1" dirty="0">
                <a:solidFill>
                  <a:srgbClr val="9876AA"/>
                </a:solidFill>
              </a:rPr>
              <a:t>out</a:t>
            </a:r>
            <a:r>
              <a:rPr lang="es-ES" sz="1600" dirty="0"/>
              <a:t>.println(</a:t>
            </a:r>
            <a:r>
              <a:rPr lang="es-ES" sz="1600" dirty="0">
                <a:solidFill>
                  <a:srgbClr val="6A8759"/>
                </a:solidFill>
              </a:rPr>
              <a:t>"Posición del puntero: " </a:t>
            </a:r>
            <a:r>
              <a:rPr lang="es-ES" sz="1600" dirty="0"/>
              <a:t>+ randomAccessFile.getFilePointer())</a:t>
            </a:r>
            <a:r>
              <a:rPr lang="es-ES" sz="1600" dirty="0">
                <a:solidFill>
                  <a:srgbClr val="CC7832"/>
                </a:solidFill>
              </a:rPr>
              <a:t>;</a:t>
            </a:r>
            <a:br>
              <a:rPr lang="es-ES" sz="1600" dirty="0">
                <a:solidFill>
                  <a:srgbClr val="CC7832"/>
                </a:solidFill>
              </a:rPr>
            </a:br>
            <a:r>
              <a:rPr lang="es-ES" sz="1600" dirty="0">
                <a:solidFill>
                  <a:srgbClr val="CC7832"/>
                </a:solidFill>
              </a:rPr>
              <a:t>   </a:t>
            </a:r>
            <a:r>
              <a:rPr lang="es-ES" sz="1600" dirty="0"/>
              <a:t>String texto = </a:t>
            </a:r>
            <a:r>
              <a:rPr lang="es-ES" sz="1600" dirty="0">
                <a:solidFill>
                  <a:srgbClr val="6A8759"/>
                </a:solidFill>
              </a:rPr>
              <a:t>"Linea 1</a:t>
            </a:r>
            <a:r>
              <a:rPr lang="es-ES" sz="1600" dirty="0">
                <a:solidFill>
                  <a:srgbClr val="CC7832"/>
                </a:solidFill>
              </a:rPr>
              <a:t>\n</a:t>
            </a:r>
            <a:r>
              <a:rPr lang="es-ES" sz="1600" dirty="0">
                <a:solidFill>
                  <a:srgbClr val="6A8759"/>
                </a:solidFill>
              </a:rPr>
              <a:t>Linea 2"</a:t>
            </a:r>
            <a:r>
              <a:rPr lang="es-ES" sz="1600" dirty="0">
                <a:solidFill>
                  <a:srgbClr val="CC7832"/>
                </a:solidFill>
              </a:rPr>
              <a:t>;</a:t>
            </a:r>
            <a:br>
              <a:rPr lang="es-ES" sz="1600" dirty="0">
                <a:solidFill>
                  <a:srgbClr val="CC7832"/>
                </a:solidFill>
              </a:rPr>
            </a:br>
            <a:r>
              <a:rPr lang="es-ES" sz="1600" dirty="0">
                <a:solidFill>
                  <a:srgbClr val="CC7832"/>
                </a:solidFill>
              </a:rPr>
              <a:t>   </a:t>
            </a:r>
            <a:r>
              <a:rPr lang="es-ES" sz="1600" dirty="0"/>
              <a:t>randomAccessFile.seek(</a:t>
            </a:r>
            <a:r>
              <a:rPr lang="es-ES" sz="1600" dirty="0">
                <a:solidFill>
                  <a:srgbClr val="6897BB"/>
                </a:solidFill>
              </a:rPr>
              <a:t>0</a:t>
            </a:r>
            <a:r>
              <a:rPr lang="es-ES" sz="1600" dirty="0"/>
              <a:t>)</a:t>
            </a:r>
            <a:r>
              <a:rPr lang="es-ES" sz="1600" dirty="0">
                <a:solidFill>
                  <a:srgbClr val="CC7832"/>
                </a:solidFill>
              </a:rPr>
              <a:t>;</a:t>
            </a:r>
            <a:br>
              <a:rPr lang="es-ES" sz="1600" dirty="0">
                <a:solidFill>
                  <a:srgbClr val="CC7832"/>
                </a:solidFill>
              </a:rPr>
            </a:br>
            <a:r>
              <a:rPr lang="es-ES" sz="1600" dirty="0">
                <a:solidFill>
                  <a:srgbClr val="CC7832"/>
                </a:solidFill>
              </a:rPr>
              <a:t>   </a:t>
            </a:r>
            <a:r>
              <a:rPr lang="es-ES" sz="1600" dirty="0"/>
              <a:t>randomAccessFile</a:t>
            </a:r>
            <a:br>
              <a:rPr lang="es-ES" sz="1600" dirty="0"/>
            </a:br>
            <a:r>
              <a:rPr lang="es-ES" sz="1600" dirty="0"/>
              <a:t>         .write(texto.getBytes(StandardCharsets.</a:t>
            </a:r>
            <a:r>
              <a:rPr lang="es-ES" sz="1600" i="1" dirty="0">
                <a:solidFill>
                  <a:srgbClr val="9876AA"/>
                </a:solidFill>
              </a:rPr>
              <a:t>UTF_8</a:t>
            </a:r>
            <a:r>
              <a:rPr lang="es-ES" sz="1600" dirty="0"/>
              <a:t>))</a:t>
            </a:r>
            <a:r>
              <a:rPr lang="es-ES" sz="1600" dirty="0">
                <a:solidFill>
                  <a:srgbClr val="CC7832"/>
                </a:solidFill>
              </a:rPr>
              <a:t>;</a:t>
            </a:r>
            <a:br>
              <a:rPr lang="es-ES" sz="1600" dirty="0">
                <a:solidFill>
                  <a:srgbClr val="CC7832"/>
                </a:solidFill>
              </a:rPr>
            </a:br>
            <a:r>
              <a:rPr lang="es-ES" sz="1600" dirty="0">
                <a:solidFill>
                  <a:srgbClr val="CC7832"/>
                </a:solidFill>
              </a:rPr>
              <a:t>   </a:t>
            </a:r>
            <a:r>
              <a:rPr lang="es-ES" sz="1600" dirty="0"/>
              <a:t>System.</a:t>
            </a:r>
            <a:r>
              <a:rPr lang="es-ES" sz="1600" i="1" dirty="0">
                <a:solidFill>
                  <a:srgbClr val="9876AA"/>
                </a:solidFill>
              </a:rPr>
              <a:t>out</a:t>
            </a:r>
            <a:r>
              <a:rPr lang="es-ES" sz="1600" dirty="0"/>
              <a:t>.println(</a:t>
            </a:r>
            <a:r>
              <a:rPr lang="es-ES" sz="1600" dirty="0">
                <a:solidFill>
                  <a:srgbClr val="6A8759"/>
                </a:solidFill>
              </a:rPr>
              <a:t>"Posición del puntero: " </a:t>
            </a:r>
            <a:r>
              <a:rPr lang="es-ES" sz="1600" dirty="0"/>
              <a:t>+ randomAccessFile.getFilePointer())</a:t>
            </a:r>
            <a:r>
              <a:rPr lang="es-ES" sz="1600" dirty="0">
                <a:solidFill>
                  <a:srgbClr val="CC7832"/>
                </a:solidFill>
              </a:rPr>
              <a:t>;</a:t>
            </a:r>
            <a:br>
              <a:rPr lang="es-ES" sz="1600" dirty="0">
                <a:solidFill>
                  <a:srgbClr val="CC7832"/>
                </a:solidFill>
              </a:rPr>
            </a:br>
            <a:r>
              <a:rPr lang="es-ES" sz="1600" dirty="0">
                <a:solidFill>
                  <a:srgbClr val="CC7832"/>
                </a:solidFill>
              </a:rPr>
              <a:t>   </a:t>
            </a:r>
            <a:r>
              <a:rPr lang="es-ES" sz="1600" dirty="0"/>
              <a:t>randomAccessFile.seek(</a:t>
            </a:r>
            <a:r>
              <a:rPr lang="es-ES" sz="1600" dirty="0">
                <a:solidFill>
                  <a:srgbClr val="6897BB"/>
                </a:solidFill>
              </a:rPr>
              <a:t>0</a:t>
            </a:r>
            <a:r>
              <a:rPr lang="es-ES" sz="1600" dirty="0"/>
              <a:t>)</a:t>
            </a:r>
            <a:r>
              <a:rPr lang="es-ES" sz="1600" dirty="0">
                <a:solidFill>
                  <a:srgbClr val="CC7832"/>
                </a:solidFill>
              </a:rPr>
              <a:t>;</a:t>
            </a:r>
            <a:br>
              <a:rPr lang="es-ES" sz="1600" dirty="0">
                <a:solidFill>
                  <a:srgbClr val="CC7832"/>
                </a:solidFill>
              </a:rPr>
            </a:br>
            <a:r>
              <a:rPr lang="es-ES" sz="1600" dirty="0">
                <a:solidFill>
                  <a:srgbClr val="CC7832"/>
                </a:solidFill>
              </a:rPr>
              <a:t>   </a:t>
            </a:r>
            <a:r>
              <a:rPr lang="es-ES" sz="1600" dirty="0"/>
              <a:t>String line</a:t>
            </a:r>
            <a:r>
              <a:rPr lang="es-ES" sz="1600" dirty="0">
                <a:solidFill>
                  <a:srgbClr val="CC7832"/>
                </a:solidFill>
              </a:rPr>
              <a:t>;</a:t>
            </a:r>
            <a:br>
              <a:rPr lang="es-ES" sz="1600" dirty="0">
                <a:solidFill>
                  <a:srgbClr val="CC7832"/>
                </a:solidFill>
              </a:rPr>
            </a:br>
            <a:r>
              <a:rPr lang="es-ES" sz="1600" dirty="0">
                <a:solidFill>
                  <a:srgbClr val="CC7832"/>
                </a:solidFill>
              </a:rPr>
              <a:t>   </a:t>
            </a:r>
            <a:r>
              <a:rPr lang="es-ES" sz="1600" dirty="0" err="1">
                <a:solidFill>
                  <a:srgbClr val="CC7832"/>
                </a:solidFill>
              </a:rPr>
              <a:t>while</a:t>
            </a:r>
            <a:r>
              <a:rPr lang="es-ES" sz="1600" dirty="0">
                <a:solidFill>
                  <a:srgbClr val="CC7832"/>
                </a:solidFill>
              </a:rPr>
              <a:t> </a:t>
            </a:r>
            <a:r>
              <a:rPr lang="es-ES" sz="1600" dirty="0"/>
              <a:t>((line= randomAccessFile.readLine())!=</a:t>
            </a:r>
            <a:r>
              <a:rPr lang="es-ES" sz="1600" dirty="0">
                <a:solidFill>
                  <a:srgbClr val="CC7832"/>
                </a:solidFill>
              </a:rPr>
              <a:t>null</a:t>
            </a:r>
            <a:r>
              <a:rPr lang="es-ES" sz="1600" dirty="0"/>
              <a:t>){</a:t>
            </a:r>
            <a:br>
              <a:rPr lang="es-ES" sz="1600" dirty="0"/>
            </a:br>
            <a:r>
              <a:rPr lang="es-ES" sz="1600" dirty="0"/>
              <a:t>      System.</a:t>
            </a:r>
            <a:r>
              <a:rPr lang="es-ES" sz="1600" i="1" dirty="0">
                <a:solidFill>
                  <a:srgbClr val="9876AA"/>
                </a:solidFill>
              </a:rPr>
              <a:t>out</a:t>
            </a:r>
            <a:r>
              <a:rPr lang="es-ES" sz="1600" dirty="0"/>
              <a:t>.println(</a:t>
            </a:r>
            <a:r>
              <a:rPr lang="es-ES" sz="1600" dirty="0">
                <a:solidFill>
                  <a:srgbClr val="6A8759"/>
                </a:solidFill>
              </a:rPr>
              <a:t>"Texto leído del fichero:"</a:t>
            </a:r>
            <a:r>
              <a:rPr lang="es-ES" sz="1600" dirty="0"/>
              <a:t>)</a:t>
            </a:r>
            <a:r>
              <a:rPr lang="es-ES" sz="1600" dirty="0">
                <a:solidFill>
                  <a:srgbClr val="CC7832"/>
                </a:solidFill>
              </a:rPr>
              <a:t>;</a:t>
            </a:r>
            <a:br>
              <a:rPr lang="es-ES" sz="1600" dirty="0">
                <a:solidFill>
                  <a:srgbClr val="CC7832"/>
                </a:solidFill>
              </a:rPr>
            </a:br>
            <a:r>
              <a:rPr lang="es-ES" sz="1600" dirty="0">
                <a:solidFill>
                  <a:srgbClr val="CC7832"/>
                </a:solidFill>
              </a:rPr>
              <a:t>      </a:t>
            </a:r>
            <a:r>
              <a:rPr lang="es-ES" sz="1600" dirty="0"/>
              <a:t>System.</a:t>
            </a:r>
            <a:r>
              <a:rPr lang="es-ES" sz="1600" i="1" dirty="0">
                <a:solidFill>
                  <a:srgbClr val="9876AA"/>
                </a:solidFill>
              </a:rPr>
              <a:t>out</a:t>
            </a:r>
            <a:r>
              <a:rPr lang="es-ES" sz="1600" dirty="0"/>
              <a:t>.println(line)</a:t>
            </a:r>
            <a:r>
              <a:rPr lang="es-ES" sz="1600" dirty="0">
                <a:solidFill>
                  <a:srgbClr val="CC7832"/>
                </a:solidFill>
              </a:rPr>
              <a:t>;</a:t>
            </a:r>
            <a:br>
              <a:rPr lang="es-ES" sz="1600" dirty="0">
                <a:solidFill>
                  <a:srgbClr val="CC7832"/>
                </a:solidFill>
              </a:rPr>
            </a:br>
            <a:r>
              <a:rPr lang="es-ES" sz="1600" dirty="0">
                <a:solidFill>
                  <a:srgbClr val="CC7832"/>
                </a:solidFill>
              </a:rPr>
              <a:t>   </a:t>
            </a:r>
            <a:r>
              <a:rPr lang="es-ES" sz="1600" dirty="0"/>
              <a:t>}</a:t>
            </a:r>
            <a:br>
              <a:rPr lang="es-ES" sz="1600" dirty="0"/>
            </a:br>
            <a:r>
              <a:rPr lang="es-ES" sz="1600" dirty="0"/>
              <a:t>   System.</a:t>
            </a:r>
            <a:r>
              <a:rPr lang="es-ES" sz="1600" i="1" dirty="0">
                <a:solidFill>
                  <a:srgbClr val="9876AA"/>
                </a:solidFill>
              </a:rPr>
              <a:t>out</a:t>
            </a:r>
            <a:r>
              <a:rPr lang="es-ES" sz="1600" dirty="0"/>
              <a:t>.println(</a:t>
            </a:r>
            <a:r>
              <a:rPr lang="es-ES" sz="1600" dirty="0">
                <a:solidFill>
                  <a:srgbClr val="6A8759"/>
                </a:solidFill>
              </a:rPr>
              <a:t>"Posición del puntero: " </a:t>
            </a:r>
            <a:r>
              <a:rPr lang="es-ES" sz="1600" dirty="0"/>
              <a:t>+ randomAccessFile.getFilePointer())</a:t>
            </a:r>
            <a:r>
              <a:rPr lang="es-ES" sz="1600" dirty="0">
                <a:solidFill>
                  <a:srgbClr val="CC7832"/>
                </a:solidFill>
              </a:rPr>
              <a:t>;</a:t>
            </a:r>
            <a:br>
              <a:rPr lang="es-ES" sz="1600" dirty="0">
                <a:solidFill>
                  <a:srgbClr val="CC7832"/>
                </a:solidFill>
              </a:rPr>
            </a:br>
            <a:r>
              <a:rPr lang="es-ES" sz="1600" dirty="0">
                <a:solidFill>
                  <a:srgbClr val="CC7832"/>
                </a:solidFill>
              </a:rPr>
              <a:t>   </a:t>
            </a:r>
            <a:r>
              <a:rPr lang="es-ES" sz="1600" dirty="0"/>
              <a:t>randomAccessFile.seek(</a:t>
            </a:r>
            <a:r>
              <a:rPr lang="es-ES" sz="1600" dirty="0">
                <a:solidFill>
                  <a:srgbClr val="6897BB"/>
                </a:solidFill>
              </a:rPr>
              <a:t>2</a:t>
            </a:r>
            <a:r>
              <a:rPr lang="es-ES" sz="1600" dirty="0"/>
              <a:t>)</a:t>
            </a:r>
            <a:r>
              <a:rPr lang="es-ES" sz="1600" dirty="0">
                <a:solidFill>
                  <a:srgbClr val="CC7832"/>
                </a:solidFill>
              </a:rPr>
              <a:t>;</a:t>
            </a:r>
            <a:br>
              <a:rPr lang="es-ES" sz="1600" dirty="0">
                <a:solidFill>
                  <a:srgbClr val="CC7832"/>
                </a:solidFill>
              </a:rPr>
            </a:br>
            <a:r>
              <a:rPr lang="es-ES" sz="1600" dirty="0">
                <a:solidFill>
                  <a:srgbClr val="CC7832"/>
                </a:solidFill>
              </a:rPr>
              <a:t>   </a:t>
            </a:r>
            <a:r>
              <a:rPr lang="es-ES" sz="1600" dirty="0"/>
              <a:t>System.</a:t>
            </a:r>
            <a:r>
              <a:rPr lang="es-ES" sz="1600" i="1" dirty="0">
                <a:solidFill>
                  <a:srgbClr val="9876AA"/>
                </a:solidFill>
              </a:rPr>
              <a:t>out</a:t>
            </a:r>
            <a:r>
              <a:rPr lang="es-ES" sz="1600" dirty="0"/>
              <a:t>.println(</a:t>
            </a:r>
            <a:r>
              <a:rPr lang="es-ES" sz="1600" dirty="0">
                <a:solidFill>
                  <a:srgbClr val="6A8759"/>
                </a:solidFill>
              </a:rPr>
              <a:t>"Posición del puntero: " </a:t>
            </a:r>
            <a:r>
              <a:rPr lang="es-ES" sz="1600" dirty="0"/>
              <a:t>+ randomAccessFile.getFilePointer())</a:t>
            </a:r>
            <a:r>
              <a:rPr lang="es-ES" sz="1600" dirty="0">
                <a:solidFill>
                  <a:srgbClr val="CC7832"/>
                </a:solidFill>
              </a:rPr>
              <a:t>;</a:t>
            </a:r>
            <a:br>
              <a:rPr lang="es-ES" sz="1600" dirty="0">
                <a:solidFill>
                  <a:srgbClr val="CC7832"/>
                </a:solidFill>
              </a:rPr>
            </a:br>
            <a:r>
              <a:rPr lang="es-ES" sz="1600" dirty="0">
                <a:solidFill>
                  <a:srgbClr val="CC7832"/>
                </a:solidFill>
              </a:rPr>
              <a:t>   </a:t>
            </a:r>
            <a:r>
              <a:rPr lang="es-ES" sz="1600" dirty="0"/>
              <a:t>randomAccessFile.close()</a:t>
            </a:r>
            <a:r>
              <a:rPr lang="es-ES" sz="1600" dirty="0">
                <a:solidFill>
                  <a:srgbClr val="CC7832"/>
                </a:solidFill>
              </a:rPr>
              <a:t>;</a:t>
            </a:r>
            <a:br>
              <a:rPr lang="es-ES" sz="1600" dirty="0">
                <a:solidFill>
                  <a:srgbClr val="CC7832"/>
                </a:solidFill>
              </a:rPr>
            </a:br>
            <a:r>
              <a:rPr lang="es-ES" sz="1600" dirty="0"/>
              <a:t>} </a:t>
            </a:r>
            <a:r>
              <a:rPr lang="es-ES" sz="1600" dirty="0">
                <a:solidFill>
                  <a:srgbClr val="CC7832"/>
                </a:solidFill>
              </a:rPr>
              <a:t>catch </a:t>
            </a:r>
            <a:r>
              <a:rPr lang="es-ES" sz="1600" dirty="0"/>
              <a:t>(FileNotFoundException e) {</a:t>
            </a:r>
            <a:br>
              <a:rPr lang="es-ES" sz="1600" dirty="0"/>
            </a:br>
            <a:r>
              <a:rPr lang="es-ES" sz="1600" dirty="0"/>
              <a:t>   System.</a:t>
            </a:r>
            <a:r>
              <a:rPr lang="es-ES" sz="1600" i="1" dirty="0">
                <a:solidFill>
                  <a:srgbClr val="9876AA"/>
                </a:solidFill>
              </a:rPr>
              <a:t>err</a:t>
            </a:r>
            <a:r>
              <a:rPr lang="es-ES" sz="1600" dirty="0"/>
              <a:t>.println(</a:t>
            </a:r>
            <a:r>
              <a:rPr lang="es-ES" sz="1600" dirty="0">
                <a:solidFill>
                  <a:srgbClr val="6A8759"/>
                </a:solidFill>
              </a:rPr>
              <a:t>"No se ha encontrado el fichero: " </a:t>
            </a:r>
            <a:r>
              <a:rPr lang="es-ES" sz="1600" dirty="0"/>
              <a:t>+ file.getName())</a:t>
            </a:r>
            <a:r>
              <a:rPr lang="es-ES" sz="1600" dirty="0">
                <a:solidFill>
                  <a:srgbClr val="CC7832"/>
                </a:solidFill>
              </a:rPr>
              <a:t>;</a:t>
            </a:r>
            <a:br>
              <a:rPr lang="es-ES" sz="1600" dirty="0">
                <a:solidFill>
                  <a:srgbClr val="CC7832"/>
                </a:solidFill>
              </a:rPr>
            </a:br>
            <a:r>
              <a:rPr lang="es-ES" sz="1600" dirty="0">
                <a:solidFill>
                  <a:srgbClr val="CC7832"/>
                </a:solidFill>
              </a:rPr>
              <a:t>   </a:t>
            </a:r>
            <a:r>
              <a:rPr lang="es-ES" sz="1600" dirty="0"/>
              <a:t>e.printStackTrace()</a:t>
            </a:r>
            <a:r>
              <a:rPr lang="es-ES" sz="1600" dirty="0">
                <a:solidFill>
                  <a:srgbClr val="CC7832"/>
                </a:solidFill>
              </a:rPr>
              <a:t>;</a:t>
            </a:r>
            <a:br>
              <a:rPr lang="es-ES" sz="1600" dirty="0">
                <a:solidFill>
                  <a:srgbClr val="CC7832"/>
                </a:solidFill>
              </a:rPr>
            </a:br>
            <a:r>
              <a:rPr lang="es-ES" sz="1600" dirty="0"/>
              <a:t>} </a:t>
            </a:r>
            <a:r>
              <a:rPr lang="es-ES" sz="1600" dirty="0">
                <a:solidFill>
                  <a:srgbClr val="CC7832"/>
                </a:solidFill>
              </a:rPr>
              <a:t>catch </a:t>
            </a:r>
            <a:r>
              <a:rPr lang="es-ES" sz="1600" dirty="0"/>
              <a:t>(IOException e) {</a:t>
            </a:r>
            <a:br>
              <a:rPr lang="es-ES" sz="1600" dirty="0"/>
            </a:br>
            <a:r>
              <a:rPr lang="es-ES" sz="1600" dirty="0"/>
              <a:t>   System.</a:t>
            </a:r>
            <a:r>
              <a:rPr lang="es-ES" sz="1600" i="1" dirty="0">
                <a:solidFill>
                  <a:srgbClr val="9876AA"/>
                </a:solidFill>
              </a:rPr>
              <a:t>err</a:t>
            </a:r>
            <a:r>
              <a:rPr lang="es-ES" sz="1600" dirty="0"/>
              <a:t>.println(</a:t>
            </a:r>
            <a:r>
              <a:rPr lang="es-ES" sz="1600" dirty="0">
                <a:solidFill>
                  <a:srgbClr val="6A8759"/>
                </a:solidFill>
              </a:rPr>
              <a:t>"Error al recuperar o insertar información"</a:t>
            </a:r>
            <a:r>
              <a:rPr lang="es-ES" sz="1600" dirty="0"/>
              <a:t>)</a:t>
            </a:r>
            <a:r>
              <a:rPr lang="es-ES" sz="1600" dirty="0">
                <a:solidFill>
                  <a:srgbClr val="CC7832"/>
                </a:solidFill>
              </a:rPr>
              <a:t>;</a:t>
            </a:r>
            <a:br>
              <a:rPr lang="es-ES" sz="1600" dirty="0">
                <a:solidFill>
                  <a:srgbClr val="CC7832"/>
                </a:solidFill>
              </a:rPr>
            </a:br>
            <a:r>
              <a:rPr lang="es-ES" sz="1600" dirty="0">
                <a:solidFill>
                  <a:srgbClr val="CC7832"/>
                </a:solidFill>
              </a:rPr>
              <a:t>   </a:t>
            </a:r>
            <a:r>
              <a:rPr lang="es-ES" sz="1600" dirty="0"/>
              <a:t>e.printStackTrace()</a:t>
            </a:r>
            <a:r>
              <a:rPr lang="es-ES" sz="1600" dirty="0">
                <a:solidFill>
                  <a:srgbClr val="CC7832"/>
                </a:solidFill>
              </a:rPr>
              <a:t>;</a:t>
            </a:r>
            <a:br>
              <a:rPr lang="es-ES" sz="1600" dirty="0">
                <a:solidFill>
                  <a:srgbClr val="CC7832"/>
                </a:solidFill>
              </a:rPr>
            </a:br>
            <a:r>
              <a:rPr lang="es-ES" sz="1600" dirty="0"/>
              <a:t>}</a:t>
            </a:r>
          </a:p>
        </p:txBody>
      </p:sp>
      <p:cxnSp>
        <p:nvCxnSpPr>
          <p:cNvPr id="6" name="Conector recto 5">
            <a:extLst>
              <a:ext uri="{FF2B5EF4-FFF2-40B4-BE49-F238E27FC236}">
                <a16:creationId xmlns:a16="http://schemas.microsoft.com/office/drawing/2014/main" id="{33861E1E-9D20-2E81-F0C8-CB711D792C9E}"/>
              </a:ext>
            </a:extLst>
          </p:cNvPr>
          <p:cNvCxnSpPr/>
          <p:nvPr/>
        </p:nvCxnSpPr>
        <p:spPr>
          <a:xfrm>
            <a:off x="5360273" y="1930400"/>
            <a:ext cx="0" cy="4549228"/>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92988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7A4CA-6AF9-058D-1B04-117475D84107}"/>
              </a:ext>
            </a:extLst>
          </p:cNvPr>
          <p:cNvSpPr>
            <a:spLocks noGrp="1"/>
          </p:cNvSpPr>
          <p:nvPr>
            <p:ph type="title"/>
          </p:nvPr>
        </p:nvSpPr>
        <p:spPr>
          <a:xfrm>
            <a:off x="677334" y="609600"/>
            <a:ext cx="8596668" cy="888124"/>
          </a:xfrm>
        </p:spPr>
        <p:txBody>
          <a:bodyPr/>
          <a:lstStyle/>
          <a:p>
            <a:pPr algn="ctr"/>
            <a:r>
              <a:rPr lang="es-ES" dirty="0"/>
              <a:t>Java.nio</a:t>
            </a:r>
          </a:p>
        </p:txBody>
      </p:sp>
      <p:sp>
        <p:nvSpPr>
          <p:cNvPr id="6" name="CuadroTexto 5">
            <a:extLst>
              <a:ext uri="{FF2B5EF4-FFF2-40B4-BE49-F238E27FC236}">
                <a16:creationId xmlns:a16="http://schemas.microsoft.com/office/drawing/2014/main" id="{3D8040C1-99DA-46CF-1CDF-B2494076EAD6}"/>
              </a:ext>
            </a:extLst>
          </p:cNvPr>
          <p:cNvSpPr txBox="1"/>
          <p:nvPr/>
        </p:nvSpPr>
        <p:spPr>
          <a:xfrm>
            <a:off x="441434" y="1862931"/>
            <a:ext cx="8596668" cy="1477328"/>
          </a:xfrm>
          <a:prstGeom prst="rect">
            <a:avLst/>
          </a:prstGeom>
          <a:noFill/>
        </p:spPr>
        <p:txBody>
          <a:bodyPr wrap="square">
            <a:spAutoFit/>
          </a:bodyPr>
          <a:lstStyle/>
          <a:p>
            <a:r>
              <a:rPr lang="es-ES" dirty="0"/>
              <a:t>Java.nio incluye nuevas clases para trabajar con ficheros.</a:t>
            </a:r>
          </a:p>
          <a:p>
            <a:endParaRPr lang="es-ES" dirty="0"/>
          </a:p>
          <a:p>
            <a:pPr marL="742950" lvl="1" indent="-285750">
              <a:buFont typeface="Wingdings" panose="05000000000000000000" pitchFamily="2" charset="2"/>
              <a:buChar char="§"/>
            </a:pPr>
            <a:r>
              <a:rPr lang="es-ES" dirty="0"/>
              <a:t>Path: Sirve para manejar las rutas de los ficheros.</a:t>
            </a:r>
          </a:p>
          <a:p>
            <a:pPr marL="742950" lvl="1" indent="-285750">
              <a:buFont typeface="Wingdings" panose="05000000000000000000" pitchFamily="2" charset="2"/>
              <a:buChar char="§"/>
            </a:pPr>
            <a:r>
              <a:rPr lang="es-ES" dirty="0"/>
              <a:t>Files: Sirve para controlar las operaciones básicas de los ficheros</a:t>
            </a:r>
          </a:p>
          <a:p>
            <a:pPr marL="742950" lvl="1" indent="-285750">
              <a:buFont typeface="Wingdings" panose="05000000000000000000" pitchFamily="2" charset="2"/>
              <a:buChar char="§"/>
            </a:pPr>
            <a:r>
              <a:rPr lang="es-ES" dirty="0"/>
              <a:t>FileSystem: Sirve para obtener referencias al sistema de archivos</a:t>
            </a:r>
          </a:p>
        </p:txBody>
      </p:sp>
    </p:spTree>
    <p:extLst>
      <p:ext uri="{BB962C8B-B14F-4D97-AF65-F5344CB8AC3E}">
        <p14:creationId xmlns:p14="http://schemas.microsoft.com/office/powerpoint/2010/main" val="37939778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AF478D-6400-3406-1141-E513F22DFA0C}"/>
              </a:ext>
            </a:extLst>
          </p:cNvPr>
          <p:cNvSpPr>
            <a:spLocks noGrp="1"/>
          </p:cNvSpPr>
          <p:nvPr>
            <p:ph type="title"/>
          </p:nvPr>
        </p:nvSpPr>
        <p:spPr/>
        <p:txBody>
          <a:bodyPr/>
          <a:lstStyle/>
          <a:p>
            <a:r>
              <a:rPr lang="es-ES" dirty="0"/>
              <a:t>Path </a:t>
            </a:r>
            <a:r>
              <a:rPr lang="es-ES" dirty="0">
                <a:sym typeface="Wingdings" panose="05000000000000000000" pitchFamily="2" charset="2"/>
              </a:rPr>
              <a:t> Funciones más importantes</a:t>
            </a:r>
            <a:endParaRPr lang="es-ES" dirty="0"/>
          </a:p>
        </p:txBody>
      </p:sp>
      <p:graphicFrame>
        <p:nvGraphicFramePr>
          <p:cNvPr id="4" name="Diagrama 3">
            <a:extLst>
              <a:ext uri="{FF2B5EF4-FFF2-40B4-BE49-F238E27FC236}">
                <a16:creationId xmlns:a16="http://schemas.microsoft.com/office/drawing/2014/main" id="{A50B974D-89A3-059A-2ADA-C046296A8A3C}"/>
              </a:ext>
            </a:extLst>
          </p:cNvPr>
          <p:cNvGraphicFramePr/>
          <p:nvPr>
            <p:extLst>
              <p:ext uri="{D42A27DB-BD31-4B8C-83A1-F6EECF244321}">
                <p14:modId xmlns:p14="http://schemas.microsoft.com/office/powerpoint/2010/main" val="3484210575"/>
              </p:ext>
            </p:extLst>
          </p:nvPr>
        </p:nvGraphicFramePr>
        <p:xfrm>
          <a:off x="677334" y="1389017"/>
          <a:ext cx="10329546" cy="4859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2283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920C88-1D21-5A41-FFF0-AD29F90B525A}"/>
              </a:ext>
            </a:extLst>
          </p:cNvPr>
          <p:cNvSpPr>
            <a:spLocks noGrp="1"/>
          </p:cNvSpPr>
          <p:nvPr>
            <p:ph type="title"/>
          </p:nvPr>
        </p:nvSpPr>
        <p:spPr>
          <a:xfrm>
            <a:off x="677334" y="609600"/>
            <a:ext cx="8596668" cy="903890"/>
          </a:xfrm>
        </p:spPr>
        <p:txBody>
          <a:bodyPr/>
          <a:lstStyle/>
          <a:p>
            <a:r>
              <a:rPr lang="es-ES" dirty="0"/>
              <a:t>Extensiones</a:t>
            </a:r>
          </a:p>
        </p:txBody>
      </p:sp>
      <p:sp>
        <p:nvSpPr>
          <p:cNvPr id="3" name="Marcador de contenido 2">
            <a:extLst>
              <a:ext uri="{FF2B5EF4-FFF2-40B4-BE49-F238E27FC236}">
                <a16:creationId xmlns:a16="http://schemas.microsoft.com/office/drawing/2014/main" id="{00E21100-11BA-9197-C86D-39500F2C5174}"/>
              </a:ext>
            </a:extLst>
          </p:cNvPr>
          <p:cNvSpPr>
            <a:spLocks noGrp="1"/>
          </p:cNvSpPr>
          <p:nvPr>
            <p:ph idx="1"/>
          </p:nvPr>
        </p:nvSpPr>
        <p:spPr/>
        <p:txBody>
          <a:bodyPr/>
          <a:lstStyle/>
          <a:p>
            <a:r>
              <a:rPr lang="es-ES" dirty="0"/>
              <a:t>Las extensiones determinan que tipo de fichero es y por tanto cómo debe tratarlo el sistema operativo.</a:t>
            </a:r>
          </a:p>
          <a:p>
            <a:pPr lvl="1"/>
            <a:r>
              <a:rPr lang="es-ES" dirty="0"/>
              <a:t>¿Es un fichero de música?</a:t>
            </a:r>
          </a:p>
          <a:p>
            <a:pPr lvl="1"/>
            <a:r>
              <a:rPr lang="es-ES" dirty="0"/>
              <a:t>¿Es un ejecutable?</a:t>
            </a:r>
          </a:p>
          <a:p>
            <a:pPr lvl="1"/>
            <a:r>
              <a:rPr lang="es-ES" dirty="0"/>
              <a:t>¿Es un fichero web?</a:t>
            </a:r>
          </a:p>
          <a:p>
            <a:pPr lvl="1"/>
            <a:r>
              <a:rPr lang="es-ES" dirty="0"/>
              <a:t>¿Es una imagen?</a:t>
            </a:r>
          </a:p>
          <a:p>
            <a:r>
              <a:rPr lang="es-ES" dirty="0"/>
              <a:t>Cómo podéis observar para cada tipo de fichero debe de existir una extensión  y cada software puede tener las suyas propias. Ej: Power point pptx.</a:t>
            </a:r>
          </a:p>
        </p:txBody>
      </p:sp>
    </p:spTree>
    <p:extLst>
      <p:ext uri="{BB962C8B-B14F-4D97-AF65-F5344CB8AC3E}">
        <p14:creationId xmlns:p14="http://schemas.microsoft.com/office/powerpoint/2010/main" val="27696239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29DDE8-1DAE-CFD8-67C6-441FEB276786}"/>
              </a:ext>
            </a:extLst>
          </p:cNvPr>
          <p:cNvSpPr>
            <a:spLocks noGrp="1"/>
          </p:cNvSpPr>
          <p:nvPr>
            <p:ph type="title"/>
          </p:nvPr>
        </p:nvSpPr>
        <p:spPr/>
        <p:txBody>
          <a:bodyPr/>
          <a:lstStyle/>
          <a:p>
            <a:r>
              <a:rPr lang="es-ES" dirty="0"/>
              <a:t>Files </a:t>
            </a:r>
            <a:r>
              <a:rPr lang="es-ES" dirty="0">
                <a:sym typeface="Wingdings" panose="05000000000000000000" pitchFamily="2" charset="2"/>
              </a:rPr>
              <a:t> Funciones más importantes</a:t>
            </a:r>
            <a:endParaRPr lang="es-ES" dirty="0"/>
          </a:p>
        </p:txBody>
      </p:sp>
      <p:grpSp>
        <p:nvGrpSpPr>
          <p:cNvPr id="5" name="Grupo 4" descr=" 5">
            <a:extLst>
              <a:ext uri="{FF2B5EF4-FFF2-40B4-BE49-F238E27FC236}">
                <a16:creationId xmlns:a16="http://schemas.microsoft.com/office/drawing/2014/main" id="{B7FE2791-BED0-314B-6DDE-DFF4E2A5E8F1}"/>
              </a:ext>
            </a:extLst>
          </p:cNvPr>
          <p:cNvGrpSpPr/>
          <p:nvPr/>
        </p:nvGrpSpPr>
        <p:grpSpPr>
          <a:xfrm>
            <a:off x="677335" y="1695018"/>
            <a:ext cx="7536500" cy="4553382"/>
            <a:chOff x="522514" y="1584951"/>
            <a:chExt cx="9637485" cy="4553382"/>
          </a:xfrm>
        </p:grpSpPr>
        <p:sp>
          <p:nvSpPr>
            <p:cNvPr id="6" name="Conector recto 5">
              <a:extLst>
                <a:ext uri="{FF2B5EF4-FFF2-40B4-BE49-F238E27FC236}">
                  <a16:creationId xmlns:a16="http://schemas.microsoft.com/office/drawing/2014/main" id="{E8A104EA-2C3E-D3D6-FCE9-7E7CCA71D45E}"/>
                </a:ext>
              </a:extLst>
            </p:cNvPr>
            <p:cNvSpPr/>
            <p:nvPr/>
          </p:nvSpPr>
          <p:spPr>
            <a:xfrm>
              <a:off x="522514" y="1584951"/>
              <a:ext cx="9637485"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s-ES"/>
            </a:p>
          </p:txBody>
        </p:sp>
        <p:sp>
          <p:nvSpPr>
            <p:cNvPr id="7" name="Forma libre 6">
              <a:extLst>
                <a:ext uri="{FF2B5EF4-FFF2-40B4-BE49-F238E27FC236}">
                  <a16:creationId xmlns:a16="http://schemas.microsoft.com/office/drawing/2014/main" id="{4852C20B-49A9-5818-9597-61C4A9DBBBF5}"/>
                </a:ext>
              </a:extLst>
            </p:cNvPr>
            <p:cNvSpPr/>
            <p:nvPr/>
          </p:nvSpPr>
          <p:spPr>
            <a:xfrm>
              <a:off x="522514" y="1759131"/>
              <a:ext cx="2072059" cy="4379202"/>
            </a:xfrm>
            <a:custGeom>
              <a:avLst/>
              <a:gdLst>
                <a:gd name="connsiteX0" fmla="*/ 0 w 1927497"/>
                <a:gd name="connsiteY0" fmla="*/ 0 h 4379202"/>
                <a:gd name="connsiteX1" fmla="*/ 1927497 w 1927497"/>
                <a:gd name="connsiteY1" fmla="*/ 0 h 4379202"/>
                <a:gd name="connsiteX2" fmla="*/ 1927497 w 1927497"/>
                <a:gd name="connsiteY2" fmla="*/ 4379202 h 4379202"/>
                <a:gd name="connsiteX3" fmla="*/ 0 w 1927497"/>
                <a:gd name="connsiteY3" fmla="*/ 4379202 h 4379202"/>
                <a:gd name="connsiteX4" fmla="*/ 0 w 1927497"/>
                <a:gd name="connsiteY4" fmla="*/ 0 h 4379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7497" h="4379202">
                  <a:moveTo>
                    <a:pt x="0" y="0"/>
                  </a:moveTo>
                  <a:lnTo>
                    <a:pt x="1927497" y="0"/>
                  </a:lnTo>
                  <a:lnTo>
                    <a:pt x="1927497" y="4379202"/>
                  </a:lnTo>
                  <a:lnTo>
                    <a:pt x="0" y="43792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36220" tIns="236220" rIns="236220" bIns="236220" numCol="1" spcCol="1270" anchor="t" anchorCtr="0">
              <a:noAutofit/>
            </a:bodyPr>
            <a:lstStyle>
              <a:defPPr>
                <a:defRPr lang="en-US"/>
              </a:defPPr>
              <a:lvl1pPr marL="0" algn="l" defTabSz="457200" rtl="0" eaLnBrk="1" latinLnBrk="0" hangingPunct="1">
                <a:defRPr sz="1800" kern="1200">
                  <a:solidFill>
                    <a:schemeClr val="tx1">
                      <a:hueOff val="0"/>
                      <a:satOff val="0"/>
                      <a:lumOff val="0"/>
                      <a:alphaOff val="0"/>
                    </a:schemeClr>
                  </a:solidFill>
                  <a:latin typeface="+mn-lt"/>
                  <a:ea typeface="+mn-ea"/>
                  <a:cs typeface="+mn-cs"/>
                </a:defRPr>
              </a:lvl1pPr>
              <a:lvl2pPr marL="457200" algn="l" defTabSz="457200" rtl="0" eaLnBrk="1" latinLnBrk="0" hangingPunct="1">
                <a:defRPr sz="1800" kern="1200">
                  <a:solidFill>
                    <a:schemeClr val="tx1">
                      <a:hueOff val="0"/>
                      <a:satOff val="0"/>
                      <a:lumOff val="0"/>
                      <a:alphaOff val="0"/>
                    </a:schemeClr>
                  </a:solidFill>
                  <a:latin typeface="+mn-lt"/>
                  <a:ea typeface="+mn-ea"/>
                  <a:cs typeface="+mn-cs"/>
                </a:defRPr>
              </a:lvl2pPr>
              <a:lvl3pPr marL="914400" algn="l" defTabSz="457200" rtl="0" eaLnBrk="1" latinLnBrk="0" hangingPunct="1">
                <a:defRPr sz="1800" kern="1200">
                  <a:solidFill>
                    <a:schemeClr val="tx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tx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tx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tx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tx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tx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tx1">
                      <a:hueOff val="0"/>
                      <a:satOff val="0"/>
                      <a:lumOff val="0"/>
                      <a:alphaOff val="0"/>
                    </a:schemeClr>
                  </a:solidFill>
                  <a:latin typeface="+mn-lt"/>
                  <a:ea typeface="+mn-ea"/>
                  <a:cs typeface="+mn-cs"/>
                </a:defRPr>
              </a:lvl9pPr>
            </a:lstStyle>
            <a:p>
              <a:pPr marL="0" lvl="0" indent="0" algn="l" defTabSz="2755900">
                <a:lnSpc>
                  <a:spcPct val="90000"/>
                </a:lnSpc>
                <a:spcBef>
                  <a:spcPct val="0"/>
                </a:spcBef>
                <a:spcAft>
                  <a:spcPct val="35000"/>
                </a:spcAft>
                <a:buNone/>
              </a:pPr>
              <a:endParaRPr lang="es-ES" sz="5400" kern="1200" dirty="0"/>
            </a:p>
            <a:p>
              <a:pPr marL="0" lvl="0" indent="0" algn="l" defTabSz="2755900">
                <a:lnSpc>
                  <a:spcPct val="90000"/>
                </a:lnSpc>
                <a:spcBef>
                  <a:spcPct val="0"/>
                </a:spcBef>
                <a:spcAft>
                  <a:spcPct val="35000"/>
                </a:spcAft>
                <a:buNone/>
              </a:pPr>
              <a:r>
                <a:rPr lang="es-ES" sz="3600" kern="1200" dirty="0"/>
                <a:t>Files</a:t>
              </a:r>
            </a:p>
          </p:txBody>
        </p:sp>
        <p:sp>
          <p:nvSpPr>
            <p:cNvPr id="8" name="Forma libre 7">
              <a:extLst>
                <a:ext uri="{FF2B5EF4-FFF2-40B4-BE49-F238E27FC236}">
                  <a16:creationId xmlns:a16="http://schemas.microsoft.com/office/drawing/2014/main" id="{AE1A26F9-CDF2-D70A-7F6B-7E596B34FEAC}"/>
                </a:ext>
              </a:extLst>
            </p:cNvPr>
            <p:cNvSpPr/>
            <p:nvPr/>
          </p:nvSpPr>
          <p:spPr>
            <a:xfrm>
              <a:off x="2594573" y="1692782"/>
              <a:ext cx="7565426" cy="414826"/>
            </a:xfrm>
            <a:custGeom>
              <a:avLst/>
              <a:gdLst>
                <a:gd name="connsiteX0" fmla="*/ 0 w 7565426"/>
                <a:gd name="connsiteY0" fmla="*/ 0 h 414826"/>
                <a:gd name="connsiteX1" fmla="*/ 7565426 w 7565426"/>
                <a:gd name="connsiteY1" fmla="*/ 0 h 414826"/>
                <a:gd name="connsiteX2" fmla="*/ 7565426 w 7565426"/>
                <a:gd name="connsiteY2" fmla="*/ 414826 h 414826"/>
                <a:gd name="connsiteX3" fmla="*/ 0 w 7565426"/>
                <a:gd name="connsiteY3" fmla="*/ 414826 h 414826"/>
                <a:gd name="connsiteX4" fmla="*/ 0 w 7565426"/>
                <a:gd name="connsiteY4" fmla="*/ 0 h 414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5426" h="414826">
                  <a:moveTo>
                    <a:pt x="0" y="0"/>
                  </a:moveTo>
                  <a:lnTo>
                    <a:pt x="7565426" y="0"/>
                  </a:lnTo>
                  <a:lnTo>
                    <a:pt x="7565426" y="414826"/>
                  </a:lnTo>
                  <a:lnTo>
                    <a:pt x="0" y="41482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2860" tIns="22860" rIns="22860" bIns="22860" numCol="1" spcCol="1270" anchor="ctr" anchorCtr="0">
              <a:noAutofit/>
            </a:bodyPr>
            <a:lstStyle>
              <a:defPPr>
                <a:defRPr lang="en-US"/>
              </a:defPPr>
              <a:lvl1pPr marL="0" algn="l" defTabSz="457200" rtl="0" eaLnBrk="1" latinLnBrk="0" hangingPunct="1">
                <a:defRPr sz="1800" kern="1200">
                  <a:solidFill>
                    <a:schemeClr val="tx1">
                      <a:hueOff val="0"/>
                      <a:satOff val="0"/>
                      <a:lumOff val="0"/>
                      <a:alphaOff val="0"/>
                    </a:schemeClr>
                  </a:solidFill>
                  <a:latin typeface="+mn-lt"/>
                  <a:ea typeface="+mn-ea"/>
                  <a:cs typeface="+mn-cs"/>
                </a:defRPr>
              </a:lvl1pPr>
              <a:lvl2pPr marL="457200" algn="l" defTabSz="457200" rtl="0" eaLnBrk="1" latinLnBrk="0" hangingPunct="1">
                <a:defRPr sz="1800" kern="1200">
                  <a:solidFill>
                    <a:schemeClr val="tx1">
                      <a:hueOff val="0"/>
                      <a:satOff val="0"/>
                      <a:lumOff val="0"/>
                      <a:alphaOff val="0"/>
                    </a:schemeClr>
                  </a:solidFill>
                  <a:latin typeface="+mn-lt"/>
                  <a:ea typeface="+mn-ea"/>
                  <a:cs typeface="+mn-cs"/>
                </a:defRPr>
              </a:lvl2pPr>
              <a:lvl3pPr marL="914400" algn="l" defTabSz="457200" rtl="0" eaLnBrk="1" latinLnBrk="0" hangingPunct="1">
                <a:defRPr sz="1800" kern="1200">
                  <a:solidFill>
                    <a:schemeClr val="tx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tx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tx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tx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tx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tx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tx1">
                      <a:hueOff val="0"/>
                      <a:satOff val="0"/>
                      <a:lumOff val="0"/>
                      <a:alphaOff val="0"/>
                    </a:schemeClr>
                  </a:solidFill>
                  <a:latin typeface="+mn-lt"/>
                  <a:ea typeface="+mn-ea"/>
                  <a:cs typeface="+mn-cs"/>
                </a:defRPr>
              </a:lvl9pPr>
            </a:lstStyle>
            <a:p>
              <a:pPr marL="0" lvl="0" indent="0" algn="l" defTabSz="266700">
                <a:lnSpc>
                  <a:spcPct val="90000"/>
                </a:lnSpc>
                <a:spcBef>
                  <a:spcPct val="0"/>
                </a:spcBef>
                <a:spcAft>
                  <a:spcPct val="35000"/>
                </a:spcAft>
                <a:buNone/>
              </a:pPr>
              <a:r>
                <a:rPr lang="es-ES" sz="1100" kern="1200" dirty="0"/>
                <a:t>copy(Path source, Path target)</a:t>
              </a:r>
            </a:p>
            <a:p>
              <a:pPr marL="0" lvl="0" indent="0" algn="l" defTabSz="266700">
                <a:lnSpc>
                  <a:spcPct val="90000"/>
                </a:lnSpc>
                <a:spcBef>
                  <a:spcPct val="0"/>
                </a:spcBef>
                <a:spcAft>
                  <a:spcPct val="35000"/>
                </a:spcAft>
                <a:buNone/>
              </a:pPr>
              <a:r>
                <a:rPr lang="es-ES" sz="1100" kern="1200" dirty="0"/>
                <a:t>copy(Path source, OutputStream out)</a:t>
              </a:r>
            </a:p>
            <a:p>
              <a:pPr marL="0" lvl="0" indent="0" algn="l" defTabSz="266700">
                <a:lnSpc>
                  <a:spcPct val="90000"/>
                </a:lnSpc>
                <a:spcBef>
                  <a:spcPct val="0"/>
                </a:spcBef>
                <a:spcAft>
                  <a:spcPct val="35000"/>
                </a:spcAft>
                <a:buNone/>
              </a:pPr>
              <a:r>
                <a:rPr lang="es-ES" sz="1100" kern="1200" dirty="0"/>
                <a:t>copy(InputStream in, Path target)</a:t>
              </a:r>
            </a:p>
          </p:txBody>
        </p:sp>
        <p:sp>
          <p:nvSpPr>
            <p:cNvPr id="9" name="Conector recto 8">
              <a:extLst>
                <a:ext uri="{FF2B5EF4-FFF2-40B4-BE49-F238E27FC236}">
                  <a16:creationId xmlns:a16="http://schemas.microsoft.com/office/drawing/2014/main" id="{A10C848E-B930-1CB7-2D29-C066E9F710CF}"/>
                </a:ext>
              </a:extLst>
            </p:cNvPr>
            <p:cNvSpPr/>
            <p:nvPr/>
          </p:nvSpPr>
          <p:spPr>
            <a:xfrm>
              <a:off x="2450011" y="2220826"/>
              <a:ext cx="770998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s-ES"/>
            </a:p>
          </p:txBody>
        </p:sp>
        <p:sp>
          <p:nvSpPr>
            <p:cNvPr id="10" name="Forma libre 9">
              <a:extLst>
                <a:ext uri="{FF2B5EF4-FFF2-40B4-BE49-F238E27FC236}">
                  <a16:creationId xmlns:a16="http://schemas.microsoft.com/office/drawing/2014/main" id="{48742EAD-471B-214D-C2FB-1B5EAF7DF346}"/>
                </a:ext>
              </a:extLst>
            </p:cNvPr>
            <p:cNvSpPr/>
            <p:nvPr/>
          </p:nvSpPr>
          <p:spPr>
            <a:xfrm>
              <a:off x="2594573" y="2215440"/>
              <a:ext cx="7565426" cy="414826"/>
            </a:xfrm>
            <a:custGeom>
              <a:avLst/>
              <a:gdLst>
                <a:gd name="connsiteX0" fmla="*/ 0 w 7565426"/>
                <a:gd name="connsiteY0" fmla="*/ 0 h 414826"/>
                <a:gd name="connsiteX1" fmla="*/ 7565426 w 7565426"/>
                <a:gd name="connsiteY1" fmla="*/ 0 h 414826"/>
                <a:gd name="connsiteX2" fmla="*/ 7565426 w 7565426"/>
                <a:gd name="connsiteY2" fmla="*/ 414826 h 414826"/>
                <a:gd name="connsiteX3" fmla="*/ 0 w 7565426"/>
                <a:gd name="connsiteY3" fmla="*/ 414826 h 414826"/>
                <a:gd name="connsiteX4" fmla="*/ 0 w 7565426"/>
                <a:gd name="connsiteY4" fmla="*/ 0 h 414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5426" h="414826">
                  <a:moveTo>
                    <a:pt x="0" y="0"/>
                  </a:moveTo>
                  <a:lnTo>
                    <a:pt x="7565426" y="0"/>
                  </a:lnTo>
                  <a:lnTo>
                    <a:pt x="7565426" y="414826"/>
                  </a:lnTo>
                  <a:lnTo>
                    <a:pt x="0" y="41482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2860" tIns="22860" rIns="22860" bIns="22860" numCol="1" spcCol="1270" anchor="ctr" anchorCtr="0">
              <a:noAutofit/>
            </a:bodyPr>
            <a:lstStyle>
              <a:defPPr>
                <a:defRPr lang="en-US"/>
              </a:defPPr>
              <a:lvl1pPr marL="0" algn="l" defTabSz="457200" rtl="0" eaLnBrk="1" latinLnBrk="0" hangingPunct="1">
                <a:defRPr sz="1800" kern="1200">
                  <a:solidFill>
                    <a:schemeClr val="tx1">
                      <a:hueOff val="0"/>
                      <a:satOff val="0"/>
                      <a:lumOff val="0"/>
                      <a:alphaOff val="0"/>
                    </a:schemeClr>
                  </a:solidFill>
                  <a:latin typeface="+mn-lt"/>
                  <a:ea typeface="+mn-ea"/>
                  <a:cs typeface="+mn-cs"/>
                </a:defRPr>
              </a:lvl1pPr>
              <a:lvl2pPr marL="457200" algn="l" defTabSz="457200" rtl="0" eaLnBrk="1" latinLnBrk="0" hangingPunct="1">
                <a:defRPr sz="1800" kern="1200">
                  <a:solidFill>
                    <a:schemeClr val="tx1">
                      <a:hueOff val="0"/>
                      <a:satOff val="0"/>
                      <a:lumOff val="0"/>
                      <a:alphaOff val="0"/>
                    </a:schemeClr>
                  </a:solidFill>
                  <a:latin typeface="+mn-lt"/>
                  <a:ea typeface="+mn-ea"/>
                  <a:cs typeface="+mn-cs"/>
                </a:defRPr>
              </a:lvl2pPr>
              <a:lvl3pPr marL="914400" algn="l" defTabSz="457200" rtl="0" eaLnBrk="1" latinLnBrk="0" hangingPunct="1">
                <a:defRPr sz="1800" kern="1200">
                  <a:solidFill>
                    <a:schemeClr val="tx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tx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tx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tx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tx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tx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tx1">
                      <a:hueOff val="0"/>
                      <a:satOff val="0"/>
                      <a:lumOff val="0"/>
                      <a:alphaOff val="0"/>
                    </a:schemeClr>
                  </a:solidFill>
                  <a:latin typeface="+mn-lt"/>
                  <a:ea typeface="+mn-ea"/>
                  <a:cs typeface="+mn-cs"/>
                </a:defRPr>
              </a:lvl9pPr>
            </a:lstStyle>
            <a:p>
              <a:pPr marL="0" lvl="0" indent="0" algn="l" defTabSz="266700">
                <a:lnSpc>
                  <a:spcPct val="90000"/>
                </a:lnSpc>
                <a:spcBef>
                  <a:spcPct val="0"/>
                </a:spcBef>
                <a:spcAft>
                  <a:spcPct val="35000"/>
                </a:spcAft>
                <a:buNone/>
              </a:pPr>
              <a:r>
                <a:rPr lang="es-ES" sz="1100" kern="1200" dirty="0"/>
                <a:t>createDirectory(Path dir)</a:t>
              </a:r>
            </a:p>
          </p:txBody>
        </p:sp>
        <p:sp>
          <p:nvSpPr>
            <p:cNvPr id="11" name="Conector recto 10">
              <a:extLst>
                <a:ext uri="{FF2B5EF4-FFF2-40B4-BE49-F238E27FC236}">
                  <a16:creationId xmlns:a16="http://schemas.microsoft.com/office/drawing/2014/main" id="{08A2F6A3-A66B-2B3F-022E-B16CF086E3A6}"/>
                </a:ext>
              </a:extLst>
            </p:cNvPr>
            <p:cNvSpPr/>
            <p:nvPr/>
          </p:nvSpPr>
          <p:spPr>
            <a:xfrm>
              <a:off x="2450011" y="2630267"/>
              <a:ext cx="770998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s-ES"/>
            </a:p>
          </p:txBody>
        </p:sp>
        <p:sp>
          <p:nvSpPr>
            <p:cNvPr id="12" name="Forma libre 11">
              <a:extLst>
                <a:ext uri="{FF2B5EF4-FFF2-40B4-BE49-F238E27FC236}">
                  <a16:creationId xmlns:a16="http://schemas.microsoft.com/office/drawing/2014/main" id="{90681B1D-647E-9A40-5A22-16058ACDC918}"/>
                </a:ext>
              </a:extLst>
            </p:cNvPr>
            <p:cNvSpPr/>
            <p:nvPr/>
          </p:nvSpPr>
          <p:spPr>
            <a:xfrm>
              <a:off x="2594573" y="2651008"/>
              <a:ext cx="7565426" cy="414826"/>
            </a:xfrm>
            <a:custGeom>
              <a:avLst/>
              <a:gdLst>
                <a:gd name="connsiteX0" fmla="*/ 0 w 7565426"/>
                <a:gd name="connsiteY0" fmla="*/ 0 h 414826"/>
                <a:gd name="connsiteX1" fmla="*/ 7565426 w 7565426"/>
                <a:gd name="connsiteY1" fmla="*/ 0 h 414826"/>
                <a:gd name="connsiteX2" fmla="*/ 7565426 w 7565426"/>
                <a:gd name="connsiteY2" fmla="*/ 414826 h 414826"/>
                <a:gd name="connsiteX3" fmla="*/ 0 w 7565426"/>
                <a:gd name="connsiteY3" fmla="*/ 414826 h 414826"/>
                <a:gd name="connsiteX4" fmla="*/ 0 w 7565426"/>
                <a:gd name="connsiteY4" fmla="*/ 0 h 414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5426" h="414826">
                  <a:moveTo>
                    <a:pt x="0" y="0"/>
                  </a:moveTo>
                  <a:lnTo>
                    <a:pt x="7565426" y="0"/>
                  </a:lnTo>
                  <a:lnTo>
                    <a:pt x="7565426" y="414826"/>
                  </a:lnTo>
                  <a:lnTo>
                    <a:pt x="0" y="41482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2860" tIns="22860" rIns="22860" bIns="22860" numCol="1" spcCol="1270" anchor="ctr" anchorCtr="0">
              <a:noAutofit/>
            </a:bodyPr>
            <a:lstStyle>
              <a:defPPr>
                <a:defRPr lang="en-US"/>
              </a:defPPr>
              <a:lvl1pPr marL="0" algn="l" defTabSz="457200" rtl="0" eaLnBrk="1" latinLnBrk="0" hangingPunct="1">
                <a:defRPr sz="1800" kern="1200">
                  <a:solidFill>
                    <a:schemeClr val="tx1">
                      <a:hueOff val="0"/>
                      <a:satOff val="0"/>
                      <a:lumOff val="0"/>
                      <a:alphaOff val="0"/>
                    </a:schemeClr>
                  </a:solidFill>
                  <a:latin typeface="+mn-lt"/>
                  <a:ea typeface="+mn-ea"/>
                  <a:cs typeface="+mn-cs"/>
                </a:defRPr>
              </a:lvl1pPr>
              <a:lvl2pPr marL="457200" algn="l" defTabSz="457200" rtl="0" eaLnBrk="1" latinLnBrk="0" hangingPunct="1">
                <a:defRPr sz="1800" kern="1200">
                  <a:solidFill>
                    <a:schemeClr val="tx1">
                      <a:hueOff val="0"/>
                      <a:satOff val="0"/>
                      <a:lumOff val="0"/>
                      <a:alphaOff val="0"/>
                    </a:schemeClr>
                  </a:solidFill>
                  <a:latin typeface="+mn-lt"/>
                  <a:ea typeface="+mn-ea"/>
                  <a:cs typeface="+mn-cs"/>
                </a:defRPr>
              </a:lvl2pPr>
              <a:lvl3pPr marL="914400" algn="l" defTabSz="457200" rtl="0" eaLnBrk="1" latinLnBrk="0" hangingPunct="1">
                <a:defRPr sz="1800" kern="1200">
                  <a:solidFill>
                    <a:schemeClr val="tx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tx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tx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tx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tx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tx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tx1">
                      <a:hueOff val="0"/>
                      <a:satOff val="0"/>
                      <a:lumOff val="0"/>
                      <a:alphaOff val="0"/>
                    </a:schemeClr>
                  </a:solidFill>
                  <a:latin typeface="+mn-lt"/>
                  <a:ea typeface="+mn-ea"/>
                  <a:cs typeface="+mn-cs"/>
                </a:defRPr>
              </a:lvl9pPr>
            </a:lstStyle>
            <a:p>
              <a:pPr marL="0" lvl="0" indent="0" algn="l" defTabSz="266700">
                <a:lnSpc>
                  <a:spcPct val="90000"/>
                </a:lnSpc>
                <a:spcBef>
                  <a:spcPct val="0"/>
                </a:spcBef>
                <a:spcAft>
                  <a:spcPct val="35000"/>
                </a:spcAft>
                <a:buNone/>
              </a:pPr>
              <a:r>
                <a:rPr lang="es-ES" sz="1100" kern="1200" dirty="0"/>
                <a:t>createFile(Path path)</a:t>
              </a:r>
            </a:p>
          </p:txBody>
        </p:sp>
        <p:sp>
          <p:nvSpPr>
            <p:cNvPr id="13" name="Conector recto 12">
              <a:extLst>
                <a:ext uri="{FF2B5EF4-FFF2-40B4-BE49-F238E27FC236}">
                  <a16:creationId xmlns:a16="http://schemas.microsoft.com/office/drawing/2014/main" id="{CB824214-9C93-CA3E-0E24-F3E4E8920F08}"/>
                </a:ext>
              </a:extLst>
            </p:cNvPr>
            <p:cNvSpPr/>
            <p:nvPr/>
          </p:nvSpPr>
          <p:spPr>
            <a:xfrm>
              <a:off x="2450011" y="3065835"/>
              <a:ext cx="770998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s-ES"/>
            </a:p>
          </p:txBody>
        </p:sp>
        <p:sp>
          <p:nvSpPr>
            <p:cNvPr id="14" name="Forma libre 13">
              <a:extLst>
                <a:ext uri="{FF2B5EF4-FFF2-40B4-BE49-F238E27FC236}">
                  <a16:creationId xmlns:a16="http://schemas.microsoft.com/office/drawing/2014/main" id="{33B736A9-7614-95CF-8225-9845BBEE1147}"/>
                </a:ext>
              </a:extLst>
            </p:cNvPr>
            <p:cNvSpPr/>
            <p:nvPr/>
          </p:nvSpPr>
          <p:spPr>
            <a:xfrm>
              <a:off x="2594573" y="3086576"/>
              <a:ext cx="7565426" cy="414826"/>
            </a:xfrm>
            <a:custGeom>
              <a:avLst/>
              <a:gdLst>
                <a:gd name="connsiteX0" fmla="*/ 0 w 7565426"/>
                <a:gd name="connsiteY0" fmla="*/ 0 h 414826"/>
                <a:gd name="connsiteX1" fmla="*/ 7565426 w 7565426"/>
                <a:gd name="connsiteY1" fmla="*/ 0 h 414826"/>
                <a:gd name="connsiteX2" fmla="*/ 7565426 w 7565426"/>
                <a:gd name="connsiteY2" fmla="*/ 414826 h 414826"/>
                <a:gd name="connsiteX3" fmla="*/ 0 w 7565426"/>
                <a:gd name="connsiteY3" fmla="*/ 414826 h 414826"/>
                <a:gd name="connsiteX4" fmla="*/ 0 w 7565426"/>
                <a:gd name="connsiteY4" fmla="*/ 0 h 414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5426" h="414826">
                  <a:moveTo>
                    <a:pt x="0" y="0"/>
                  </a:moveTo>
                  <a:lnTo>
                    <a:pt x="7565426" y="0"/>
                  </a:lnTo>
                  <a:lnTo>
                    <a:pt x="7565426" y="414826"/>
                  </a:lnTo>
                  <a:lnTo>
                    <a:pt x="0" y="41482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2860" tIns="22860" rIns="22860" bIns="22860" numCol="1" spcCol="1270" anchor="ctr" anchorCtr="0">
              <a:noAutofit/>
            </a:bodyPr>
            <a:lstStyle>
              <a:defPPr>
                <a:defRPr lang="en-US"/>
              </a:defPPr>
              <a:lvl1pPr marL="0" algn="l" defTabSz="457200" rtl="0" eaLnBrk="1" latinLnBrk="0" hangingPunct="1">
                <a:defRPr sz="1800" kern="1200">
                  <a:solidFill>
                    <a:schemeClr val="tx1">
                      <a:hueOff val="0"/>
                      <a:satOff val="0"/>
                      <a:lumOff val="0"/>
                      <a:alphaOff val="0"/>
                    </a:schemeClr>
                  </a:solidFill>
                  <a:latin typeface="+mn-lt"/>
                  <a:ea typeface="+mn-ea"/>
                  <a:cs typeface="+mn-cs"/>
                </a:defRPr>
              </a:lvl1pPr>
              <a:lvl2pPr marL="457200" algn="l" defTabSz="457200" rtl="0" eaLnBrk="1" latinLnBrk="0" hangingPunct="1">
                <a:defRPr sz="1800" kern="1200">
                  <a:solidFill>
                    <a:schemeClr val="tx1">
                      <a:hueOff val="0"/>
                      <a:satOff val="0"/>
                      <a:lumOff val="0"/>
                      <a:alphaOff val="0"/>
                    </a:schemeClr>
                  </a:solidFill>
                  <a:latin typeface="+mn-lt"/>
                  <a:ea typeface="+mn-ea"/>
                  <a:cs typeface="+mn-cs"/>
                </a:defRPr>
              </a:lvl2pPr>
              <a:lvl3pPr marL="914400" algn="l" defTabSz="457200" rtl="0" eaLnBrk="1" latinLnBrk="0" hangingPunct="1">
                <a:defRPr sz="1800" kern="1200">
                  <a:solidFill>
                    <a:schemeClr val="tx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tx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tx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tx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tx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tx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tx1">
                      <a:hueOff val="0"/>
                      <a:satOff val="0"/>
                      <a:lumOff val="0"/>
                      <a:alphaOff val="0"/>
                    </a:schemeClr>
                  </a:solidFill>
                  <a:latin typeface="+mn-lt"/>
                  <a:ea typeface="+mn-ea"/>
                  <a:cs typeface="+mn-cs"/>
                </a:defRPr>
              </a:lvl9pPr>
            </a:lstStyle>
            <a:p>
              <a:pPr marL="0" lvl="0" indent="0" algn="l" defTabSz="266700">
                <a:lnSpc>
                  <a:spcPct val="90000"/>
                </a:lnSpc>
                <a:spcBef>
                  <a:spcPct val="0"/>
                </a:spcBef>
                <a:spcAft>
                  <a:spcPct val="35000"/>
                </a:spcAft>
                <a:buNone/>
              </a:pPr>
              <a:r>
                <a:rPr lang="es-ES" sz="1100" kern="1200" dirty="0"/>
                <a:t>delete(Path path)</a:t>
              </a:r>
            </a:p>
          </p:txBody>
        </p:sp>
        <p:sp>
          <p:nvSpPr>
            <p:cNvPr id="15" name="Conector recto 14">
              <a:extLst>
                <a:ext uri="{FF2B5EF4-FFF2-40B4-BE49-F238E27FC236}">
                  <a16:creationId xmlns:a16="http://schemas.microsoft.com/office/drawing/2014/main" id="{FD283FA7-F5FD-6E83-BF6A-4EFF9F5B948A}"/>
                </a:ext>
              </a:extLst>
            </p:cNvPr>
            <p:cNvSpPr/>
            <p:nvPr/>
          </p:nvSpPr>
          <p:spPr>
            <a:xfrm>
              <a:off x="2450011" y="3501403"/>
              <a:ext cx="770998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s-ES"/>
            </a:p>
          </p:txBody>
        </p:sp>
        <p:sp>
          <p:nvSpPr>
            <p:cNvPr id="16" name="Forma libre 15">
              <a:extLst>
                <a:ext uri="{FF2B5EF4-FFF2-40B4-BE49-F238E27FC236}">
                  <a16:creationId xmlns:a16="http://schemas.microsoft.com/office/drawing/2014/main" id="{95FFEA23-C279-D2D5-028C-1D2C4F5CBC64}"/>
                </a:ext>
              </a:extLst>
            </p:cNvPr>
            <p:cNvSpPr/>
            <p:nvPr/>
          </p:nvSpPr>
          <p:spPr>
            <a:xfrm>
              <a:off x="2594573" y="3522144"/>
              <a:ext cx="7565426" cy="414826"/>
            </a:xfrm>
            <a:custGeom>
              <a:avLst/>
              <a:gdLst>
                <a:gd name="connsiteX0" fmla="*/ 0 w 7565426"/>
                <a:gd name="connsiteY0" fmla="*/ 0 h 414826"/>
                <a:gd name="connsiteX1" fmla="*/ 7565426 w 7565426"/>
                <a:gd name="connsiteY1" fmla="*/ 0 h 414826"/>
                <a:gd name="connsiteX2" fmla="*/ 7565426 w 7565426"/>
                <a:gd name="connsiteY2" fmla="*/ 414826 h 414826"/>
                <a:gd name="connsiteX3" fmla="*/ 0 w 7565426"/>
                <a:gd name="connsiteY3" fmla="*/ 414826 h 414826"/>
                <a:gd name="connsiteX4" fmla="*/ 0 w 7565426"/>
                <a:gd name="connsiteY4" fmla="*/ 0 h 414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5426" h="414826">
                  <a:moveTo>
                    <a:pt x="0" y="0"/>
                  </a:moveTo>
                  <a:lnTo>
                    <a:pt x="7565426" y="0"/>
                  </a:lnTo>
                  <a:lnTo>
                    <a:pt x="7565426" y="414826"/>
                  </a:lnTo>
                  <a:lnTo>
                    <a:pt x="0" y="41482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2860" tIns="22860" rIns="22860" bIns="22860" numCol="1" spcCol="1270" anchor="ctr" anchorCtr="0">
              <a:noAutofit/>
            </a:bodyPr>
            <a:lstStyle>
              <a:defPPr>
                <a:defRPr lang="en-US"/>
              </a:defPPr>
              <a:lvl1pPr marL="0" algn="l" defTabSz="457200" rtl="0" eaLnBrk="1" latinLnBrk="0" hangingPunct="1">
                <a:defRPr sz="1800" kern="1200">
                  <a:solidFill>
                    <a:schemeClr val="tx1">
                      <a:hueOff val="0"/>
                      <a:satOff val="0"/>
                      <a:lumOff val="0"/>
                      <a:alphaOff val="0"/>
                    </a:schemeClr>
                  </a:solidFill>
                  <a:latin typeface="+mn-lt"/>
                  <a:ea typeface="+mn-ea"/>
                  <a:cs typeface="+mn-cs"/>
                </a:defRPr>
              </a:lvl1pPr>
              <a:lvl2pPr marL="457200" algn="l" defTabSz="457200" rtl="0" eaLnBrk="1" latinLnBrk="0" hangingPunct="1">
                <a:defRPr sz="1800" kern="1200">
                  <a:solidFill>
                    <a:schemeClr val="tx1">
                      <a:hueOff val="0"/>
                      <a:satOff val="0"/>
                      <a:lumOff val="0"/>
                      <a:alphaOff val="0"/>
                    </a:schemeClr>
                  </a:solidFill>
                  <a:latin typeface="+mn-lt"/>
                  <a:ea typeface="+mn-ea"/>
                  <a:cs typeface="+mn-cs"/>
                </a:defRPr>
              </a:lvl2pPr>
              <a:lvl3pPr marL="914400" algn="l" defTabSz="457200" rtl="0" eaLnBrk="1" latinLnBrk="0" hangingPunct="1">
                <a:defRPr sz="1800" kern="1200">
                  <a:solidFill>
                    <a:schemeClr val="tx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tx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tx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tx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tx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tx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tx1">
                      <a:hueOff val="0"/>
                      <a:satOff val="0"/>
                      <a:lumOff val="0"/>
                      <a:alphaOff val="0"/>
                    </a:schemeClr>
                  </a:solidFill>
                  <a:latin typeface="+mn-lt"/>
                  <a:ea typeface="+mn-ea"/>
                  <a:cs typeface="+mn-cs"/>
                </a:defRPr>
              </a:lvl9pPr>
            </a:lstStyle>
            <a:p>
              <a:pPr marL="0" lvl="0" indent="0" algn="l" defTabSz="266700">
                <a:lnSpc>
                  <a:spcPct val="90000"/>
                </a:lnSpc>
                <a:spcBef>
                  <a:spcPct val="0"/>
                </a:spcBef>
                <a:spcAft>
                  <a:spcPct val="35000"/>
                </a:spcAft>
                <a:buNone/>
              </a:pPr>
              <a:r>
                <a:rPr lang="es-ES" sz="1100" kern="1200" dirty="0"/>
                <a:t>deleteIfExists(Path path)</a:t>
              </a:r>
            </a:p>
          </p:txBody>
        </p:sp>
        <p:sp>
          <p:nvSpPr>
            <p:cNvPr id="17" name="Conector recto 16">
              <a:extLst>
                <a:ext uri="{FF2B5EF4-FFF2-40B4-BE49-F238E27FC236}">
                  <a16:creationId xmlns:a16="http://schemas.microsoft.com/office/drawing/2014/main" id="{2166C3ED-70F7-140E-0012-ECCB2162EBA3}"/>
                </a:ext>
              </a:extLst>
            </p:cNvPr>
            <p:cNvSpPr/>
            <p:nvPr/>
          </p:nvSpPr>
          <p:spPr>
            <a:xfrm>
              <a:off x="2450011" y="3936971"/>
              <a:ext cx="770998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s-ES"/>
            </a:p>
          </p:txBody>
        </p:sp>
        <p:sp>
          <p:nvSpPr>
            <p:cNvPr id="18" name="Forma libre 17">
              <a:extLst>
                <a:ext uri="{FF2B5EF4-FFF2-40B4-BE49-F238E27FC236}">
                  <a16:creationId xmlns:a16="http://schemas.microsoft.com/office/drawing/2014/main" id="{B4AFC814-A613-A048-601D-B2505B522595}"/>
                </a:ext>
              </a:extLst>
            </p:cNvPr>
            <p:cNvSpPr/>
            <p:nvPr/>
          </p:nvSpPr>
          <p:spPr>
            <a:xfrm>
              <a:off x="2594573" y="3957712"/>
              <a:ext cx="7565426" cy="414826"/>
            </a:xfrm>
            <a:custGeom>
              <a:avLst/>
              <a:gdLst>
                <a:gd name="connsiteX0" fmla="*/ 0 w 7565426"/>
                <a:gd name="connsiteY0" fmla="*/ 0 h 414826"/>
                <a:gd name="connsiteX1" fmla="*/ 7565426 w 7565426"/>
                <a:gd name="connsiteY1" fmla="*/ 0 h 414826"/>
                <a:gd name="connsiteX2" fmla="*/ 7565426 w 7565426"/>
                <a:gd name="connsiteY2" fmla="*/ 414826 h 414826"/>
                <a:gd name="connsiteX3" fmla="*/ 0 w 7565426"/>
                <a:gd name="connsiteY3" fmla="*/ 414826 h 414826"/>
                <a:gd name="connsiteX4" fmla="*/ 0 w 7565426"/>
                <a:gd name="connsiteY4" fmla="*/ 0 h 414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5426" h="414826">
                  <a:moveTo>
                    <a:pt x="0" y="0"/>
                  </a:moveTo>
                  <a:lnTo>
                    <a:pt x="7565426" y="0"/>
                  </a:lnTo>
                  <a:lnTo>
                    <a:pt x="7565426" y="414826"/>
                  </a:lnTo>
                  <a:lnTo>
                    <a:pt x="0" y="41482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2860" tIns="22860" rIns="22860" bIns="22860" numCol="1" spcCol="1270" anchor="ctr" anchorCtr="0">
              <a:noAutofit/>
            </a:bodyPr>
            <a:lstStyle>
              <a:defPPr>
                <a:defRPr lang="en-US"/>
              </a:defPPr>
              <a:lvl1pPr marL="0" algn="l" defTabSz="457200" rtl="0" eaLnBrk="1" latinLnBrk="0" hangingPunct="1">
                <a:defRPr sz="1800" kern="1200">
                  <a:solidFill>
                    <a:schemeClr val="tx1">
                      <a:hueOff val="0"/>
                      <a:satOff val="0"/>
                      <a:lumOff val="0"/>
                      <a:alphaOff val="0"/>
                    </a:schemeClr>
                  </a:solidFill>
                  <a:latin typeface="+mn-lt"/>
                  <a:ea typeface="+mn-ea"/>
                  <a:cs typeface="+mn-cs"/>
                </a:defRPr>
              </a:lvl1pPr>
              <a:lvl2pPr marL="457200" algn="l" defTabSz="457200" rtl="0" eaLnBrk="1" latinLnBrk="0" hangingPunct="1">
                <a:defRPr sz="1800" kern="1200">
                  <a:solidFill>
                    <a:schemeClr val="tx1">
                      <a:hueOff val="0"/>
                      <a:satOff val="0"/>
                      <a:lumOff val="0"/>
                      <a:alphaOff val="0"/>
                    </a:schemeClr>
                  </a:solidFill>
                  <a:latin typeface="+mn-lt"/>
                  <a:ea typeface="+mn-ea"/>
                  <a:cs typeface="+mn-cs"/>
                </a:defRPr>
              </a:lvl2pPr>
              <a:lvl3pPr marL="914400" algn="l" defTabSz="457200" rtl="0" eaLnBrk="1" latinLnBrk="0" hangingPunct="1">
                <a:defRPr sz="1800" kern="1200">
                  <a:solidFill>
                    <a:schemeClr val="tx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tx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tx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tx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tx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tx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tx1">
                      <a:hueOff val="0"/>
                      <a:satOff val="0"/>
                      <a:lumOff val="0"/>
                      <a:alphaOff val="0"/>
                    </a:schemeClr>
                  </a:solidFill>
                  <a:latin typeface="+mn-lt"/>
                  <a:ea typeface="+mn-ea"/>
                  <a:cs typeface="+mn-cs"/>
                </a:defRPr>
              </a:lvl9pPr>
            </a:lstStyle>
            <a:p>
              <a:pPr marL="0" lvl="0" indent="0" algn="l" defTabSz="266700">
                <a:lnSpc>
                  <a:spcPct val="90000"/>
                </a:lnSpc>
                <a:spcBef>
                  <a:spcPct val="0"/>
                </a:spcBef>
                <a:spcAft>
                  <a:spcPct val="35000"/>
                </a:spcAft>
                <a:buNone/>
              </a:pPr>
              <a:r>
                <a:rPr lang="es-ES" sz="1100" kern="1200" dirty="0"/>
                <a:t>exists(Path path)</a:t>
              </a:r>
            </a:p>
          </p:txBody>
        </p:sp>
        <p:sp>
          <p:nvSpPr>
            <p:cNvPr id="19" name="Conector recto 18">
              <a:extLst>
                <a:ext uri="{FF2B5EF4-FFF2-40B4-BE49-F238E27FC236}">
                  <a16:creationId xmlns:a16="http://schemas.microsoft.com/office/drawing/2014/main" id="{43459A01-D940-DB21-17A0-115FF364DD82}"/>
                </a:ext>
              </a:extLst>
            </p:cNvPr>
            <p:cNvSpPr/>
            <p:nvPr/>
          </p:nvSpPr>
          <p:spPr>
            <a:xfrm>
              <a:off x="2450011" y="4372539"/>
              <a:ext cx="770998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s-ES"/>
            </a:p>
          </p:txBody>
        </p:sp>
        <p:sp>
          <p:nvSpPr>
            <p:cNvPr id="20" name="Forma libre 19">
              <a:extLst>
                <a:ext uri="{FF2B5EF4-FFF2-40B4-BE49-F238E27FC236}">
                  <a16:creationId xmlns:a16="http://schemas.microsoft.com/office/drawing/2014/main" id="{7187B20E-62FE-85D4-5961-50189BCBC25E}"/>
                </a:ext>
              </a:extLst>
            </p:cNvPr>
            <p:cNvSpPr/>
            <p:nvPr/>
          </p:nvSpPr>
          <p:spPr>
            <a:xfrm>
              <a:off x="2594573" y="4393280"/>
              <a:ext cx="7565426" cy="414826"/>
            </a:xfrm>
            <a:custGeom>
              <a:avLst/>
              <a:gdLst>
                <a:gd name="connsiteX0" fmla="*/ 0 w 7565426"/>
                <a:gd name="connsiteY0" fmla="*/ 0 h 414826"/>
                <a:gd name="connsiteX1" fmla="*/ 7565426 w 7565426"/>
                <a:gd name="connsiteY1" fmla="*/ 0 h 414826"/>
                <a:gd name="connsiteX2" fmla="*/ 7565426 w 7565426"/>
                <a:gd name="connsiteY2" fmla="*/ 414826 h 414826"/>
                <a:gd name="connsiteX3" fmla="*/ 0 w 7565426"/>
                <a:gd name="connsiteY3" fmla="*/ 414826 h 414826"/>
                <a:gd name="connsiteX4" fmla="*/ 0 w 7565426"/>
                <a:gd name="connsiteY4" fmla="*/ 0 h 414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5426" h="414826">
                  <a:moveTo>
                    <a:pt x="0" y="0"/>
                  </a:moveTo>
                  <a:lnTo>
                    <a:pt x="7565426" y="0"/>
                  </a:lnTo>
                  <a:lnTo>
                    <a:pt x="7565426" y="414826"/>
                  </a:lnTo>
                  <a:lnTo>
                    <a:pt x="0" y="41482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2860" tIns="22860" rIns="22860" bIns="22860" numCol="1" spcCol="1270" anchor="ctr" anchorCtr="0">
              <a:noAutofit/>
            </a:bodyPr>
            <a:lstStyle>
              <a:defPPr>
                <a:defRPr lang="en-US"/>
              </a:defPPr>
              <a:lvl1pPr marL="0" algn="l" defTabSz="457200" rtl="0" eaLnBrk="1" latinLnBrk="0" hangingPunct="1">
                <a:defRPr sz="1800" kern="1200">
                  <a:solidFill>
                    <a:schemeClr val="tx1">
                      <a:hueOff val="0"/>
                      <a:satOff val="0"/>
                      <a:lumOff val="0"/>
                      <a:alphaOff val="0"/>
                    </a:schemeClr>
                  </a:solidFill>
                  <a:latin typeface="+mn-lt"/>
                  <a:ea typeface="+mn-ea"/>
                  <a:cs typeface="+mn-cs"/>
                </a:defRPr>
              </a:lvl1pPr>
              <a:lvl2pPr marL="457200" algn="l" defTabSz="457200" rtl="0" eaLnBrk="1" latinLnBrk="0" hangingPunct="1">
                <a:defRPr sz="1800" kern="1200">
                  <a:solidFill>
                    <a:schemeClr val="tx1">
                      <a:hueOff val="0"/>
                      <a:satOff val="0"/>
                      <a:lumOff val="0"/>
                      <a:alphaOff val="0"/>
                    </a:schemeClr>
                  </a:solidFill>
                  <a:latin typeface="+mn-lt"/>
                  <a:ea typeface="+mn-ea"/>
                  <a:cs typeface="+mn-cs"/>
                </a:defRPr>
              </a:lvl2pPr>
              <a:lvl3pPr marL="914400" algn="l" defTabSz="457200" rtl="0" eaLnBrk="1" latinLnBrk="0" hangingPunct="1">
                <a:defRPr sz="1800" kern="1200">
                  <a:solidFill>
                    <a:schemeClr val="tx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tx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tx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tx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tx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tx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tx1">
                      <a:hueOff val="0"/>
                      <a:satOff val="0"/>
                      <a:lumOff val="0"/>
                      <a:alphaOff val="0"/>
                    </a:schemeClr>
                  </a:solidFill>
                  <a:latin typeface="+mn-lt"/>
                  <a:ea typeface="+mn-ea"/>
                  <a:cs typeface="+mn-cs"/>
                </a:defRPr>
              </a:lvl9pPr>
            </a:lstStyle>
            <a:p>
              <a:pPr marL="0" lvl="0" indent="0" algn="l" defTabSz="266700">
                <a:lnSpc>
                  <a:spcPct val="90000"/>
                </a:lnSpc>
                <a:spcBef>
                  <a:spcPct val="0"/>
                </a:spcBef>
                <a:spcAft>
                  <a:spcPct val="35000"/>
                </a:spcAft>
                <a:buNone/>
              </a:pPr>
              <a:r>
                <a:rPr lang="es-ES" sz="1100" kern="1200" dirty="0"/>
                <a:t>readAllLines(Path path)</a:t>
              </a:r>
            </a:p>
          </p:txBody>
        </p:sp>
        <p:sp>
          <p:nvSpPr>
            <p:cNvPr id="21" name="Conector recto 20">
              <a:extLst>
                <a:ext uri="{FF2B5EF4-FFF2-40B4-BE49-F238E27FC236}">
                  <a16:creationId xmlns:a16="http://schemas.microsoft.com/office/drawing/2014/main" id="{8BC380CD-5B82-24A7-6F40-E7AC13233D04}"/>
                </a:ext>
              </a:extLst>
            </p:cNvPr>
            <p:cNvSpPr/>
            <p:nvPr/>
          </p:nvSpPr>
          <p:spPr>
            <a:xfrm>
              <a:off x="2450011" y="4808107"/>
              <a:ext cx="770998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s-ES"/>
            </a:p>
          </p:txBody>
        </p:sp>
        <p:sp>
          <p:nvSpPr>
            <p:cNvPr id="22" name="Forma libre 21">
              <a:extLst>
                <a:ext uri="{FF2B5EF4-FFF2-40B4-BE49-F238E27FC236}">
                  <a16:creationId xmlns:a16="http://schemas.microsoft.com/office/drawing/2014/main" id="{07090421-0CBE-EFE6-D59B-09C65123253C}"/>
                </a:ext>
              </a:extLst>
            </p:cNvPr>
            <p:cNvSpPr/>
            <p:nvPr/>
          </p:nvSpPr>
          <p:spPr>
            <a:xfrm>
              <a:off x="2594573" y="4828848"/>
              <a:ext cx="7565426" cy="414826"/>
            </a:xfrm>
            <a:custGeom>
              <a:avLst/>
              <a:gdLst>
                <a:gd name="connsiteX0" fmla="*/ 0 w 7565426"/>
                <a:gd name="connsiteY0" fmla="*/ 0 h 414826"/>
                <a:gd name="connsiteX1" fmla="*/ 7565426 w 7565426"/>
                <a:gd name="connsiteY1" fmla="*/ 0 h 414826"/>
                <a:gd name="connsiteX2" fmla="*/ 7565426 w 7565426"/>
                <a:gd name="connsiteY2" fmla="*/ 414826 h 414826"/>
                <a:gd name="connsiteX3" fmla="*/ 0 w 7565426"/>
                <a:gd name="connsiteY3" fmla="*/ 414826 h 414826"/>
                <a:gd name="connsiteX4" fmla="*/ 0 w 7565426"/>
                <a:gd name="connsiteY4" fmla="*/ 0 h 414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5426" h="414826">
                  <a:moveTo>
                    <a:pt x="0" y="0"/>
                  </a:moveTo>
                  <a:lnTo>
                    <a:pt x="7565426" y="0"/>
                  </a:lnTo>
                  <a:lnTo>
                    <a:pt x="7565426" y="414826"/>
                  </a:lnTo>
                  <a:lnTo>
                    <a:pt x="0" y="41482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2860" tIns="22860" rIns="22860" bIns="22860" numCol="1" spcCol="1270" anchor="ctr" anchorCtr="0">
              <a:noAutofit/>
            </a:bodyPr>
            <a:lstStyle>
              <a:defPPr>
                <a:defRPr lang="en-US"/>
              </a:defPPr>
              <a:lvl1pPr marL="0" algn="l" defTabSz="457200" rtl="0" eaLnBrk="1" latinLnBrk="0" hangingPunct="1">
                <a:defRPr sz="1800" kern="1200">
                  <a:solidFill>
                    <a:schemeClr val="tx1">
                      <a:hueOff val="0"/>
                      <a:satOff val="0"/>
                      <a:lumOff val="0"/>
                      <a:alphaOff val="0"/>
                    </a:schemeClr>
                  </a:solidFill>
                  <a:latin typeface="+mn-lt"/>
                  <a:ea typeface="+mn-ea"/>
                  <a:cs typeface="+mn-cs"/>
                </a:defRPr>
              </a:lvl1pPr>
              <a:lvl2pPr marL="457200" algn="l" defTabSz="457200" rtl="0" eaLnBrk="1" latinLnBrk="0" hangingPunct="1">
                <a:defRPr sz="1800" kern="1200">
                  <a:solidFill>
                    <a:schemeClr val="tx1">
                      <a:hueOff val="0"/>
                      <a:satOff val="0"/>
                      <a:lumOff val="0"/>
                      <a:alphaOff val="0"/>
                    </a:schemeClr>
                  </a:solidFill>
                  <a:latin typeface="+mn-lt"/>
                  <a:ea typeface="+mn-ea"/>
                  <a:cs typeface="+mn-cs"/>
                </a:defRPr>
              </a:lvl2pPr>
              <a:lvl3pPr marL="914400" algn="l" defTabSz="457200" rtl="0" eaLnBrk="1" latinLnBrk="0" hangingPunct="1">
                <a:defRPr sz="1800" kern="1200">
                  <a:solidFill>
                    <a:schemeClr val="tx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tx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tx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tx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tx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tx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tx1">
                      <a:hueOff val="0"/>
                      <a:satOff val="0"/>
                      <a:lumOff val="0"/>
                      <a:alphaOff val="0"/>
                    </a:schemeClr>
                  </a:solidFill>
                  <a:latin typeface="+mn-lt"/>
                  <a:ea typeface="+mn-ea"/>
                  <a:cs typeface="+mn-cs"/>
                </a:defRPr>
              </a:lvl9pPr>
            </a:lstStyle>
            <a:p>
              <a:pPr marL="0" lvl="0" indent="0" algn="l" defTabSz="266700">
                <a:lnSpc>
                  <a:spcPct val="90000"/>
                </a:lnSpc>
                <a:spcBef>
                  <a:spcPct val="0"/>
                </a:spcBef>
                <a:spcAft>
                  <a:spcPct val="35000"/>
                </a:spcAft>
                <a:buNone/>
              </a:pPr>
              <a:r>
                <a:rPr lang="es-ES" sz="1100" kern="1200" dirty="0"/>
                <a:t>readAllBytes(Path path)</a:t>
              </a:r>
            </a:p>
          </p:txBody>
        </p:sp>
        <p:sp>
          <p:nvSpPr>
            <p:cNvPr id="23" name="Conector recto 22">
              <a:extLst>
                <a:ext uri="{FF2B5EF4-FFF2-40B4-BE49-F238E27FC236}">
                  <a16:creationId xmlns:a16="http://schemas.microsoft.com/office/drawing/2014/main" id="{602CF1CA-8288-FE48-7E9F-40BF38C9CC0A}"/>
                </a:ext>
              </a:extLst>
            </p:cNvPr>
            <p:cNvSpPr/>
            <p:nvPr/>
          </p:nvSpPr>
          <p:spPr>
            <a:xfrm>
              <a:off x="2450011" y="5243675"/>
              <a:ext cx="770998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s-ES"/>
            </a:p>
          </p:txBody>
        </p:sp>
        <p:sp>
          <p:nvSpPr>
            <p:cNvPr id="24" name="Forma libre 23">
              <a:extLst>
                <a:ext uri="{FF2B5EF4-FFF2-40B4-BE49-F238E27FC236}">
                  <a16:creationId xmlns:a16="http://schemas.microsoft.com/office/drawing/2014/main" id="{0D5B5B25-0A2F-AE9E-294D-B2FBD9792C41}"/>
                </a:ext>
              </a:extLst>
            </p:cNvPr>
            <p:cNvSpPr/>
            <p:nvPr/>
          </p:nvSpPr>
          <p:spPr>
            <a:xfrm>
              <a:off x="2594573" y="5264417"/>
              <a:ext cx="7565426" cy="414826"/>
            </a:xfrm>
            <a:custGeom>
              <a:avLst/>
              <a:gdLst>
                <a:gd name="connsiteX0" fmla="*/ 0 w 7565426"/>
                <a:gd name="connsiteY0" fmla="*/ 0 h 414826"/>
                <a:gd name="connsiteX1" fmla="*/ 7565426 w 7565426"/>
                <a:gd name="connsiteY1" fmla="*/ 0 h 414826"/>
                <a:gd name="connsiteX2" fmla="*/ 7565426 w 7565426"/>
                <a:gd name="connsiteY2" fmla="*/ 414826 h 414826"/>
                <a:gd name="connsiteX3" fmla="*/ 0 w 7565426"/>
                <a:gd name="connsiteY3" fmla="*/ 414826 h 414826"/>
                <a:gd name="connsiteX4" fmla="*/ 0 w 7565426"/>
                <a:gd name="connsiteY4" fmla="*/ 0 h 414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5426" h="414826">
                  <a:moveTo>
                    <a:pt x="0" y="0"/>
                  </a:moveTo>
                  <a:lnTo>
                    <a:pt x="7565426" y="0"/>
                  </a:lnTo>
                  <a:lnTo>
                    <a:pt x="7565426" y="414826"/>
                  </a:lnTo>
                  <a:lnTo>
                    <a:pt x="0" y="41482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2860" tIns="22860" rIns="22860" bIns="22860" numCol="1" spcCol="1270" anchor="ctr" anchorCtr="0">
              <a:noAutofit/>
            </a:bodyPr>
            <a:lstStyle>
              <a:defPPr>
                <a:defRPr lang="en-US"/>
              </a:defPPr>
              <a:lvl1pPr marL="0" algn="l" defTabSz="457200" rtl="0" eaLnBrk="1" latinLnBrk="0" hangingPunct="1">
                <a:defRPr sz="1800" kern="1200">
                  <a:solidFill>
                    <a:schemeClr val="tx1">
                      <a:hueOff val="0"/>
                      <a:satOff val="0"/>
                      <a:lumOff val="0"/>
                      <a:alphaOff val="0"/>
                    </a:schemeClr>
                  </a:solidFill>
                  <a:latin typeface="+mn-lt"/>
                  <a:ea typeface="+mn-ea"/>
                  <a:cs typeface="+mn-cs"/>
                </a:defRPr>
              </a:lvl1pPr>
              <a:lvl2pPr marL="457200" algn="l" defTabSz="457200" rtl="0" eaLnBrk="1" latinLnBrk="0" hangingPunct="1">
                <a:defRPr sz="1800" kern="1200">
                  <a:solidFill>
                    <a:schemeClr val="tx1">
                      <a:hueOff val="0"/>
                      <a:satOff val="0"/>
                      <a:lumOff val="0"/>
                      <a:alphaOff val="0"/>
                    </a:schemeClr>
                  </a:solidFill>
                  <a:latin typeface="+mn-lt"/>
                  <a:ea typeface="+mn-ea"/>
                  <a:cs typeface="+mn-cs"/>
                </a:defRPr>
              </a:lvl2pPr>
              <a:lvl3pPr marL="914400" algn="l" defTabSz="457200" rtl="0" eaLnBrk="1" latinLnBrk="0" hangingPunct="1">
                <a:defRPr sz="1800" kern="1200">
                  <a:solidFill>
                    <a:schemeClr val="tx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tx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tx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tx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tx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tx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tx1">
                      <a:hueOff val="0"/>
                      <a:satOff val="0"/>
                      <a:lumOff val="0"/>
                      <a:alphaOff val="0"/>
                    </a:schemeClr>
                  </a:solidFill>
                  <a:latin typeface="+mn-lt"/>
                  <a:ea typeface="+mn-ea"/>
                  <a:cs typeface="+mn-cs"/>
                </a:defRPr>
              </a:lvl9pPr>
            </a:lstStyle>
            <a:p>
              <a:pPr marL="0" lvl="0" indent="0" algn="l" defTabSz="266700">
                <a:lnSpc>
                  <a:spcPct val="90000"/>
                </a:lnSpc>
                <a:spcBef>
                  <a:spcPct val="0"/>
                </a:spcBef>
                <a:spcAft>
                  <a:spcPct val="35000"/>
                </a:spcAft>
                <a:buNone/>
              </a:pPr>
              <a:r>
                <a:rPr lang="es-ES" sz="1100" kern="1200" dirty="0"/>
                <a:t>write(Path path, byte[] bytes)</a:t>
              </a:r>
            </a:p>
          </p:txBody>
        </p:sp>
        <p:sp>
          <p:nvSpPr>
            <p:cNvPr id="25" name="Conector recto 24">
              <a:extLst>
                <a:ext uri="{FF2B5EF4-FFF2-40B4-BE49-F238E27FC236}">
                  <a16:creationId xmlns:a16="http://schemas.microsoft.com/office/drawing/2014/main" id="{14C1D67D-FC59-F2CE-1FB2-F5CF478FBC5C}"/>
                </a:ext>
              </a:extLst>
            </p:cNvPr>
            <p:cNvSpPr/>
            <p:nvPr/>
          </p:nvSpPr>
          <p:spPr>
            <a:xfrm>
              <a:off x="2450011" y="5679243"/>
              <a:ext cx="770998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s-ES"/>
            </a:p>
          </p:txBody>
        </p:sp>
        <p:sp>
          <p:nvSpPr>
            <p:cNvPr id="26" name="Forma libre 25">
              <a:extLst>
                <a:ext uri="{FF2B5EF4-FFF2-40B4-BE49-F238E27FC236}">
                  <a16:creationId xmlns:a16="http://schemas.microsoft.com/office/drawing/2014/main" id="{50FA271D-E76C-8C05-865E-BB4AE0B8FFFD}"/>
                </a:ext>
              </a:extLst>
            </p:cNvPr>
            <p:cNvSpPr/>
            <p:nvPr/>
          </p:nvSpPr>
          <p:spPr>
            <a:xfrm>
              <a:off x="2594573" y="5699985"/>
              <a:ext cx="7565426" cy="414826"/>
            </a:xfrm>
            <a:custGeom>
              <a:avLst/>
              <a:gdLst>
                <a:gd name="connsiteX0" fmla="*/ 0 w 7565426"/>
                <a:gd name="connsiteY0" fmla="*/ 0 h 414826"/>
                <a:gd name="connsiteX1" fmla="*/ 7565426 w 7565426"/>
                <a:gd name="connsiteY1" fmla="*/ 0 h 414826"/>
                <a:gd name="connsiteX2" fmla="*/ 7565426 w 7565426"/>
                <a:gd name="connsiteY2" fmla="*/ 414826 h 414826"/>
                <a:gd name="connsiteX3" fmla="*/ 0 w 7565426"/>
                <a:gd name="connsiteY3" fmla="*/ 414826 h 414826"/>
                <a:gd name="connsiteX4" fmla="*/ 0 w 7565426"/>
                <a:gd name="connsiteY4" fmla="*/ 0 h 414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5426" h="414826">
                  <a:moveTo>
                    <a:pt x="0" y="0"/>
                  </a:moveTo>
                  <a:lnTo>
                    <a:pt x="7565426" y="0"/>
                  </a:lnTo>
                  <a:lnTo>
                    <a:pt x="7565426" y="414826"/>
                  </a:lnTo>
                  <a:lnTo>
                    <a:pt x="0" y="41482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2860" tIns="22860" rIns="22860" bIns="22860" numCol="1" spcCol="1270" anchor="ctr" anchorCtr="0">
              <a:noAutofit/>
            </a:bodyPr>
            <a:lstStyle>
              <a:defPPr>
                <a:defRPr lang="en-US"/>
              </a:defPPr>
              <a:lvl1pPr marL="0" algn="l" defTabSz="457200" rtl="0" eaLnBrk="1" latinLnBrk="0" hangingPunct="1">
                <a:defRPr sz="1800" kern="1200">
                  <a:solidFill>
                    <a:schemeClr val="tx1">
                      <a:hueOff val="0"/>
                      <a:satOff val="0"/>
                      <a:lumOff val="0"/>
                      <a:alphaOff val="0"/>
                    </a:schemeClr>
                  </a:solidFill>
                  <a:latin typeface="+mn-lt"/>
                  <a:ea typeface="+mn-ea"/>
                  <a:cs typeface="+mn-cs"/>
                </a:defRPr>
              </a:lvl1pPr>
              <a:lvl2pPr marL="457200" algn="l" defTabSz="457200" rtl="0" eaLnBrk="1" latinLnBrk="0" hangingPunct="1">
                <a:defRPr sz="1800" kern="1200">
                  <a:solidFill>
                    <a:schemeClr val="tx1">
                      <a:hueOff val="0"/>
                      <a:satOff val="0"/>
                      <a:lumOff val="0"/>
                      <a:alphaOff val="0"/>
                    </a:schemeClr>
                  </a:solidFill>
                  <a:latin typeface="+mn-lt"/>
                  <a:ea typeface="+mn-ea"/>
                  <a:cs typeface="+mn-cs"/>
                </a:defRPr>
              </a:lvl2pPr>
              <a:lvl3pPr marL="914400" algn="l" defTabSz="457200" rtl="0" eaLnBrk="1" latinLnBrk="0" hangingPunct="1">
                <a:defRPr sz="1800" kern="1200">
                  <a:solidFill>
                    <a:schemeClr val="tx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tx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tx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tx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tx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tx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tx1">
                      <a:hueOff val="0"/>
                      <a:satOff val="0"/>
                      <a:lumOff val="0"/>
                      <a:alphaOff val="0"/>
                    </a:schemeClr>
                  </a:solidFill>
                  <a:latin typeface="+mn-lt"/>
                  <a:ea typeface="+mn-ea"/>
                  <a:cs typeface="+mn-cs"/>
                </a:defRPr>
              </a:lvl9pPr>
            </a:lstStyle>
            <a:p>
              <a:pPr marL="0" lvl="0" indent="0" algn="l" defTabSz="266700">
                <a:lnSpc>
                  <a:spcPct val="90000"/>
                </a:lnSpc>
                <a:spcBef>
                  <a:spcPct val="0"/>
                </a:spcBef>
                <a:spcAft>
                  <a:spcPct val="35000"/>
                </a:spcAft>
                <a:buNone/>
              </a:pPr>
              <a:r>
                <a:rPr lang="es-ES" sz="1100" kern="1200" dirty="0"/>
                <a:t>writeString(Path path, CharSequence chr) </a:t>
              </a:r>
            </a:p>
          </p:txBody>
        </p:sp>
        <p:sp>
          <p:nvSpPr>
            <p:cNvPr id="27" name="Conector recto 26">
              <a:extLst>
                <a:ext uri="{FF2B5EF4-FFF2-40B4-BE49-F238E27FC236}">
                  <a16:creationId xmlns:a16="http://schemas.microsoft.com/office/drawing/2014/main" id="{89CBBA43-9CF6-DC87-DF17-DBD49657C0C6}"/>
                </a:ext>
              </a:extLst>
            </p:cNvPr>
            <p:cNvSpPr/>
            <p:nvPr/>
          </p:nvSpPr>
          <p:spPr>
            <a:xfrm>
              <a:off x="2450011" y="6114811"/>
              <a:ext cx="770998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s-ES"/>
            </a:p>
          </p:txBody>
        </p:sp>
      </p:grpSp>
      <p:sp>
        <p:nvSpPr>
          <p:cNvPr id="28" name="Llamada ovalada 28">
            <a:extLst>
              <a:ext uri="{FF2B5EF4-FFF2-40B4-BE49-F238E27FC236}">
                <a16:creationId xmlns:a16="http://schemas.microsoft.com/office/drawing/2014/main" id="{A615F8F7-7063-7A75-CBDF-79FA13EA5BDD}"/>
              </a:ext>
            </a:extLst>
          </p:cNvPr>
          <p:cNvSpPr/>
          <p:nvPr/>
        </p:nvSpPr>
        <p:spPr>
          <a:xfrm>
            <a:off x="7378262" y="2848164"/>
            <a:ext cx="3182833" cy="152993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s-ES" dirty="0"/>
              <a:t>Todas las funciones de la clase Files son estáticas. </a:t>
            </a:r>
          </a:p>
        </p:txBody>
      </p:sp>
    </p:spTree>
    <p:extLst>
      <p:ext uri="{BB962C8B-B14F-4D97-AF65-F5344CB8AC3E}">
        <p14:creationId xmlns:p14="http://schemas.microsoft.com/office/powerpoint/2010/main" val="24780983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1AF0DB-2D9E-84FB-A2C7-5E2676504401}"/>
              </a:ext>
            </a:extLst>
          </p:cNvPr>
          <p:cNvSpPr>
            <a:spLocks noGrp="1"/>
          </p:cNvSpPr>
          <p:nvPr>
            <p:ph type="title"/>
          </p:nvPr>
        </p:nvSpPr>
        <p:spPr/>
        <p:txBody>
          <a:bodyPr/>
          <a:lstStyle/>
          <a:p>
            <a:r>
              <a:rPr lang="es-ES" dirty="0"/>
              <a:t>Ejemplo: Listado de archivos</a:t>
            </a:r>
          </a:p>
        </p:txBody>
      </p:sp>
      <p:sp>
        <p:nvSpPr>
          <p:cNvPr id="4" name="Rectángulo 3">
            <a:extLst>
              <a:ext uri="{FF2B5EF4-FFF2-40B4-BE49-F238E27FC236}">
                <a16:creationId xmlns:a16="http://schemas.microsoft.com/office/drawing/2014/main" id="{6B4D49ED-4715-0106-50FE-9A8FD84C8E58}"/>
              </a:ext>
            </a:extLst>
          </p:cNvPr>
          <p:cNvSpPr/>
          <p:nvPr/>
        </p:nvSpPr>
        <p:spPr>
          <a:xfrm>
            <a:off x="879553" y="2009224"/>
            <a:ext cx="9045529" cy="286232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dirty="0"/>
              <a:t>Path path = Path.</a:t>
            </a:r>
            <a:r>
              <a:rPr lang="es-ES" i="1" dirty="0"/>
              <a:t>of</a:t>
            </a:r>
            <a:r>
              <a:rPr lang="es-ES" dirty="0"/>
              <a:t>(</a:t>
            </a:r>
            <a:r>
              <a:rPr lang="es-ES" dirty="0">
                <a:solidFill>
                  <a:srgbClr val="6A8759"/>
                </a:solidFill>
              </a:rPr>
              <a:t>"teoria"</a:t>
            </a:r>
            <a:r>
              <a:rPr lang="es-ES" dirty="0"/>
              <a:t>)</a:t>
            </a:r>
            <a:r>
              <a:rPr lang="es-ES" dirty="0">
                <a:solidFill>
                  <a:srgbClr val="CC7832"/>
                </a:solidFill>
              </a:rPr>
              <a:t>;</a:t>
            </a:r>
            <a:br>
              <a:rPr lang="es-ES" dirty="0">
                <a:solidFill>
                  <a:srgbClr val="CC7832"/>
                </a:solidFill>
              </a:rPr>
            </a:br>
            <a:r>
              <a:rPr lang="es-ES" dirty="0">
                <a:solidFill>
                  <a:srgbClr val="CC7832"/>
                </a:solidFill>
              </a:rPr>
              <a:t>try </a:t>
            </a:r>
            <a:r>
              <a:rPr lang="es-ES" dirty="0"/>
              <a:t>{</a:t>
            </a:r>
            <a:br>
              <a:rPr lang="es-ES" dirty="0"/>
            </a:br>
            <a:r>
              <a:rPr lang="es-ES" dirty="0"/>
              <a:t>   Stream&lt;Path&gt; files = Files.</a:t>
            </a:r>
            <a:r>
              <a:rPr lang="es-ES" i="1" dirty="0"/>
              <a:t>list</a:t>
            </a:r>
            <a:r>
              <a:rPr lang="es-ES" dirty="0"/>
              <a:t>(path)</a:t>
            </a:r>
            <a:r>
              <a:rPr lang="es-ES" dirty="0">
                <a:solidFill>
                  <a:srgbClr val="CC7832"/>
                </a:solidFill>
              </a:rPr>
              <a:t>;</a:t>
            </a:r>
            <a:br>
              <a:rPr lang="es-ES" dirty="0">
                <a:solidFill>
                  <a:srgbClr val="CC7832"/>
                </a:solidFill>
              </a:rPr>
            </a:br>
            <a:r>
              <a:rPr lang="es-ES" dirty="0">
                <a:solidFill>
                  <a:srgbClr val="CC7832"/>
                </a:solidFill>
              </a:rPr>
              <a:t>   for</a:t>
            </a:r>
            <a:r>
              <a:rPr lang="es-ES" dirty="0"/>
              <a:t>(Path path1: files.collect(Collectors.</a:t>
            </a:r>
            <a:r>
              <a:rPr lang="es-ES" i="1" dirty="0"/>
              <a:t>toList</a:t>
            </a:r>
            <a:r>
              <a:rPr lang="es-ES" dirty="0"/>
              <a:t>())){</a:t>
            </a:r>
            <a:br>
              <a:rPr lang="es-ES" dirty="0"/>
            </a:br>
            <a:r>
              <a:rPr lang="es-ES" dirty="0"/>
              <a:t>      System.</a:t>
            </a:r>
            <a:r>
              <a:rPr lang="es-ES" i="1" dirty="0">
                <a:solidFill>
                  <a:srgbClr val="9876AA"/>
                </a:solidFill>
              </a:rPr>
              <a:t>out</a:t>
            </a:r>
            <a:r>
              <a:rPr lang="es-ES" dirty="0"/>
              <a:t>.println(path1)</a:t>
            </a:r>
            <a:r>
              <a:rPr lang="es-ES" dirty="0">
                <a:solidFill>
                  <a:srgbClr val="CC7832"/>
                </a:solidFill>
              </a:rPr>
              <a:t>;</a:t>
            </a:r>
            <a:br>
              <a:rPr lang="es-ES" dirty="0">
                <a:solidFill>
                  <a:srgbClr val="CC7832"/>
                </a:solidFill>
              </a:rPr>
            </a:br>
            <a:r>
              <a:rPr lang="es-ES" dirty="0">
                <a:solidFill>
                  <a:srgbClr val="CC7832"/>
                </a:solidFill>
              </a:rPr>
              <a:t>   </a:t>
            </a:r>
            <a:r>
              <a:rPr lang="es-ES" dirty="0"/>
              <a:t>}</a:t>
            </a:r>
            <a:br>
              <a:rPr lang="es-ES" dirty="0"/>
            </a:br>
            <a:r>
              <a:rPr lang="es-ES" dirty="0"/>
              <a:t>} </a:t>
            </a:r>
            <a:r>
              <a:rPr lang="es-ES" dirty="0">
                <a:solidFill>
                  <a:srgbClr val="CC7832"/>
                </a:solidFill>
              </a:rPr>
              <a:t>catch </a:t>
            </a:r>
            <a:r>
              <a:rPr lang="es-ES" dirty="0"/>
              <a:t>(IOException e) {</a:t>
            </a:r>
            <a:br>
              <a:rPr lang="es-ES" dirty="0"/>
            </a:br>
            <a:r>
              <a:rPr lang="es-ES" dirty="0"/>
              <a:t>   System.</a:t>
            </a:r>
            <a:r>
              <a:rPr lang="es-ES" i="1" dirty="0">
                <a:solidFill>
                  <a:srgbClr val="9876AA"/>
                </a:solidFill>
              </a:rPr>
              <a:t>err</a:t>
            </a:r>
            <a:r>
              <a:rPr lang="es-ES" dirty="0"/>
              <a:t>.println(</a:t>
            </a:r>
            <a:r>
              <a:rPr lang="es-ES" dirty="0">
                <a:solidFill>
                  <a:srgbClr val="6A8759"/>
                </a:solidFill>
              </a:rPr>
              <a:t>"Error al leer el directorio: "</a:t>
            </a:r>
            <a:r>
              <a:rPr lang="es-ES" dirty="0"/>
              <a:t>+path.getFileName())</a:t>
            </a:r>
            <a:r>
              <a:rPr lang="es-ES" dirty="0">
                <a:solidFill>
                  <a:srgbClr val="CC7832"/>
                </a:solidFill>
              </a:rPr>
              <a:t>;</a:t>
            </a:r>
            <a:br>
              <a:rPr lang="es-ES" dirty="0">
                <a:solidFill>
                  <a:srgbClr val="CC7832"/>
                </a:solidFill>
              </a:rPr>
            </a:br>
            <a:r>
              <a:rPr lang="es-ES" dirty="0">
                <a:solidFill>
                  <a:srgbClr val="CC7832"/>
                </a:solidFill>
              </a:rPr>
              <a:t>   </a:t>
            </a:r>
            <a:r>
              <a:rPr lang="es-ES" dirty="0"/>
              <a:t>e.printStackTrace()</a:t>
            </a:r>
            <a:r>
              <a:rPr lang="es-ES" dirty="0">
                <a:solidFill>
                  <a:srgbClr val="CC7832"/>
                </a:solidFill>
              </a:rPr>
              <a:t>;</a:t>
            </a:r>
            <a:br>
              <a:rPr lang="es-ES" dirty="0">
                <a:solidFill>
                  <a:srgbClr val="CC7832"/>
                </a:solidFill>
              </a:rPr>
            </a:br>
            <a:r>
              <a:rPr lang="es-ES" dirty="0"/>
              <a:t>}</a:t>
            </a:r>
          </a:p>
        </p:txBody>
      </p:sp>
    </p:spTree>
    <p:extLst>
      <p:ext uri="{BB962C8B-B14F-4D97-AF65-F5344CB8AC3E}">
        <p14:creationId xmlns:p14="http://schemas.microsoft.com/office/powerpoint/2010/main" val="78222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D04700-51A9-3053-E363-AFF85538BBC7}"/>
              </a:ext>
            </a:extLst>
          </p:cNvPr>
          <p:cNvSpPr>
            <a:spLocks noGrp="1"/>
          </p:cNvSpPr>
          <p:nvPr>
            <p:ph type="title"/>
          </p:nvPr>
        </p:nvSpPr>
        <p:spPr>
          <a:xfrm>
            <a:off x="677334" y="609600"/>
            <a:ext cx="8596668" cy="982717"/>
          </a:xfrm>
        </p:spPr>
        <p:txBody>
          <a:bodyPr/>
          <a:lstStyle/>
          <a:p>
            <a:r>
              <a:rPr lang="es-ES" dirty="0"/>
              <a:t>Ejemplo: Escribir bytes</a:t>
            </a:r>
          </a:p>
        </p:txBody>
      </p:sp>
      <p:sp>
        <p:nvSpPr>
          <p:cNvPr id="4" name="Rectángulo 3">
            <a:extLst>
              <a:ext uri="{FF2B5EF4-FFF2-40B4-BE49-F238E27FC236}">
                <a16:creationId xmlns:a16="http://schemas.microsoft.com/office/drawing/2014/main" id="{87026C33-4826-9510-43AC-0C18BA62E70B}"/>
              </a:ext>
            </a:extLst>
          </p:cNvPr>
          <p:cNvSpPr/>
          <p:nvPr/>
        </p:nvSpPr>
        <p:spPr>
          <a:xfrm>
            <a:off x="1689463" y="1859340"/>
            <a:ext cx="6398247" cy="3139321"/>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dirty="0"/>
              <a:t>Path path = Path.</a:t>
            </a:r>
            <a:r>
              <a:rPr lang="es-ES" i="1" dirty="0"/>
              <a:t>of</a:t>
            </a:r>
            <a:r>
              <a:rPr lang="es-ES" dirty="0"/>
              <a:t>(</a:t>
            </a:r>
            <a:r>
              <a:rPr lang="es-ES" dirty="0">
                <a:solidFill>
                  <a:srgbClr val="6A8759"/>
                </a:solidFill>
              </a:rPr>
              <a:t>"teoria/nio.txt"</a:t>
            </a:r>
            <a:r>
              <a:rPr lang="es-ES" dirty="0"/>
              <a:t>)</a:t>
            </a:r>
            <a:r>
              <a:rPr lang="es-ES" dirty="0">
                <a:solidFill>
                  <a:srgbClr val="CC7832"/>
                </a:solidFill>
              </a:rPr>
              <a:t>;</a:t>
            </a:r>
            <a:br>
              <a:rPr lang="es-ES" dirty="0">
                <a:solidFill>
                  <a:srgbClr val="CC7832"/>
                </a:solidFill>
              </a:rPr>
            </a:br>
            <a:r>
              <a:rPr lang="es-ES" dirty="0">
                <a:solidFill>
                  <a:srgbClr val="CC7832"/>
                </a:solidFill>
              </a:rPr>
              <a:t>byte</a:t>
            </a:r>
            <a:r>
              <a:rPr lang="es-ES" dirty="0"/>
              <a:t>[] a = { </a:t>
            </a:r>
            <a:r>
              <a:rPr lang="es-ES" dirty="0">
                <a:solidFill>
                  <a:srgbClr val="6897BB"/>
                </a:solidFill>
              </a:rPr>
              <a:t>20</a:t>
            </a:r>
            <a:r>
              <a:rPr lang="es-ES" dirty="0">
                <a:solidFill>
                  <a:srgbClr val="CC7832"/>
                </a:solidFill>
              </a:rPr>
              <a:t>, </a:t>
            </a:r>
            <a:r>
              <a:rPr lang="es-ES" dirty="0">
                <a:solidFill>
                  <a:srgbClr val="6897BB"/>
                </a:solidFill>
              </a:rPr>
              <a:t>10</a:t>
            </a:r>
            <a:r>
              <a:rPr lang="es-ES" dirty="0">
                <a:solidFill>
                  <a:srgbClr val="CC7832"/>
                </a:solidFill>
              </a:rPr>
              <a:t>, </a:t>
            </a:r>
            <a:r>
              <a:rPr lang="es-ES" dirty="0">
                <a:solidFill>
                  <a:srgbClr val="6897BB"/>
                </a:solidFill>
              </a:rPr>
              <a:t>30</a:t>
            </a:r>
            <a:r>
              <a:rPr lang="es-ES" dirty="0">
                <a:solidFill>
                  <a:srgbClr val="CC7832"/>
                </a:solidFill>
              </a:rPr>
              <a:t>, </a:t>
            </a:r>
            <a:r>
              <a:rPr lang="es-ES" dirty="0">
                <a:solidFill>
                  <a:srgbClr val="6897BB"/>
                </a:solidFill>
              </a:rPr>
              <a:t>5 </a:t>
            </a:r>
            <a:r>
              <a:rPr lang="es-ES" dirty="0"/>
              <a:t>}</a:t>
            </a:r>
            <a:r>
              <a:rPr lang="es-ES" dirty="0">
                <a:solidFill>
                  <a:srgbClr val="CC7832"/>
                </a:solidFill>
              </a:rPr>
              <a:t>;</a:t>
            </a:r>
            <a:br>
              <a:rPr lang="es-ES" dirty="0">
                <a:solidFill>
                  <a:srgbClr val="CC7832"/>
                </a:solidFill>
              </a:rPr>
            </a:br>
            <a:r>
              <a:rPr lang="es-ES" dirty="0"/>
              <a:t>System.</a:t>
            </a:r>
            <a:r>
              <a:rPr lang="es-ES" i="1" dirty="0">
                <a:solidFill>
                  <a:srgbClr val="9876AA"/>
                </a:solidFill>
              </a:rPr>
              <a:t>out</a:t>
            </a:r>
            <a:r>
              <a:rPr lang="es-ES" dirty="0"/>
              <a:t>.println(</a:t>
            </a:r>
            <a:r>
              <a:rPr lang="es-ES" dirty="0">
                <a:solidFill>
                  <a:srgbClr val="6A8759"/>
                </a:solidFill>
              </a:rPr>
              <a:t>"Byte[] inicial"</a:t>
            </a:r>
            <a:r>
              <a:rPr lang="es-ES" dirty="0"/>
              <a:t>)</a:t>
            </a:r>
            <a:r>
              <a:rPr lang="es-ES" dirty="0">
                <a:solidFill>
                  <a:srgbClr val="CC7832"/>
                </a:solidFill>
              </a:rPr>
              <a:t>;</a:t>
            </a:r>
            <a:br>
              <a:rPr lang="es-ES" dirty="0">
                <a:solidFill>
                  <a:srgbClr val="CC7832"/>
                </a:solidFill>
              </a:rPr>
            </a:br>
            <a:r>
              <a:rPr lang="es-ES" dirty="0">
                <a:solidFill>
                  <a:srgbClr val="CC7832"/>
                </a:solidFill>
              </a:rPr>
              <a:t>for </a:t>
            </a:r>
            <a:r>
              <a:rPr lang="es-ES" dirty="0"/>
              <a:t>(</a:t>
            </a:r>
            <a:r>
              <a:rPr lang="es-ES" dirty="0">
                <a:solidFill>
                  <a:srgbClr val="CC7832"/>
                </a:solidFill>
              </a:rPr>
              <a:t>byte </a:t>
            </a:r>
            <a:r>
              <a:rPr lang="es-ES" dirty="0"/>
              <a:t>item: a){</a:t>
            </a:r>
            <a:br>
              <a:rPr lang="es-ES" dirty="0"/>
            </a:br>
            <a:r>
              <a:rPr lang="es-ES" dirty="0"/>
              <a:t>   System.</a:t>
            </a:r>
            <a:r>
              <a:rPr lang="es-ES" i="1" dirty="0">
                <a:solidFill>
                  <a:srgbClr val="9876AA"/>
                </a:solidFill>
              </a:rPr>
              <a:t>out</a:t>
            </a:r>
            <a:r>
              <a:rPr lang="es-ES" dirty="0"/>
              <a:t>.println(item)</a:t>
            </a:r>
            <a:r>
              <a:rPr lang="es-ES" dirty="0">
                <a:solidFill>
                  <a:srgbClr val="CC7832"/>
                </a:solidFill>
              </a:rPr>
              <a:t>;</a:t>
            </a:r>
            <a:br>
              <a:rPr lang="es-ES" dirty="0">
                <a:solidFill>
                  <a:srgbClr val="CC7832"/>
                </a:solidFill>
              </a:rPr>
            </a:br>
            <a:r>
              <a:rPr lang="es-ES" dirty="0"/>
              <a:t>}</a:t>
            </a:r>
            <a:br>
              <a:rPr lang="es-ES" dirty="0"/>
            </a:br>
            <a:r>
              <a:rPr lang="es-ES" dirty="0">
                <a:solidFill>
                  <a:srgbClr val="CC7832"/>
                </a:solidFill>
              </a:rPr>
              <a:t>try </a:t>
            </a:r>
            <a:r>
              <a:rPr lang="es-ES" dirty="0"/>
              <a:t>{</a:t>
            </a:r>
            <a:br>
              <a:rPr lang="es-ES" dirty="0"/>
            </a:br>
            <a:r>
              <a:rPr lang="es-ES" dirty="0"/>
              <a:t>   Files.</a:t>
            </a:r>
            <a:r>
              <a:rPr lang="es-ES" i="1" dirty="0"/>
              <a:t>write</a:t>
            </a:r>
            <a:r>
              <a:rPr lang="es-ES" dirty="0"/>
              <a:t>(path</a:t>
            </a:r>
            <a:r>
              <a:rPr lang="es-ES" dirty="0">
                <a:solidFill>
                  <a:srgbClr val="CC7832"/>
                </a:solidFill>
              </a:rPr>
              <a:t>, </a:t>
            </a:r>
            <a:r>
              <a:rPr lang="es-ES" dirty="0"/>
              <a:t>a)</a:t>
            </a:r>
            <a:r>
              <a:rPr lang="es-ES" dirty="0">
                <a:solidFill>
                  <a:srgbClr val="CC7832"/>
                </a:solidFill>
              </a:rPr>
              <a:t>;</a:t>
            </a:r>
            <a:br>
              <a:rPr lang="es-ES" dirty="0">
                <a:solidFill>
                  <a:srgbClr val="CC7832"/>
                </a:solidFill>
              </a:rPr>
            </a:br>
            <a:r>
              <a:rPr lang="es-ES" dirty="0"/>
              <a:t>} </a:t>
            </a:r>
            <a:r>
              <a:rPr lang="es-ES" dirty="0">
                <a:solidFill>
                  <a:srgbClr val="CC7832"/>
                </a:solidFill>
              </a:rPr>
              <a:t>catch </a:t>
            </a:r>
            <a:r>
              <a:rPr lang="es-ES" dirty="0"/>
              <a:t>(IOException ex) {</a:t>
            </a:r>
            <a:br>
              <a:rPr lang="es-ES" dirty="0"/>
            </a:br>
            <a:r>
              <a:rPr lang="es-ES" dirty="0"/>
              <a:t>   System.</a:t>
            </a:r>
            <a:r>
              <a:rPr lang="es-ES" i="1" dirty="0">
                <a:solidFill>
                  <a:srgbClr val="9876AA"/>
                </a:solidFill>
              </a:rPr>
              <a:t>err</a:t>
            </a:r>
            <a:r>
              <a:rPr lang="es-ES" dirty="0"/>
              <a:t>.println(</a:t>
            </a:r>
            <a:r>
              <a:rPr lang="es-ES" dirty="0">
                <a:solidFill>
                  <a:srgbClr val="6A8759"/>
                </a:solidFill>
              </a:rPr>
              <a:t>"Error al escribir los bytes"</a:t>
            </a:r>
            <a:r>
              <a:rPr lang="es-ES" dirty="0"/>
              <a:t>)</a:t>
            </a:r>
            <a:r>
              <a:rPr lang="es-ES" dirty="0">
                <a:solidFill>
                  <a:srgbClr val="CC7832"/>
                </a:solidFill>
              </a:rPr>
              <a:t>;</a:t>
            </a:r>
            <a:br>
              <a:rPr lang="es-ES" dirty="0">
                <a:solidFill>
                  <a:srgbClr val="CC7832"/>
                </a:solidFill>
              </a:rPr>
            </a:br>
            <a:r>
              <a:rPr lang="es-ES" dirty="0"/>
              <a:t>}</a:t>
            </a:r>
          </a:p>
        </p:txBody>
      </p:sp>
    </p:spTree>
    <p:extLst>
      <p:ext uri="{BB962C8B-B14F-4D97-AF65-F5344CB8AC3E}">
        <p14:creationId xmlns:p14="http://schemas.microsoft.com/office/powerpoint/2010/main" val="14093236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D04700-51A9-3053-E363-AFF85538BBC7}"/>
              </a:ext>
            </a:extLst>
          </p:cNvPr>
          <p:cNvSpPr>
            <a:spLocks noGrp="1"/>
          </p:cNvSpPr>
          <p:nvPr>
            <p:ph type="title"/>
          </p:nvPr>
        </p:nvSpPr>
        <p:spPr>
          <a:xfrm>
            <a:off x="677334" y="609600"/>
            <a:ext cx="8596668" cy="903890"/>
          </a:xfrm>
        </p:spPr>
        <p:txBody>
          <a:bodyPr/>
          <a:lstStyle/>
          <a:p>
            <a:r>
              <a:rPr lang="es-ES" dirty="0"/>
              <a:t>Ejemplo: Leer bytes</a:t>
            </a:r>
          </a:p>
        </p:txBody>
      </p:sp>
      <p:sp>
        <p:nvSpPr>
          <p:cNvPr id="3" name="Rectángulo 2">
            <a:extLst>
              <a:ext uri="{FF2B5EF4-FFF2-40B4-BE49-F238E27FC236}">
                <a16:creationId xmlns:a16="http://schemas.microsoft.com/office/drawing/2014/main" id="{2DEE8BE0-D9B7-C0BB-4A1C-43BF0AD66F0E}"/>
              </a:ext>
            </a:extLst>
          </p:cNvPr>
          <p:cNvSpPr/>
          <p:nvPr/>
        </p:nvSpPr>
        <p:spPr>
          <a:xfrm>
            <a:off x="1818290" y="1997839"/>
            <a:ext cx="6096000" cy="2862322"/>
          </a:xfrm>
          <a:prstGeom prst="rect">
            <a:avLst/>
          </a:prstGeom>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dirty="0"/>
              <a:t>Path path = Path.</a:t>
            </a:r>
            <a:r>
              <a:rPr lang="es-ES" i="1" dirty="0"/>
              <a:t>of</a:t>
            </a:r>
            <a:r>
              <a:rPr lang="es-ES" dirty="0"/>
              <a:t>(</a:t>
            </a:r>
            <a:r>
              <a:rPr lang="es-ES" dirty="0">
                <a:solidFill>
                  <a:srgbClr val="6A8759"/>
                </a:solidFill>
              </a:rPr>
              <a:t>"teoria/nio.txt"</a:t>
            </a:r>
            <a:r>
              <a:rPr lang="es-ES" dirty="0"/>
              <a:t>)</a:t>
            </a:r>
            <a:r>
              <a:rPr lang="es-ES" dirty="0">
                <a:solidFill>
                  <a:srgbClr val="CC7832"/>
                </a:solidFill>
              </a:rPr>
              <a:t>;</a:t>
            </a:r>
            <a:br>
              <a:rPr lang="es-ES" dirty="0">
                <a:solidFill>
                  <a:srgbClr val="CC7832"/>
                </a:solidFill>
              </a:rPr>
            </a:br>
            <a:r>
              <a:rPr lang="es-ES" dirty="0">
                <a:solidFill>
                  <a:srgbClr val="CC7832"/>
                </a:solidFill>
              </a:rPr>
              <a:t>try </a:t>
            </a:r>
            <a:r>
              <a:rPr lang="es-ES" dirty="0"/>
              <a:t>{</a:t>
            </a:r>
            <a:br>
              <a:rPr lang="es-ES" dirty="0"/>
            </a:br>
            <a:r>
              <a:rPr lang="es-ES" dirty="0"/>
              <a:t>   </a:t>
            </a:r>
            <a:r>
              <a:rPr lang="es-ES" dirty="0">
                <a:solidFill>
                  <a:srgbClr val="CC7832"/>
                </a:solidFill>
              </a:rPr>
              <a:t>byte</a:t>
            </a:r>
            <a:r>
              <a:rPr lang="es-ES" dirty="0"/>
              <a:t>[] b = Files.</a:t>
            </a:r>
            <a:r>
              <a:rPr lang="es-ES" i="1" dirty="0"/>
              <a:t>readAllBytes</a:t>
            </a:r>
            <a:r>
              <a:rPr lang="es-ES" dirty="0"/>
              <a:t>(path)</a:t>
            </a:r>
            <a:r>
              <a:rPr lang="es-ES" dirty="0">
                <a:solidFill>
                  <a:srgbClr val="CC7832"/>
                </a:solidFill>
              </a:rPr>
              <a:t>;</a:t>
            </a:r>
            <a:br>
              <a:rPr lang="es-ES" dirty="0">
                <a:solidFill>
                  <a:srgbClr val="CC7832"/>
                </a:solidFill>
              </a:rPr>
            </a:br>
            <a:r>
              <a:rPr lang="es-ES" dirty="0">
                <a:solidFill>
                  <a:srgbClr val="CC7832"/>
                </a:solidFill>
              </a:rPr>
              <a:t>   </a:t>
            </a:r>
            <a:r>
              <a:rPr lang="es-ES" dirty="0"/>
              <a:t>System.</a:t>
            </a:r>
            <a:r>
              <a:rPr lang="es-ES" i="1" dirty="0">
                <a:solidFill>
                  <a:srgbClr val="9876AA"/>
                </a:solidFill>
              </a:rPr>
              <a:t>out</a:t>
            </a:r>
            <a:r>
              <a:rPr lang="es-ES" dirty="0"/>
              <a:t>.println(</a:t>
            </a:r>
            <a:r>
              <a:rPr lang="es-ES" dirty="0">
                <a:solidFill>
                  <a:srgbClr val="6A8759"/>
                </a:solidFill>
              </a:rPr>
              <a:t>"Byte[] recuperado"</a:t>
            </a:r>
            <a:r>
              <a:rPr lang="es-ES" dirty="0"/>
              <a:t>)</a:t>
            </a:r>
            <a:r>
              <a:rPr lang="es-ES" dirty="0">
                <a:solidFill>
                  <a:srgbClr val="CC7832"/>
                </a:solidFill>
              </a:rPr>
              <a:t>;</a:t>
            </a:r>
            <a:br>
              <a:rPr lang="es-ES" dirty="0">
                <a:solidFill>
                  <a:srgbClr val="CC7832"/>
                </a:solidFill>
              </a:rPr>
            </a:br>
            <a:r>
              <a:rPr lang="es-ES" dirty="0">
                <a:solidFill>
                  <a:srgbClr val="CC7832"/>
                </a:solidFill>
              </a:rPr>
              <a:t>   for </a:t>
            </a:r>
            <a:r>
              <a:rPr lang="es-ES" dirty="0"/>
              <a:t>(</a:t>
            </a:r>
            <a:r>
              <a:rPr lang="es-ES" dirty="0">
                <a:solidFill>
                  <a:srgbClr val="CC7832"/>
                </a:solidFill>
              </a:rPr>
              <a:t>byte </a:t>
            </a:r>
            <a:r>
              <a:rPr lang="es-ES" dirty="0"/>
              <a:t>item: b){</a:t>
            </a:r>
            <a:br>
              <a:rPr lang="es-ES" dirty="0"/>
            </a:br>
            <a:r>
              <a:rPr lang="es-ES" dirty="0"/>
              <a:t>      System.</a:t>
            </a:r>
            <a:r>
              <a:rPr lang="es-ES" i="1" dirty="0">
                <a:solidFill>
                  <a:srgbClr val="9876AA"/>
                </a:solidFill>
              </a:rPr>
              <a:t>out</a:t>
            </a:r>
            <a:r>
              <a:rPr lang="es-ES" dirty="0"/>
              <a:t>.println(item)</a:t>
            </a:r>
            <a:r>
              <a:rPr lang="es-ES" dirty="0">
                <a:solidFill>
                  <a:srgbClr val="CC7832"/>
                </a:solidFill>
              </a:rPr>
              <a:t>;</a:t>
            </a:r>
            <a:br>
              <a:rPr lang="es-ES" dirty="0">
                <a:solidFill>
                  <a:srgbClr val="CC7832"/>
                </a:solidFill>
              </a:rPr>
            </a:br>
            <a:r>
              <a:rPr lang="es-ES" dirty="0">
                <a:solidFill>
                  <a:srgbClr val="CC7832"/>
                </a:solidFill>
              </a:rPr>
              <a:t>   </a:t>
            </a:r>
            <a:r>
              <a:rPr lang="es-ES" dirty="0"/>
              <a:t>}</a:t>
            </a:r>
            <a:br>
              <a:rPr lang="es-ES" dirty="0"/>
            </a:br>
            <a:r>
              <a:rPr lang="es-ES" dirty="0"/>
              <a:t>}</a:t>
            </a:r>
            <a:r>
              <a:rPr lang="es-ES" dirty="0">
                <a:solidFill>
                  <a:srgbClr val="CC7832"/>
                </a:solidFill>
              </a:rPr>
              <a:t>catch </a:t>
            </a:r>
            <a:r>
              <a:rPr lang="es-ES" dirty="0"/>
              <a:t>(IOException ex){</a:t>
            </a:r>
            <a:br>
              <a:rPr lang="es-ES" dirty="0"/>
            </a:br>
            <a:r>
              <a:rPr lang="es-ES" dirty="0"/>
              <a:t>   System.</a:t>
            </a:r>
            <a:r>
              <a:rPr lang="es-ES" i="1" dirty="0">
                <a:solidFill>
                  <a:srgbClr val="9876AA"/>
                </a:solidFill>
              </a:rPr>
              <a:t>err</a:t>
            </a:r>
            <a:r>
              <a:rPr lang="es-ES" dirty="0"/>
              <a:t>.println(</a:t>
            </a:r>
            <a:r>
              <a:rPr lang="es-ES" dirty="0">
                <a:solidFill>
                  <a:srgbClr val="6A8759"/>
                </a:solidFill>
              </a:rPr>
              <a:t>"Error al leer los bytes"</a:t>
            </a:r>
            <a:r>
              <a:rPr lang="es-ES" dirty="0"/>
              <a:t>)</a:t>
            </a:r>
            <a:r>
              <a:rPr lang="es-ES" dirty="0">
                <a:solidFill>
                  <a:srgbClr val="CC7832"/>
                </a:solidFill>
              </a:rPr>
              <a:t>;</a:t>
            </a:r>
            <a:br>
              <a:rPr lang="es-ES" dirty="0">
                <a:solidFill>
                  <a:srgbClr val="CC7832"/>
                </a:solidFill>
              </a:rPr>
            </a:br>
            <a:r>
              <a:rPr lang="es-ES" dirty="0"/>
              <a:t>}</a:t>
            </a:r>
          </a:p>
        </p:txBody>
      </p:sp>
    </p:spTree>
    <p:extLst>
      <p:ext uri="{BB962C8B-B14F-4D97-AF65-F5344CB8AC3E}">
        <p14:creationId xmlns:p14="http://schemas.microsoft.com/office/powerpoint/2010/main" val="1962478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D04700-51A9-3053-E363-AFF85538BBC7}"/>
              </a:ext>
            </a:extLst>
          </p:cNvPr>
          <p:cNvSpPr>
            <a:spLocks noGrp="1"/>
          </p:cNvSpPr>
          <p:nvPr>
            <p:ph type="title"/>
          </p:nvPr>
        </p:nvSpPr>
        <p:spPr>
          <a:xfrm>
            <a:off x="677334" y="609600"/>
            <a:ext cx="8596668" cy="903890"/>
          </a:xfrm>
        </p:spPr>
        <p:txBody>
          <a:bodyPr/>
          <a:lstStyle/>
          <a:p>
            <a:r>
              <a:rPr lang="es-ES" dirty="0"/>
              <a:t>Ejemplo: Escribir caracteres</a:t>
            </a:r>
          </a:p>
        </p:txBody>
      </p:sp>
      <p:sp>
        <p:nvSpPr>
          <p:cNvPr id="4" name="Rectángulo 3">
            <a:extLst>
              <a:ext uri="{FF2B5EF4-FFF2-40B4-BE49-F238E27FC236}">
                <a16:creationId xmlns:a16="http://schemas.microsoft.com/office/drawing/2014/main" id="{436F9162-3E4E-99A0-E5D6-EE3E05F30FFD}"/>
              </a:ext>
            </a:extLst>
          </p:cNvPr>
          <p:cNvSpPr/>
          <p:nvPr/>
        </p:nvSpPr>
        <p:spPr>
          <a:xfrm>
            <a:off x="1520984" y="2551837"/>
            <a:ext cx="7321232" cy="2031325"/>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dirty="0"/>
              <a:t>Path path = Path.</a:t>
            </a:r>
            <a:r>
              <a:rPr lang="es-ES" i="1" dirty="0"/>
              <a:t>of</a:t>
            </a:r>
            <a:r>
              <a:rPr lang="es-ES" dirty="0"/>
              <a:t>(</a:t>
            </a:r>
            <a:r>
              <a:rPr lang="es-ES" dirty="0">
                <a:solidFill>
                  <a:srgbClr val="6A8759"/>
                </a:solidFill>
              </a:rPr>
              <a:t>"teoria/nio.txt"</a:t>
            </a:r>
            <a:r>
              <a:rPr lang="es-ES" dirty="0"/>
              <a:t>)</a:t>
            </a:r>
            <a:r>
              <a:rPr lang="es-ES" dirty="0">
                <a:solidFill>
                  <a:srgbClr val="CC7832"/>
                </a:solidFill>
              </a:rPr>
              <a:t>;</a:t>
            </a:r>
            <a:br>
              <a:rPr lang="es-ES" dirty="0">
                <a:solidFill>
                  <a:srgbClr val="CC7832"/>
                </a:solidFill>
              </a:rPr>
            </a:br>
            <a:r>
              <a:rPr lang="es-ES" dirty="0">
                <a:solidFill>
                  <a:srgbClr val="CC7832"/>
                </a:solidFill>
              </a:rPr>
              <a:t>try </a:t>
            </a:r>
            <a:r>
              <a:rPr lang="es-ES" dirty="0"/>
              <a:t>{</a:t>
            </a:r>
            <a:br>
              <a:rPr lang="es-ES" dirty="0"/>
            </a:br>
            <a:r>
              <a:rPr lang="es-ES" dirty="0"/>
              <a:t>    Files.</a:t>
            </a:r>
            <a:r>
              <a:rPr lang="es-ES" i="1" dirty="0"/>
              <a:t>writeString</a:t>
            </a:r>
            <a:r>
              <a:rPr lang="es-ES" dirty="0"/>
              <a:t>(path</a:t>
            </a:r>
            <a:r>
              <a:rPr lang="es-ES" dirty="0">
                <a:solidFill>
                  <a:srgbClr val="CC7832"/>
                </a:solidFill>
              </a:rPr>
              <a:t>, </a:t>
            </a:r>
            <a:r>
              <a:rPr lang="es-ES" dirty="0">
                <a:solidFill>
                  <a:srgbClr val="6A8759"/>
                </a:solidFill>
              </a:rPr>
              <a:t>"Esto es un texto de prueba"</a:t>
            </a:r>
            <a:r>
              <a:rPr lang="es-ES" dirty="0"/>
              <a:t>)</a:t>
            </a:r>
            <a:r>
              <a:rPr lang="es-ES" dirty="0">
                <a:solidFill>
                  <a:srgbClr val="CC7832"/>
                </a:solidFill>
              </a:rPr>
              <a:t>;</a:t>
            </a:r>
            <a:br>
              <a:rPr lang="es-ES" dirty="0">
                <a:solidFill>
                  <a:srgbClr val="CC7832"/>
                </a:solidFill>
              </a:rPr>
            </a:br>
            <a:r>
              <a:rPr lang="es-ES" dirty="0"/>
              <a:t>} </a:t>
            </a:r>
            <a:r>
              <a:rPr lang="es-ES" dirty="0">
                <a:solidFill>
                  <a:srgbClr val="CC7832"/>
                </a:solidFill>
              </a:rPr>
              <a:t>catch </a:t>
            </a:r>
            <a:r>
              <a:rPr lang="es-ES" dirty="0"/>
              <a:t>(IOException ex) {</a:t>
            </a:r>
            <a:br>
              <a:rPr lang="es-ES" dirty="0"/>
            </a:br>
            <a:r>
              <a:rPr lang="es-ES" dirty="0"/>
              <a:t>    System.</a:t>
            </a:r>
            <a:r>
              <a:rPr lang="es-ES" i="1" dirty="0">
                <a:solidFill>
                  <a:srgbClr val="9876AA"/>
                </a:solidFill>
              </a:rPr>
              <a:t>err</a:t>
            </a:r>
            <a:r>
              <a:rPr lang="es-ES" dirty="0"/>
              <a:t>.println(</a:t>
            </a:r>
            <a:r>
              <a:rPr lang="es-ES" dirty="0">
                <a:solidFill>
                  <a:srgbClr val="6A8759"/>
                </a:solidFill>
              </a:rPr>
              <a:t>"Error al escribir en el fichero: " </a:t>
            </a:r>
            <a:r>
              <a:rPr lang="es-ES" dirty="0"/>
              <a:t>+ path.getFileName())</a:t>
            </a:r>
            <a:r>
              <a:rPr lang="es-ES" dirty="0">
                <a:solidFill>
                  <a:srgbClr val="CC7832"/>
                </a:solidFill>
              </a:rPr>
              <a:t>;</a:t>
            </a:r>
            <a:br>
              <a:rPr lang="es-ES" dirty="0">
                <a:solidFill>
                  <a:srgbClr val="CC7832"/>
                </a:solidFill>
              </a:rPr>
            </a:br>
            <a:r>
              <a:rPr lang="es-ES" dirty="0"/>
              <a:t>}</a:t>
            </a:r>
          </a:p>
        </p:txBody>
      </p:sp>
    </p:spTree>
    <p:extLst>
      <p:ext uri="{BB962C8B-B14F-4D97-AF65-F5344CB8AC3E}">
        <p14:creationId xmlns:p14="http://schemas.microsoft.com/office/powerpoint/2010/main" val="23587766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D04700-51A9-3053-E363-AFF85538BBC7}"/>
              </a:ext>
            </a:extLst>
          </p:cNvPr>
          <p:cNvSpPr>
            <a:spLocks noGrp="1"/>
          </p:cNvSpPr>
          <p:nvPr>
            <p:ph type="title"/>
          </p:nvPr>
        </p:nvSpPr>
        <p:spPr>
          <a:xfrm>
            <a:off x="677334" y="609600"/>
            <a:ext cx="8596668" cy="903890"/>
          </a:xfrm>
        </p:spPr>
        <p:txBody>
          <a:bodyPr/>
          <a:lstStyle/>
          <a:p>
            <a:r>
              <a:rPr lang="es-ES" dirty="0"/>
              <a:t>Ejemplo: Leer caracteres</a:t>
            </a:r>
          </a:p>
        </p:txBody>
      </p:sp>
      <p:sp>
        <p:nvSpPr>
          <p:cNvPr id="3" name="Rectángulo 2">
            <a:extLst>
              <a:ext uri="{FF2B5EF4-FFF2-40B4-BE49-F238E27FC236}">
                <a16:creationId xmlns:a16="http://schemas.microsoft.com/office/drawing/2014/main" id="{501A31A7-D5C5-3250-AF49-8AD1D502BFDB}"/>
              </a:ext>
            </a:extLst>
          </p:cNvPr>
          <p:cNvSpPr/>
          <p:nvPr/>
        </p:nvSpPr>
        <p:spPr>
          <a:xfrm>
            <a:off x="1938995" y="2413338"/>
            <a:ext cx="8314009" cy="2031325"/>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dirty="0"/>
              <a:t>Path path = Path.</a:t>
            </a:r>
            <a:r>
              <a:rPr lang="es-ES" i="1" dirty="0"/>
              <a:t>of</a:t>
            </a:r>
            <a:r>
              <a:rPr lang="es-ES" dirty="0"/>
              <a:t>(</a:t>
            </a:r>
            <a:r>
              <a:rPr lang="es-ES" dirty="0">
                <a:solidFill>
                  <a:srgbClr val="6A8759"/>
                </a:solidFill>
              </a:rPr>
              <a:t>"teoria/nio.txt"</a:t>
            </a:r>
            <a:r>
              <a:rPr lang="es-ES" dirty="0"/>
              <a:t>)</a:t>
            </a:r>
            <a:r>
              <a:rPr lang="es-ES" dirty="0">
                <a:solidFill>
                  <a:srgbClr val="CC7832"/>
                </a:solidFill>
              </a:rPr>
              <a:t>;</a:t>
            </a:r>
            <a:br>
              <a:rPr lang="es-ES" dirty="0">
                <a:solidFill>
                  <a:srgbClr val="CC7832"/>
                </a:solidFill>
              </a:rPr>
            </a:br>
            <a:r>
              <a:rPr lang="es-ES" dirty="0">
                <a:solidFill>
                  <a:srgbClr val="CC7832"/>
                </a:solidFill>
              </a:rPr>
              <a:t>try </a:t>
            </a:r>
            <a:r>
              <a:rPr lang="es-ES" dirty="0"/>
              <a:t>{</a:t>
            </a:r>
            <a:br>
              <a:rPr lang="es-ES" dirty="0"/>
            </a:br>
            <a:r>
              <a:rPr lang="es-ES" dirty="0"/>
              <a:t>    String texto = Files.</a:t>
            </a:r>
            <a:r>
              <a:rPr lang="es-ES" i="1" dirty="0"/>
              <a:t>readString</a:t>
            </a:r>
            <a:r>
              <a:rPr lang="es-ES" dirty="0"/>
              <a:t>(path)</a:t>
            </a:r>
            <a:r>
              <a:rPr lang="es-ES" dirty="0">
                <a:solidFill>
                  <a:srgbClr val="CC7832"/>
                </a:solidFill>
              </a:rPr>
              <a:t>;</a:t>
            </a:r>
            <a:br>
              <a:rPr lang="es-ES" dirty="0">
                <a:solidFill>
                  <a:srgbClr val="CC7832"/>
                </a:solidFill>
              </a:rPr>
            </a:br>
            <a:r>
              <a:rPr lang="es-ES" dirty="0">
                <a:solidFill>
                  <a:srgbClr val="CC7832"/>
                </a:solidFill>
              </a:rPr>
              <a:t>    </a:t>
            </a:r>
            <a:r>
              <a:rPr lang="es-ES" dirty="0"/>
              <a:t>System.</a:t>
            </a:r>
            <a:r>
              <a:rPr lang="es-ES" i="1" dirty="0">
                <a:solidFill>
                  <a:srgbClr val="9876AA"/>
                </a:solidFill>
              </a:rPr>
              <a:t>out</a:t>
            </a:r>
            <a:r>
              <a:rPr lang="es-ES" dirty="0"/>
              <a:t>.println(texto)</a:t>
            </a:r>
            <a:r>
              <a:rPr lang="es-ES" dirty="0">
                <a:solidFill>
                  <a:srgbClr val="CC7832"/>
                </a:solidFill>
              </a:rPr>
              <a:t>;</a:t>
            </a:r>
            <a:br>
              <a:rPr lang="es-ES" dirty="0">
                <a:solidFill>
                  <a:srgbClr val="CC7832"/>
                </a:solidFill>
              </a:rPr>
            </a:br>
            <a:r>
              <a:rPr lang="es-ES" dirty="0"/>
              <a:t>}</a:t>
            </a:r>
            <a:r>
              <a:rPr lang="es-ES" dirty="0">
                <a:solidFill>
                  <a:srgbClr val="CC7832"/>
                </a:solidFill>
              </a:rPr>
              <a:t>catch </a:t>
            </a:r>
            <a:r>
              <a:rPr lang="es-ES" dirty="0"/>
              <a:t>(IOException ex){</a:t>
            </a:r>
            <a:br>
              <a:rPr lang="es-ES" dirty="0"/>
            </a:br>
            <a:r>
              <a:rPr lang="es-ES" dirty="0"/>
              <a:t>    System.</a:t>
            </a:r>
            <a:r>
              <a:rPr lang="es-ES" i="1" dirty="0">
                <a:solidFill>
                  <a:srgbClr val="9876AA"/>
                </a:solidFill>
              </a:rPr>
              <a:t>err</a:t>
            </a:r>
            <a:r>
              <a:rPr lang="es-ES" dirty="0"/>
              <a:t>.println(</a:t>
            </a:r>
            <a:r>
              <a:rPr lang="es-ES" dirty="0">
                <a:solidFill>
                  <a:srgbClr val="6A8759"/>
                </a:solidFill>
              </a:rPr>
              <a:t>"Error al leer el fichero: "</a:t>
            </a:r>
            <a:r>
              <a:rPr lang="es-ES" dirty="0"/>
              <a:t>+path.getFileName())</a:t>
            </a:r>
            <a:r>
              <a:rPr lang="es-ES" dirty="0">
                <a:solidFill>
                  <a:srgbClr val="CC7832"/>
                </a:solidFill>
              </a:rPr>
              <a:t>;</a:t>
            </a:r>
            <a:br>
              <a:rPr lang="es-ES" dirty="0">
                <a:solidFill>
                  <a:srgbClr val="CC7832"/>
                </a:solidFill>
              </a:rPr>
            </a:br>
            <a:r>
              <a:rPr lang="es-ES" dirty="0"/>
              <a:t>}</a:t>
            </a:r>
          </a:p>
        </p:txBody>
      </p:sp>
    </p:spTree>
    <p:extLst>
      <p:ext uri="{BB962C8B-B14F-4D97-AF65-F5344CB8AC3E}">
        <p14:creationId xmlns:p14="http://schemas.microsoft.com/office/powerpoint/2010/main" val="14711847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DA0121-3F9C-2E85-9E89-A9F6B01020CE}"/>
              </a:ext>
            </a:extLst>
          </p:cNvPr>
          <p:cNvSpPr>
            <a:spLocks noGrp="1"/>
          </p:cNvSpPr>
          <p:nvPr>
            <p:ph type="title"/>
          </p:nvPr>
        </p:nvSpPr>
        <p:spPr>
          <a:xfrm>
            <a:off x="677334" y="609600"/>
            <a:ext cx="8596668" cy="888124"/>
          </a:xfrm>
        </p:spPr>
        <p:txBody>
          <a:bodyPr/>
          <a:lstStyle/>
          <a:p>
            <a:r>
              <a:rPr lang="es-ES" dirty="0"/>
              <a:t>Extras clase Files</a:t>
            </a:r>
          </a:p>
        </p:txBody>
      </p:sp>
      <p:sp>
        <p:nvSpPr>
          <p:cNvPr id="6" name="CuadroTexto 5">
            <a:extLst>
              <a:ext uri="{FF2B5EF4-FFF2-40B4-BE49-F238E27FC236}">
                <a16:creationId xmlns:a16="http://schemas.microsoft.com/office/drawing/2014/main" id="{C572008F-A6FB-E354-8E11-1DB65FD1D476}"/>
              </a:ext>
            </a:extLst>
          </p:cNvPr>
          <p:cNvSpPr txBox="1"/>
          <p:nvPr/>
        </p:nvSpPr>
        <p:spPr>
          <a:xfrm>
            <a:off x="804042" y="2058613"/>
            <a:ext cx="8012824" cy="1754326"/>
          </a:xfrm>
          <a:prstGeom prst="rect">
            <a:avLst/>
          </a:prstGeom>
          <a:noFill/>
        </p:spPr>
        <p:txBody>
          <a:bodyPr wrap="square">
            <a:spAutoFit/>
          </a:bodyPr>
          <a:lstStyle/>
          <a:p>
            <a:r>
              <a:rPr lang="es-ES" dirty="0"/>
              <a:t>Adicionalmente la clase Files nos ofrece mecanismos para copiar y mover archivos que no se encontraba en la clase File.</a:t>
            </a:r>
          </a:p>
          <a:p>
            <a:r>
              <a:rPr lang="es-ES" dirty="0"/>
              <a:t>Estas operaciones son muy sencillas de realizar y no necesitan de librerías externas </a:t>
            </a:r>
            <a:r>
              <a:rPr lang="es-ES" strike="sngStrike" dirty="0">
                <a:solidFill>
                  <a:srgbClr val="FF0000"/>
                </a:solidFill>
              </a:rPr>
              <a:t>(FileUtils)</a:t>
            </a:r>
            <a:r>
              <a:rPr lang="es-ES" dirty="0"/>
              <a:t>.</a:t>
            </a:r>
          </a:p>
          <a:p>
            <a:pPr lvl="1"/>
            <a:r>
              <a:rPr lang="es-ES" dirty="0"/>
              <a:t>Copia:</a:t>
            </a:r>
          </a:p>
          <a:p>
            <a:pPr lvl="1"/>
            <a:r>
              <a:rPr lang="es-ES" dirty="0"/>
              <a:t>Movimiento:</a:t>
            </a:r>
          </a:p>
        </p:txBody>
      </p:sp>
      <p:sp>
        <p:nvSpPr>
          <p:cNvPr id="7" name="Rectángulo 6" descr=" 4">
            <a:extLst>
              <a:ext uri="{FF2B5EF4-FFF2-40B4-BE49-F238E27FC236}">
                <a16:creationId xmlns:a16="http://schemas.microsoft.com/office/drawing/2014/main" id="{9B423C4A-FD80-3D2D-124D-4D98CC000581}"/>
              </a:ext>
            </a:extLst>
          </p:cNvPr>
          <p:cNvSpPr/>
          <p:nvPr/>
        </p:nvSpPr>
        <p:spPr>
          <a:xfrm>
            <a:off x="4543323" y="3205003"/>
            <a:ext cx="5564777"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r>
              <a:rPr lang="es-ES" dirty="0"/>
              <a:t>Path path = Path.</a:t>
            </a:r>
            <a:r>
              <a:rPr lang="es-ES" i="1" dirty="0"/>
              <a:t>of</a:t>
            </a:r>
            <a:r>
              <a:rPr lang="es-ES" dirty="0"/>
              <a:t>(</a:t>
            </a:r>
            <a:r>
              <a:rPr lang="es-ES" dirty="0">
                <a:solidFill>
                  <a:srgbClr val="6A8759"/>
                </a:solidFill>
              </a:rPr>
              <a:t>"teoria/nio.txt"</a:t>
            </a:r>
            <a:r>
              <a:rPr lang="es-ES" dirty="0"/>
              <a:t>)</a:t>
            </a:r>
            <a:r>
              <a:rPr lang="es-ES" dirty="0">
                <a:solidFill>
                  <a:srgbClr val="CC7832"/>
                </a:solidFill>
              </a:rPr>
              <a:t>;</a:t>
            </a:r>
            <a:br>
              <a:rPr lang="es-ES" dirty="0">
                <a:solidFill>
                  <a:srgbClr val="CC7832"/>
                </a:solidFill>
              </a:rPr>
            </a:br>
            <a:r>
              <a:rPr lang="es-ES" dirty="0"/>
              <a:t>Path copy = Path.</a:t>
            </a:r>
            <a:r>
              <a:rPr lang="es-ES" i="1" dirty="0"/>
              <a:t>of</a:t>
            </a:r>
            <a:r>
              <a:rPr lang="es-ES" dirty="0"/>
              <a:t>(</a:t>
            </a:r>
            <a:r>
              <a:rPr lang="es-ES" dirty="0">
                <a:solidFill>
                  <a:srgbClr val="6A8759"/>
                </a:solidFill>
              </a:rPr>
              <a:t>"teoria/nio_copia.txt"</a:t>
            </a:r>
            <a:r>
              <a:rPr lang="es-ES" dirty="0"/>
              <a:t>)</a:t>
            </a:r>
            <a:r>
              <a:rPr lang="es-ES" dirty="0">
                <a:solidFill>
                  <a:srgbClr val="CC7832"/>
                </a:solidFill>
              </a:rPr>
              <a:t>;</a:t>
            </a:r>
            <a:br>
              <a:rPr lang="es-ES" dirty="0">
                <a:solidFill>
                  <a:srgbClr val="CC7832"/>
                </a:solidFill>
              </a:rPr>
            </a:br>
            <a:r>
              <a:rPr lang="es-ES" dirty="0">
                <a:solidFill>
                  <a:srgbClr val="CC7832"/>
                </a:solidFill>
              </a:rPr>
              <a:t>try </a:t>
            </a:r>
            <a:r>
              <a:rPr lang="es-ES" dirty="0"/>
              <a:t>{</a:t>
            </a:r>
            <a:br>
              <a:rPr lang="es-ES" dirty="0"/>
            </a:br>
            <a:r>
              <a:rPr lang="es-ES" dirty="0"/>
              <a:t>    Files.</a:t>
            </a:r>
            <a:r>
              <a:rPr lang="es-ES" i="1" dirty="0"/>
              <a:t>copy</a:t>
            </a:r>
            <a:r>
              <a:rPr lang="es-ES" dirty="0"/>
              <a:t>(path</a:t>
            </a:r>
            <a:r>
              <a:rPr lang="es-ES" dirty="0">
                <a:solidFill>
                  <a:srgbClr val="CC7832"/>
                </a:solidFill>
              </a:rPr>
              <a:t>, </a:t>
            </a:r>
            <a:r>
              <a:rPr lang="es-ES" dirty="0"/>
              <a:t>copy)</a:t>
            </a:r>
            <a:r>
              <a:rPr lang="es-ES" dirty="0">
                <a:solidFill>
                  <a:srgbClr val="CC7832"/>
                </a:solidFill>
              </a:rPr>
              <a:t>;</a:t>
            </a:r>
            <a:br>
              <a:rPr lang="es-ES" dirty="0">
                <a:solidFill>
                  <a:srgbClr val="CC7832"/>
                </a:solidFill>
              </a:rPr>
            </a:br>
            <a:r>
              <a:rPr lang="es-ES" dirty="0"/>
              <a:t>}</a:t>
            </a:r>
            <a:r>
              <a:rPr lang="es-ES" dirty="0">
                <a:solidFill>
                  <a:srgbClr val="CC7832"/>
                </a:solidFill>
              </a:rPr>
              <a:t>catch </a:t>
            </a:r>
            <a:r>
              <a:rPr lang="es-ES" dirty="0"/>
              <a:t>(IOException ex){</a:t>
            </a:r>
            <a:br>
              <a:rPr lang="es-ES" dirty="0"/>
            </a:br>
            <a:r>
              <a:rPr lang="es-ES" dirty="0"/>
              <a:t>    System.</a:t>
            </a:r>
            <a:r>
              <a:rPr lang="es-ES" i="1" dirty="0">
                <a:solidFill>
                  <a:srgbClr val="9876AA"/>
                </a:solidFill>
              </a:rPr>
              <a:t>err</a:t>
            </a:r>
            <a:r>
              <a:rPr lang="es-ES" dirty="0"/>
              <a:t>.println(</a:t>
            </a:r>
            <a:r>
              <a:rPr lang="es-ES" dirty="0">
                <a:solidFill>
                  <a:srgbClr val="6A8759"/>
                </a:solidFill>
              </a:rPr>
              <a:t>"No se ha podido copiar el fichero"</a:t>
            </a:r>
            <a:r>
              <a:rPr lang="es-ES" dirty="0"/>
              <a:t>)</a:t>
            </a:r>
            <a:r>
              <a:rPr lang="es-ES" dirty="0">
                <a:solidFill>
                  <a:srgbClr val="CC7832"/>
                </a:solidFill>
              </a:rPr>
              <a:t>;</a:t>
            </a:r>
            <a:br>
              <a:rPr lang="es-ES" dirty="0">
                <a:solidFill>
                  <a:srgbClr val="CC7832"/>
                </a:solidFill>
              </a:rPr>
            </a:br>
            <a:r>
              <a:rPr lang="es-ES" dirty="0"/>
              <a:t>}</a:t>
            </a:r>
          </a:p>
        </p:txBody>
      </p:sp>
      <p:cxnSp>
        <p:nvCxnSpPr>
          <p:cNvPr id="9" name="Conector recto de flecha 8">
            <a:extLst>
              <a:ext uri="{FF2B5EF4-FFF2-40B4-BE49-F238E27FC236}">
                <a16:creationId xmlns:a16="http://schemas.microsoft.com/office/drawing/2014/main" id="{E1CC6397-1668-7594-D167-05208C02A6F6}"/>
              </a:ext>
            </a:extLst>
          </p:cNvPr>
          <p:cNvCxnSpPr/>
          <p:nvPr/>
        </p:nvCxnSpPr>
        <p:spPr>
          <a:xfrm>
            <a:off x="2459421" y="3429000"/>
            <a:ext cx="1939158" cy="383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66340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DA0121-3F9C-2E85-9E89-A9F6B01020CE}"/>
              </a:ext>
            </a:extLst>
          </p:cNvPr>
          <p:cNvSpPr>
            <a:spLocks noGrp="1"/>
          </p:cNvSpPr>
          <p:nvPr>
            <p:ph type="title"/>
          </p:nvPr>
        </p:nvSpPr>
        <p:spPr>
          <a:xfrm>
            <a:off x="677334" y="609600"/>
            <a:ext cx="8596668" cy="888124"/>
          </a:xfrm>
        </p:spPr>
        <p:txBody>
          <a:bodyPr/>
          <a:lstStyle/>
          <a:p>
            <a:r>
              <a:rPr lang="es-ES" dirty="0"/>
              <a:t>Extras clase Files</a:t>
            </a:r>
          </a:p>
        </p:txBody>
      </p:sp>
      <p:sp>
        <p:nvSpPr>
          <p:cNvPr id="6" name="CuadroTexto 5">
            <a:extLst>
              <a:ext uri="{FF2B5EF4-FFF2-40B4-BE49-F238E27FC236}">
                <a16:creationId xmlns:a16="http://schemas.microsoft.com/office/drawing/2014/main" id="{C572008F-A6FB-E354-8E11-1DB65FD1D476}"/>
              </a:ext>
            </a:extLst>
          </p:cNvPr>
          <p:cNvSpPr txBox="1"/>
          <p:nvPr/>
        </p:nvSpPr>
        <p:spPr>
          <a:xfrm>
            <a:off x="804042" y="2058613"/>
            <a:ext cx="8012824" cy="1754326"/>
          </a:xfrm>
          <a:prstGeom prst="rect">
            <a:avLst/>
          </a:prstGeom>
          <a:noFill/>
        </p:spPr>
        <p:txBody>
          <a:bodyPr wrap="square">
            <a:spAutoFit/>
          </a:bodyPr>
          <a:lstStyle/>
          <a:p>
            <a:r>
              <a:rPr lang="es-ES" dirty="0"/>
              <a:t>Adicionalmente la clase Files nos ofrece mecanismos para copiar y mover archivos que no se encontraba en la clase File.</a:t>
            </a:r>
          </a:p>
          <a:p>
            <a:r>
              <a:rPr lang="es-ES" dirty="0"/>
              <a:t>Estas operaciones son muy sencillas de realizar y no necesitan de librerías externas </a:t>
            </a:r>
            <a:r>
              <a:rPr lang="es-ES" strike="sngStrike" dirty="0">
                <a:solidFill>
                  <a:srgbClr val="FF0000"/>
                </a:solidFill>
              </a:rPr>
              <a:t>(FileUtils)</a:t>
            </a:r>
            <a:r>
              <a:rPr lang="es-ES" dirty="0"/>
              <a:t>.</a:t>
            </a:r>
          </a:p>
          <a:p>
            <a:pPr lvl="1"/>
            <a:r>
              <a:rPr lang="es-ES" dirty="0"/>
              <a:t>Copia:</a:t>
            </a:r>
          </a:p>
          <a:p>
            <a:pPr lvl="1"/>
            <a:r>
              <a:rPr lang="es-ES" dirty="0"/>
              <a:t>Movimiento:</a:t>
            </a:r>
          </a:p>
        </p:txBody>
      </p:sp>
      <p:sp>
        <p:nvSpPr>
          <p:cNvPr id="3" name="Rectángulo 2" descr=" 7">
            <a:extLst>
              <a:ext uri="{FF2B5EF4-FFF2-40B4-BE49-F238E27FC236}">
                <a16:creationId xmlns:a16="http://schemas.microsoft.com/office/drawing/2014/main" id="{5390E4D9-426E-2624-3008-80A39F6B1D29}"/>
              </a:ext>
            </a:extLst>
          </p:cNvPr>
          <p:cNvSpPr/>
          <p:nvPr/>
        </p:nvSpPr>
        <p:spPr>
          <a:xfrm>
            <a:off x="3709225" y="3567611"/>
            <a:ext cx="5564777"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r>
              <a:rPr lang="es-ES" dirty="0"/>
              <a:t>Path path = Path.</a:t>
            </a:r>
            <a:r>
              <a:rPr lang="es-ES" i="1" dirty="0"/>
              <a:t>of</a:t>
            </a:r>
            <a:r>
              <a:rPr lang="es-ES" dirty="0"/>
              <a:t>(</a:t>
            </a:r>
            <a:r>
              <a:rPr lang="es-ES" dirty="0">
                <a:solidFill>
                  <a:srgbClr val="6A8759"/>
                </a:solidFill>
              </a:rPr>
              <a:t>"teoria/nio.txt"</a:t>
            </a:r>
            <a:r>
              <a:rPr lang="es-ES" dirty="0"/>
              <a:t>)</a:t>
            </a:r>
            <a:r>
              <a:rPr lang="es-ES" dirty="0">
                <a:solidFill>
                  <a:srgbClr val="CC7832"/>
                </a:solidFill>
              </a:rPr>
              <a:t>;</a:t>
            </a:r>
            <a:br>
              <a:rPr lang="es-ES" dirty="0">
                <a:solidFill>
                  <a:srgbClr val="CC7832"/>
                </a:solidFill>
              </a:rPr>
            </a:br>
            <a:r>
              <a:rPr lang="es-ES" dirty="0"/>
              <a:t>Path move = Path.</a:t>
            </a:r>
            <a:r>
              <a:rPr lang="es-ES" i="1" dirty="0"/>
              <a:t>of</a:t>
            </a:r>
            <a:r>
              <a:rPr lang="es-ES" dirty="0"/>
              <a:t>(</a:t>
            </a:r>
            <a:r>
              <a:rPr lang="es-ES" dirty="0">
                <a:solidFill>
                  <a:srgbClr val="6A8759"/>
                </a:solidFill>
              </a:rPr>
              <a:t>"teoria/tema1/nio.txt"</a:t>
            </a:r>
            <a:r>
              <a:rPr lang="es-ES" dirty="0"/>
              <a:t>)</a:t>
            </a:r>
            <a:r>
              <a:rPr lang="es-ES" dirty="0">
                <a:solidFill>
                  <a:srgbClr val="CC7832"/>
                </a:solidFill>
              </a:rPr>
              <a:t>;</a:t>
            </a:r>
            <a:br>
              <a:rPr lang="es-ES" dirty="0">
                <a:solidFill>
                  <a:srgbClr val="CC7832"/>
                </a:solidFill>
              </a:rPr>
            </a:br>
            <a:r>
              <a:rPr lang="es-ES" dirty="0">
                <a:solidFill>
                  <a:srgbClr val="CC7832"/>
                </a:solidFill>
              </a:rPr>
              <a:t>try </a:t>
            </a:r>
            <a:r>
              <a:rPr lang="es-ES" dirty="0"/>
              <a:t>{</a:t>
            </a:r>
            <a:br>
              <a:rPr lang="es-ES" dirty="0"/>
            </a:br>
            <a:r>
              <a:rPr lang="es-ES" dirty="0"/>
              <a:t>    Files.</a:t>
            </a:r>
            <a:r>
              <a:rPr lang="es-ES" i="1" dirty="0"/>
              <a:t>move</a:t>
            </a:r>
            <a:r>
              <a:rPr lang="es-ES" dirty="0"/>
              <a:t>(path</a:t>
            </a:r>
            <a:r>
              <a:rPr lang="es-ES" dirty="0">
                <a:solidFill>
                  <a:srgbClr val="CC7832"/>
                </a:solidFill>
              </a:rPr>
              <a:t>, </a:t>
            </a:r>
            <a:r>
              <a:rPr lang="es-ES" dirty="0"/>
              <a:t>move)</a:t>
            </a:r>
            <a:r>
              <a:rPr lang="es-ES" dirty="0">
                <a:solidFill>
                  <a:srgbClr val="CC7832"/>
                </a:solidFill>
              </a:rPr>
              <a:t>;</a:t>
            </a:r>
            <a:br>
              <a:rPr lang="es-ES" dirty="0">
                <a:solidFill>
                  <a:srgbClr val="CC7832"/>
                </a:solidFill>
              </a:rPr>
            </a:br>
            <a:r>
              <a:rPr lang="es-ES" dirty="0"/>
              <a:t>} </a:t>
            </a:r>
            <a:r>
              <a:rPr lang="es-ES" dirty="0">
                <a:solidFill>
                  <a:srgbClr val="CC7832"/>
                </a:solidFill>
              </a:rPr>
              <a:t>catch </a:t>
            </a:r>
            <a:r>
              <a:rPr lang="es-ES" dirty="0"/>
              <a:t>(IOException ex) {</a:t>
            </a:r>
            <a:br>
              <a:rPr lang="es-ES" dirty="0"/>
            </a:br>
            <a:r>
              <a:rPr lang="es-ES" dirty="0"/>
              <a:t>    System.</a:t>
            </a:r>
            <a:r>
              <a:rPr lang="es-ES" i="1" dirty="0">
                <a:solidFill>
                  <a:srgbClr val="9876AA"/>
                </a:solidFill>
              </a:rPr>
              <a:t>err</a:t>
            </a:r>
            <a:r>
              <a:rPr lang="es-ES" dirty="0"/>
              <a:t>.println(</a:t>
            </a:r>
            <a:r>
              <a:rPr lang="es-ES" dirty="0">
                <a:solidFill>
                  <a:srgbClr val="6A8759"/>
                </a:solidFill>
              </a:rPr>
              <a:t>"No se ha podido mover el fichero"</a:t>
            </a:r>
            <a:r>
              <a:rPr lang="es-ES" dirty="0"/>
              <a:t>)</a:t>
            </a:r>
            <a:r>
              <a:rPr lang="es-ES" dirty="0">
                <a:solidFill>
                  <a:srgbClr val="CC7832"/>
                </a:solidFill>
              </a:rPr>
              <a:t>;</a:t>
            </a:r>
            <a:br>
              <a:rPr lang="es-ES" dirty="0">
                <a:solidFill>
                  <a:srgbClr val="CC7832"/>
                </a:solidFill>
              </a:rPr>
            </a:br>
            <a:r>
              <a:rPr lang="es-ES" dirty="0"/>
              <a:t>}</a:t>
            </a:r>
          </a:p>
        </p:txBody>
      </p:sp>
      <p:cxnSp>
        <p:nvCxnSpPr>
          <p:cNvPr id="5" name="Conector recto de flecha 4">
            <a:extLst>
              <a:ext uri="{FF2B5EF4-FFF2-40B4-BE49-F238E27FC236}">
                <a16:creationId xmlns:a16="http://schemas.microsoft.com/office/drawing/2014/main" id="{C6A4D7AC-0828-6A43-F822-1DA214B9C33D}"/>
              </a:ext>
            </a:extLst>
          </p:cNvPr>
          <p:cNvCxnSpPr/>
          <p:nvPr/>
        </p:nvCxnSpPr>
        <p:spPr>
          <a:xfrm>
            <a:off x="2695903" y="3567611"/>
            <a:ext cx="536028" cy="499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910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6"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7" name="Isosceles Triangle 16">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8"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9"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0"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1" name="Isosceles Triangle 20">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2" name="Isosceles Triangle 21">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grpSp>
      <p:sp>
        <p:nvSpPr>
          <p:cNvPr id="2" name="Título 1">
            <a:extLst>
              <a:ext uri="{FF2B5EF4-FFF2-40B4-BE49-F238E27FC236}">
                <a16:creationId xmlns:a16="http://schemas.microsoft.com/office/drawing/2014/main" id="{D1C63E5D-2DBE-A0B1-0D64-B166B5C40251}"/>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err="1">
                <a:solidFill>
                  <a:schemeClr val="accent1"/>
                </a:solidFill>
                <a:latin typeface="+mj-lt"/>
                <a:ea typeface="+mj-ea"/>
                <a:cs typeface="+mj-cs"/>
              </a:rPr>
              <a:t>Práctica</a:t>
            </a:r>
            <a:br>
              <a:rPr lang="en-US" sz="5400" kern="1200" dirty="0">
                <a:solidFill>
                  <a:schemeClr val="accent1"/>
                </a:solidFill>
                <a:latin typeface="+mj-lt"/>
                <a:ea typeface="+mj-ea"/>
                <a:cs typeface="+mj-cs"/>
              </a:rPr>
            </a:br>
            <a:r>
              <a:rPr lang="en-US" sz="1600" kern="1200" dirty="0">
                <a:solidFill>
                  <a:schemeClr val="accent1"/>
                </a:solidFill>
                <a:latin typeface="+mj-lt"/>
                <a:ea typeface="+mj-ea"/>
                <a:cs typeface="+mj-cs"/>
              </a:rPr>
              <a:t>Terminal</a:t>
            </a:r>
          </a:p>
        </p:txBody>
      </p:sp>
      <p:sp>
        <p:nvSpPr>
          <p:cNvPr id="24" name="Isosceles Triangle 23">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pic>
        <p:nvPicPr>
          <p:cNvPr id="9" name="Graphic 8" descr="Libros">
            <a:extLst>
              <a:ext uri="{FF2B5EF4-FFF2-40B4-BE49-F238E27FC236}">
                <a16:creationId xmlns:a16="http://schemas.microsoft.com/office/drawing/2014/main" id="{663F5FFF-B616-84AA-5B77-A5CBD06593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
        <p:nvSpPr>
          <p:cNvPr id="5" name="Marcador de contenido 2">
            <a:extLst>
              <a:ext uri="{FF2B5EF4-FFF2-40B4-BE49-F238E27FC236}">
                <a16:creationId xmlns:a16="http://schemas.microsoft.com/office/drawing/2014/main" id="{3CA537CA-7FC2-329D-1A58-A476BBD963A5}"/>
              </a:ext>
            </a:extLst>
          </p:cNvPr>
          <p:cNvSpPr>
            <a:spLocks noGrp="1"/>
          </p:cNvSpPr>
          <p:nvPr/>
        </p:nvSpPr>
        <p:spPr>
          <a:xfrm>
            <a:off x="2226129" y="1343025"/>
            <a:ext cx="7739741" cy="4171950"/>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342900" indent="-342900">
              <a:lnSpc>
                <a:spcPct val="90000"/>
              </a:lnSpc>
              <a:buFont typeface="+mj-lt"/>
              <a:buAutoNum type="arabicPeriod" startAt="9"/>
            </a:pPr>
            <a:endParaRPr lang="es-ES" sz="1200" dirty="0"/>
          </a:p>
        </p:txBody>
      </p:sp>
    </p:spTree>
    <p:extLst>
      <p:ext uri="{BB962C8B-B14F-4D97-AF65-F5344CB8AC3E}">
        <p14:creationId xmlns:p14="http://schemas.microsoft.com/office/powerpoint/2010/main" val="3446821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A14D99-D08C-DEFF-45C4-888F33541B1C}"/>
              </a:ext>
            </a:extLst>
          </p:cNvPr>
          <p:cNvSpPr>
            <a:spLocks noGrp="1"/>
          </p:cNvSpPr>
          <p:nvPr>
            <p:ph type="title"/>
          </p:nvPr>
        </p:nvSpPr>
        <p:spPr>
          <a:xfrm>
            <a:off x="677334" y="609600"/>
            <a:ext cx="8596668" cy="762000"/>
          </a:xfrm>
        </p:spPr>
        <p:txBody>
          <a:bodyPr/>
          <a:lstStyle/>
          <a:p>
            <a:r>
              <a:rPr lang="es-ES" dirty="0"/>
              <a:t>¿Cómo es un fichero por dentro?</a:t>
            </a:r>
          </a:p>
        </p:txBody>
      </p:sp>
      <p:sp>
        <p:nvSpPr>
          <p:cNvPr id="3" name="Marcador de contenido 2">
            <a:extLst>
              <a:ext uri="{FF2B5EF4-FFF2-40B4-BE49-F238E27FC236}">
                <a16:creationId xmlns:a16="http://schemas.microsoft.com/office/drawing/2014/main" id="{3D963B56-8DCE-7CD6-8AC7-9A4C733A955C}"/>
              </a:ext>
            </a:extLst>
          </p:cNvPr>
          <p:cNvSpPr>
            <a:spLocks noGrp="1"/>
          </p:cNvSpPr>
          <p:nvPr>
            <p:ph idx="1"/>
          </p:nvPr>
        </p:nvSpPr>
        <p:spPr>
          <a:xfrm>
            <a:off x="677334" y="1719156"/>
            <a:ext cx="8596668" cy="2474472"/>
          </a:xfrm>
        </p:spPr>
        <p:txBody>
          <a:bodyPr/>
          <a:lstStyle/>
          <a:p>
            <a:r>
              <a:rPr lang="es-ES" dirty="0"/>
              <a:t>No existe una forma predeterminada de como es la estructura de un fichero ya que depende del desarrollador, pero lo más importante es que está </a:t>
            </a:r>
            <a:r>
              <a:rPr lang="es-ES" b="1" dirty="0"/>
              <a:t>creado</a:t>
            </a:r>
            <a:r>
              <a:rPr lang="es-ES" dirty="0"/>
              <a:t> por </a:t>
            </a:r>
            <a:r>
              <a:rPr lang="es-ES" b="1" dirty="0"/>
              <a:t>bloques de bytes </a:t>
            </a:r>
            <a:r>
              <a:rPr lang="es-ES" dirty="0"/>
              <a:t>que guardan la información deseada.</a:t>
            </a:r>
          </a:p>
          <a:p>
            <a:r>
              <a:rPr lang="es-ES" dirty="0"/>
              <a:t>Estos bloques se denominan </a:t>
            </a:r>
            <a:r>
              <a:rPr lang="es-ES" b="1" dirty="0"/>
              <a:t>registros</a:t>
            </a:r>
            <a:r>
              <a:rPr lang="es-ES" dirty="0"/>
              <a:t> y gracias a la extensión y el software del SO se puede mostrar la información.</a:t>
            </a:r>
          </a:p>
          <a:p>
            <a:r>
              <a:rPr lang="es-ES" dirty="0"/>
              <a:t>¿Has abierto alguna vez una imagen en formato texto?</a:t>
            </a:r>
          </a:p>
        </p:txBody>
      </p:sp>
      <p:pic>
        <p:nvPicPr>
          <p:cNvPr id="5" name="Imagen 4">
            <a:extLst>
              <a:ext uri="{FF2B5EF4-FFF2-40B4-BE49-F238E27FC236}">
                <a16:creationId xmlns:a16="http://schemas.microsoft.com/office/drawing/2014/main" id="{A7CF3AB3-45CA-2A99-5DE6-52026018AC7C}"/>
              </a:ext>
            </a:extLst>
          </p:cNvPr>
          <p:cNvPicPr>
            <a:picLocks noChangeAspect="1"/>
          </p:cNvPicPr>
          <p:nvPr/>
        </p:nvPicPr>
        <p:blipFill>
          <a:blip r:embed="rId2"/>
          <a:stretch>
            <a:fillRect/>
          </a:stretch>
        </p:blipFill>
        <p:spPr>
          <a:xfrm>
            <a:off x="5927835" y="4440236"/>
            <a:ext cx="4334860" cy="1719414"/>
          </a:xfrm>
          <a:prstGeom prst="rect">
            <a:avLst/>
          </a:prstGeom>
        </p:spPr>
      </p:pic>
      <p:sp>
        <p:nvSpPr>
          <p:cNvPr id="6" name="Flecha: a la derecha 5">
            <a:extLst>
              <a:ext uri="{FF2B5EF4-FFF2-40B4-BE49-F238E27FC236}">
                <a16:creationId xmlns:a16="http://schemas.microsoft.com/office/drawing/2014/main" id="{5F45D364-ADBD-8281-0F28-9630B1CD1022}"/>
              </a:ext>
            </a:extLst>
          </p:cNvPr>
          <p:cNvSpPr/>
          <p:nvPr/>
        </p:nvSpPr>
        <p:spPr>
          <a:xfrm>
            <a:off x="4486464" y="508059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26" name="Picture 2" descr="Las mejores razas de perros para vivir en un piso | Marca">
            <a:extLst>
              <a:ext uri="{FF2B5EF4-FFF2-40B4-BE49-F238E27FC236}">
                <a16:creationId xmlns:a16="http://schemas.microsoft.com/office/drawing/2014/main" id="{56269EB9-04C9-A9E0-D00B-E703CF8F07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391" y="4486168"/>
            <a:ext cx="28479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619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A0A9C6-E0EF-4213-E7B7-8AEB6426AA69}"/>
              </a:ext>
            </a:extLst>
          </p:cNvPr>
          <p:cNvSpPr>
            <a:spLocks noGrp="1"/>
          </p:cNvSpPr>
          <p:nvPr>
            <p:ph type="title"/>
          </p:nvPr>
        </p:nvSpPr>
        <p:spPr>
          <a:xfrm>
            <a:off x="677334" y="609600"/>
            <a:ext cx="8596668" cy="919655"/>
          </a:xfrm>
        </p:spPr>
        <p:txBody>
          <a:bodyPr/>
          <a:lstStyle/>
          <a:p>
            <a:r>
              <a:rPr lang="es-ES" dirty="0"/>
              <a:t>Ficheros en JAVA</a:t>
            </a:r>
          </a:p>
        </p:txBody>
      </p:sp>
      <p:sp>
        <p:nvSpPr>
          <p:cNvPr id="3" name="Marcador de contenido 2">
            <a:extLst>
              <a:ext uri="{FF2B5EF4-FFF2-40B4-BE49-F238E27FC236}">
                <a16:creationId xmlns:a16="http://schemas.microsoft.com/office/drawing/2014/main" id="{72CA157F-72DF-BAD9-4504-6930D8AC07D4}"/>
              </a:ext>
            </a:extLst>
          </p:cNvPr>
          <p:cNvSpPr>
            <a:spLocks noGrp="1"/>
          </p:cNvSpPr>
          <p:nvPr>
            <p:ph idx="1"/>
          </p:nvPr>
        </p:nvSpPr>
        <p:spPr/>
        <p:txBody>
          <a:bodyPr>
            <a:normAutofit/>
          </a:bodyPr>
          <a:lstStyle/>
          <a:p>
            <a:r>
              <a:rPr lang="es-ES" sz="2000" dirty="0"/>
              <a:t>Para gestionar todas las operaciones con los ficheros, se utilizan dos librerías incluidas en el JDK de java:</a:t>
            </a:r>
          </a:p>
          <a:p>
            <a:pPr lvl="1"/>
            <a:r>
              <a:rPr lang="es-ES" sz="1800" dirty="0"/>
              <a:t>Java.io </a:t>
            </a:r>
            <a:r>
              <a:rPr lang="es-ES" sz="1800" dirty="0">
                <a:sym typeface="Wingdings" panose="05000000000000000000" pitchFamily="2" charset="2"/>
              </a:rPr>
              <a:t> Java Input Output</a:t>
            </a:r>
          </a:p>
          <a:p>
            <a:pPr lvl="1"/>
            <a:r>
              <a:rPr lang="es-ES" sz="1800" dirty="0">
                <a:sym typeface="Wingdings" panose="05000000000000000000" pitchFamily="2" charset="2"/>
              </a:rPr>
              <a:t>Java.nio  Java Non- blocking Input Output</a:t>
            </a:r>
          </a:p>
          <a:p>
            <a:pPr lvl="2"/>
            <a:r>
              <a:rPr lang="es-ES" sz="1600" dirty="0">
                <a:sym typeface="Wingdings" panose="05000000000000000000" pitchFamily="2" charset="2"/>
              </a:rPr>
              <a:t>Esta segunda librería supone una mejora en la forma en que se realizan las operaciones. Ambas pueden ser utilizadas, pero java.nio corrigió muchas de las deficiencias.</a:t>
            </a:r>
            <a:endParaRPr lang="es-ES" sz="1600" dirty="0"/>
          </a:p>
        </p:txBody>
      </p:sp>
    </p:spTree>
    <p:extLst>
      <p:ext uri="{BB962C8B-B14F-4D97-AF65-F5344CB8AC3E}">
        <p14:creationId xmlns:p14="http://schemas.microsoft.com/office/powerpoint/2010/main" val="1810012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6BB8D0-ED41-7989-B08D-A45306462345}"/>
              </a:ext>
            </a:extLst>
          </p:cNvPr>
          <p:cNvSpPr>
            <a:spLocks noGrp="1"/>
          </p:cNvSpPr>
          <p:nvPr>
            <p:ph type="title"/>
          </p:nvPr>
        </p:nvSpPr>
        <p:spPr>
          <a:xfrm>
            <a:off x="677334" y="609600"/>
            <a:ext cx="8596668" cy="903890"/>
          </a:xfrm>
        </p:spPr>
        <p:txBody>
          <a:bodyPr/>
          <a:lstStyle/>
          <a:p>
            <a:r>
              <a:rPr lang="es-ES" dirty="0"/>
              <a:t>Operaciones sobre ficheros</a:t>
            </a:r>
          </a:p>
        </p:txBody>
      </p:sp>
      <p:sp>
        <p:nvSpPr>
          <p:cNvPr id="3" name="Marcador de contenido 2">
            <a:extLst>
              <a:ext uri="{FF2B5EF4-FFF2-40B4-BE49-F238E27FC236}">
                <a16:creationId xmlns:a16="http://schemas.microsoft.com/office/drawing/2014/main" id="{DA60ABC1-BB73-D44C-8302-B8038C719424}"/>
              </a:ext>
            </a:extLst>
          </p:cNvPr>
          <p:cNvSpPr>
            <a:spLocks noGrp="1"/>
          </p:cNvSpPr>
          <p:nvPr>
            <p:ph idx="1"/>
          </p:nvPr>
        </p:nvSpPr>
        <p:spPr/>
        <p:txBody>
          <a:bodyPr>
            <a:normAutofit/>
          </a:bodyPr>
          <a:lstStyle/>
          <a:p>
            <a:r>
              <a:rPr lang="es-ES" sz="2000" dirty="0"/>
              <a:t>Las operaciones básicas de un fichero son:</a:t>
            </a:r>
          </a:p>
          <a:p>
            <a:pPr lvl="1"/>
            <a:r>
              <a:rPr lang="es-ES" sz="1800" b="1" dirty="0"/>
              <a:t>Creación del fichero: </a:t>
            </a:r>
            <a:r>
              <a:rPr lang="es-ES" sz="1800" dirty="0"/>
              <a:t>EL fichero se almacena en el disco duro, este debe tener un nombre y extensión única.</a:t>
            </a:r>
          </a:p>
          <a:p>
            <a:pPr lvl="1"/>
            <a:r>
              <a:rPr lang="es-ES" sz="1800" b="1" dirty="0"/>
              <a:t>Apertura del fichero: </a:t>
            </a:r>
            <a:r>
              <a:rPr lang="es-ES" sz="1800" dirty="0"/>
              <a:t>Para poder realizar operaciones sobre un fichero debe estar abierto dentro de nuestro programa y así de esta manera tener un apuntador hacia su dirección de memoria.</a:t>
            </a:r>
          </a:p>
          <a:p>
            <a:pPr lvl="2"/>
            <a:r>
              <a:rPr lang="es-ES" sz="1600" b="1" dirty="0"/>
              <a:t>Lectura</a:t>
            </a:r>
            <a:r>
              <a:rPr lang="es-ES" sz="1600" dirty="0"/>
              <a:t>: Consiste en leer datos del fichero y así poder recuperarlos cuando sea necesario. Se debe disponer del permiso de lectura sobre el fichero.</a:t>
            </a:r>
          </a:p>
          <a:p>
            <a:pPr lvl="2"/>
            <a:r>
              <a:rPr lang="es-ES" sz="1600" b="1" dirty="0"/>
              <a:t>Escritura de datos</a:t>
            </a:r>
            <a:r>
              <a:rPr lang="es-ES" sz="1600" dirty="0"/>
              <a:t>: Consiste en escribir en el fichero y que así la información  sea persistida.</a:t>
            </a:r>
          </a:p>
        </p:txBody>
      </p:sp>
    </p:spTree>
    <p:extLst>
      <p:ext uri="{BB962C8B-B14F-4D97-AF65-F5344CB8AC3E}">
        <p14:creationId xmlns:p14="http://schemas.microsoft.com/office/powerpoint/2010/main" val="1769271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957CF1-7FE8-B4D1-857D-244A2DCF4BEE}"/>
              </a:ext>
            </a:extLst>
          </p:cNvPr>
          <p:cNvSpPr>
            <a:spLocks noGrp="1"/>
          </p:cNvSpPr>
          <p:nvPr>
            <p:ph type="title"/>
          </p:nvPr>
        </p:nvSpPr>
        <p:spPr>
          <a:xfrm>
            <a:off x="677334" y="609600"/>
            <a:ext cx="8596668" cy="951186"/>
          </a:xfrm>
        </p:spPr>
        <p:txBody>
          <a:bodyPr/>
          <a:lstStyle/>
          <a:p>
            <a:r>
              <a:rPr lang="es-ES" dirty="0"/>
              <a:t>Formas de acceso a un fichero</a:t>
            </a:r>
          </a:p>
        </p:txBody>
      </p:sp>
      <p:sp>
        <p:nvSpPr>
          <p:cNvPr id="3" name="Marcador de contenido 2">
            <a:extLst>
              <a:ext uri="{FF2B5EF4-FFF2-40B4-BE49-F238E27FC236}">
                <a16:creationId xmlns:a16="http://schemas.microsoft.com/office/drawing/2014/main" id="{BE0CF2BA-EB34-3EBE-7688-0B1EEC92F41D}"/>
              </a:ext>
            </a:extLst>
          </p:cNvPr>
          <p:cNvSpPr>
            <a:spLocks noGrp="1"/>
          </p:cNvSpPr>
          <p:nvPr>
            <p:ph idx="1"/>
          </p:nvPr>
        </p:nvSpPr>
        <p:spPr/>
        <p:txBody>
          <a:bodyPr/>
          <a:lstStyle/>
          <a:p>
            <a:r>
              <a:rPr lang="es-ES" b="1" dirty="0"/>
              <a:t>Acceso secuencial: </a:t>
            </a:r>
            <a:r>
              <a:rPr lang="es-ES" dirty="0"/>
              <a:t>El acceso se produce desde el primer registro y se va avanzando registro a registro para leer la información. Si deseamos acceder al registro 39, debemos leer los 38 anteriores.</a:t>
            </a:r>
          </a:p>
          <a:p>
            <a:pPr marL="0" indent="0">
              <a:buNone/>
            </a:pPr>
            <a:r>
              <a:rPr lang="es-ES" dirty="0"/>
              <a:t>		Son menos óptimos </a:t>
            </a:r>
            <a:r>
              <a:rPr lang="es-ES" dirty="0">
                <a:sym typeface="Wingdings" panose="05000000000000000000" pitchFamily="2" charset="2"/>
              </a:rPr>
              <a:t> Ej VHS ( película antigua).</a:t>
            </a:r>
          </a:p>
          <a:p>
            <a:r>
              <a:rPr lang="es-ES" b="1" dirty="0">
                <a:sym typeface="Wingdings" panose="05000000000000000000" pitchFamily="2" charset="2"/>
              </a:rPr>
              <a:t>Acceso aleatorio: </a:t>
            </a:r>
            <a:r>
              <a:rPr lang="es-ES" dirty="0">
                <a:sym typeface="Wingdings" panose="05000000000000000000" pitchFamily="2" charset="2"/>
              </a:rPr>
              <a:t>Se puede acceder directamente a un registro sin haber recorrido los anteriores. Es mucho más rápido.</a:t>
            </a:r>
          </a:p>
          <a:p>
            <a:pPr marL="0" indent="0">
              <a:buNone/>
            </a:pPr>
            <a:r>
              <a:rPr lang="es-ES" dirty="0">
                <a:sym typeface="Wingdings" panose="05000000000000000000" pitchFamily="2" charset="2"/>
              </a:rPr>
              <a:t>		Ej: DVD.</a:t>
            </a:r>
            <a:endParaRPr lang="es-ES" dirty="0"/>
          </a:p>
        </p:txBody>
      </p:sp>
    </p:spTree>
    <p:extLst>
      <p:ext uri="{BB962C8B-B14F-4D97-AF65-F5344CB8AC3E}">
        <p14:creationId xmlns:p14="http://schemas.microsoft.com/office/powerpoint/2010/main" val="2230638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954B6-BE46-CF54-9FF1-D7BE03FFE5DC}"/>
              </a:ext>
            </a:extLst>
          </p:cNvPr>
          <p:cNvSpPr>
            <a:spLocks noGrp="1"/>
          </p:cNvSpPr>
          <p:nvPr>
            <p:ph type="title"/>
          </p:nvPr>
        </p:nvSpPr>
        <p:spPr>
          <a:xfrm>
            <a:off x="677334" y="609600"/>
            <a:ext cx="8596668" cy="982717"/>
          </a:xfrm>
        </p:spPr>
        <p:txBody>
          <a:bodyPr/>
          <a:lstStyle/>
          <a:p>
            <a:r>
              <a:rPr lang="es-ES" dirty="0"/>
              <a:t>JAVA.IO</a:t>
            </a:r>
          </a:p>
        </p:txBody>
      </p:sp>
      <p:sp>
        <p:nvSpPr>
          <p:cNvPr id="3" name="Marcador de contenido 2">
            <a:extLst>
              <a:ext uri="{FF2B5EF4-FFF2-40B4-BE49-F238E27FC236}">
                <a16:creationId xmlns:a16="http://schemas.microsoft.com/office/drawing/2014/main" id="{2C492592-77C6-9ADC-4D69-F6F065D0C87C}"/>
              </a:ext>
            </a:extLst>
          </p:cNvPr>
          <p:cNvSpPr>
            <a:spLocks noGrp="1"/>
          </p:cNvSpPr>
          <p:nvPr>
            <p:ph idx="1"/>
          </p:nvPr>
        </p:nvSpPr>
        <p:spPr/>
        <p:txBody>
          <a:bodyPr/>
          <a:lstStyle/>
          <a:p>
            <a:r>
              <a:rPr lang="es-ES" dirty="0"/>
              <a:t>Es la librería inicial de entrada y salida.</a:t>
            </a:r>
          </a:p>
          <a:p>
            <a:r>
              <a:rPr lang="es-ES" dirty="0"/>
              <a:t>Se encarga de gestionar las operaciones de entrada y salida de nuestro programa.</a:t>
            </a:r>
          </a:p>
          <a:p>
            <a:pPr lvl="1"/>
            <a:r>
              <a:rPr lang="es-ES" dirty="0"/>
              <a:t>Es muy usada, ya que las operaciones </a:t>
            </a:r>
            <a:r>
              <a:rPr lang="es-ES" dirty="0" err="1"/>
              <a:t>System.out</a:t>
            </a:r>
            <a:r>
              <a:rPr lang="es-ES" dirty="0"/>
              <a:t> y System.err la utilizan para poder mostrar los mensajes.</a:t>
            </a:r>
          </a:p>
          <a:p>
            <a:r>
              <a:rPr lang="es-ES" dirty="0"/>
              <a:t>Trabaja con streams, un flujo de datos ( en formato de bytes).</a:t>
            </a:r>
          </a:p>
          <a:p>
            <a:r>
              <a:rPr lang="es-ES" dirty="0"/>
              <a:t>La clase principal se llama File, ya que es la que nos permite abrir o crear ficheros donde luego leeremos/escribiremos</a:t>
            </a:r>
          </a:p>
        </p:txBody>
      </p:sp>
    </p:spTree>
    <p:extLst>
      <p:ext uri="{BB962C8B-B14F-4D97-AF65-F5344CB8AC3E}">
        <p14:creationId xmlns:p14="http://schemas.microsoft.com/office/powerpoint/2010/main" val="1175905161"/>
      </p:ext>
    </p:extLst>
  </p:cSld>
  <p:clrMapOvr>
    <a:masterClrMapping/>
  </p:clrMapOvr>
</p:sld>
</file>

<file path=ppt/theme/theme1.xml><?xml version="1.0" encoding="utf-8"?>
<a:theme xmlns:a="http://schemas.openxmlformats.org/drawingml/2006/main" name="Faceta">
  <a:themeElements>
    <a:clrScheme name="Naranja amarillo">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1311</TotalTime>
  <Words>4118</Words>
  <Application>Microsoft Office PowerPoint</Application>
  <PresentationFormat>Panorámica</PresentationFormat>
  <Paragraphs>362</Paragraphs>
  <Slides>48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48</vt:i4>
      </vt:variant>
    </vt:vector>
  </HeadingPairs>
  <TitlesOfParts>
    <vt:vector size="54" baseType="lpstr">
      <vt:lpstr>Arial</vt:lpstr>
      <vt:lpstr>Trebuchet MS</vt:lpstr>
      <vt:lpstr>ui-monospace</vt:lpstr>
      <vt:lpstr>Wingdings</vt:lpstr>
      <vt:lpstr>Wingdings 3</vt:lpstr>
      <vt:lpstr>Faceta</vt:lpstr>
      <vt:lpstr>UD.1.1 Manejo de ficheros</vt:lpstr>
      <vt:lpstr>Contenido</vt:lpstr>
      <vt:lpstr>Ficheros</vt:lpstr>
      <vt:lpstr>Extensiones</vt:lpstr>
      <vt:lpstr>¿Cómo es un fichero por dentro?</vt:lpstr>
      <vt:lpstr>Ficheros en JAVA</vt:lpstr>
      <vt:lpstr>Operaciones sobre ficheros</vt:lpstr>
      <vt:lpstr>Formas de acceso a un fichero</vt:lpstr>
      <vt:lpstr>JAVA.IO</vt:lpstr>
      <vt:lpstr>Clase File</vt:lpstr>
      <vt:lpstr>Funciones principales</vt:lpstr>
      <vt:lpstr>Operaciones básicas de ficheros</vt:lpstr>
      <vt:lpstr>FileUtils</vt:lpstr>
      <vt:lpstr>FileUtils</vt:lpstr>
      <vt:lpstr>Actividad ejer1</vt:lpstr>
      <vt:lpstr>Streams o flujos</vt:lpstr>
      <vt:lpstr>Streams 8 bits  Streams de bytes</vt:lpstr>
      <vt:lpstr>Streams 8 bits  Streams de bytes</vt:lpstr>
      <vt:lpstr>Streams 8 bits  Streams de bytes</vt:lpstr>
      <vt:lpstr>Constructores: InputStream</vt:lpstr>
      <vt:lpstr>Constructores: OutputStream</vt:lpstr>
      <vt:lpstr>Ejemplo bytes</vt:lpstr>
      <vt:lpstr>Ejemplo: Lectura y escritura de bytes</vt:lpstr>
      <vt:lpstr>Ejemplo: Convertir un objeto en un fichero</vt:lpstr>
      <vt:lpstr>Ejemplo: Convertir un fichero en un objeto</vt:lpstr>
      <vt:lpstr>Puntos importantes</vt:lpstr>
      <vt:lpstr>Streams de 16 bits  Streams de caracteres</vt:lpstr>
      <vt:lpstr>Constructores</vt:lpstr>
      <vt:lpstr>Ejemplo: Escribir en un fichero</vt:lpstr>
      <vt:lpstr>Ejemplo: Escribir en un fichero. Flujo de datos</vt:lpstr>
      <vt:lpstr>Ejemplo: Leer un fichero</vt:lpstr>
      <vt:lpstr>Ejemplo: Leer un fichero. Flujo de datos</vt:lpstr>
      <vt:lpstr>Actividad Ejer 2</vt:lpstr>
      <vt:lpstr>Acceso aleatorio</vt:lpstr>
      <vt:lpstr>Constructores</vt:lpstr>
      <vt:lpstr>Funciones más importantes</vt:lpstr>
      <vt:lpstr>Ejemplo RandomAccesFile</vt:lpstr>
      <vt:lpstr>Java.nio</vt:lpstr>
      <vt:lpstr>Path  Funciones más importantes</vt:lpstr>
      <vt:lpstr>Files  Funciones más importantes</vt:lpstr>
      <vt:lpstr>Ejemplo: Listado de archivos</vt:lpstr>
      <vt:lpstr>Ejemplo: Escribir bytes</vt:lpstr>
      <vt:lpstr>Ejemplo: Leer bytes</vt:lpstr>
      <vt:lpstr>Ejemplo: Escribir caracteres</vt:lpstr>
      <vt:lpstr>Ejemplo: Leer caracteres</vt:lpstr>
      <vt:lpstr>Extras clase Files</vt:lpstr>
      <vt:lpstr>Extras clase Files</vt:lpstr>
      <vt:lpstr>Práctica Terminal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UD.1. Manejo de ficheros</dc:title>
  <dc:creator>Eduardo Del Olmo</dc:creator>
  <cp:lastModifiedBy>admin</cp:lastModifiedBy>
  <cp:revision>24</cp:revision>
  <dcterms:created xsi:type="dcterms:W3CDTF">2022-09-01T06:37:50Z</dcterms:created>
  <dcterms:modified xsi:type="dcterms:W3CDTF">2023-09-10T14:17:35Z</dcterms:modified>
</cp:coreProperties>
</file>