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62" r:id="rId3"/>
    <p:sldId id="263" r:id="rId4"/>
    <p:sldId id="264" r:id="rId5"/>
    <p:sldId id="265" r:id="rId6"/>
    <p:sldId id="270" r:id="rId7"/>
    <p:sldId id="259" r:id="rId8"/>
    <p:sldId id="266" r:id="rId9"/>
    <p:sldId id="267" r:id="rId10"/>
    <p:sldId id="268" r:id="rId11"/>
    <p:sldId id="269" r:id="rId12"/>
    <p:sldId id="258" r:id="rId13"/>
    <p:sldId id="261"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265D14-7564-4F47-B6C4-C1745F985960}" v="11" dt="2023-09-17T16:59:44.9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Sanchez Sanchez" userId="aa6660a985dad18a" providerId="LiveId" clId="{62265D14-7564-4F47-B6C4-C1745F985960}"/>
    <pc:docChg chg="undo custSel addSld delSld modSld sldOrd">
      <pc:chgData name="Luis Sanchez Sanchez" userId="aa6660a985dad18a" providerId="LiveId" clId="{62265D14-7564-4F47-B6C4-C1745F985960}" dt="2023-09-17T17:00:27.665" v="523" actId="47"/>
      <pc:docMkLst>
        <pc:docMk/>
      </pc:docMkLst>
      <pc:sldChg chg="addSp delSp modSp add mod ord modNotes">
        <pc:chgData name="Luis Sanchez Sanchez" userId="aa6660a985dad18a" providerId="LiveId" clId="{62265D14-7564-4F47-B6C4-C1745F985960}" dt="2023-09-17T17:00:04.154" v="522" actId="1076"/>
        <pc:sldMkLst>
          <pc:docMk/>
          <pc:sldMk cId="0" sldId="258"/>
        </pc:sldMkLst>
        <pc:spChg chg="mod">
          <ac:chgData name="Luis Sanchez Sanchez" userId="aa6660a985dad18a" providerId="LiveId" clId="{62265D14-7564-4F47-B6C4-C1745F985960}" dt="2023-09-17T17:00:04.154" v="522" actId="1076"/>
          <ac:spMkLst>
            <pc:docMk/>
            <pc:sldMk cId="0" sldId="258"/>
            <ac:spMk id="47" creationId="{00000000-0000-0000-0000-000000000000}"/>
          </ac:spMkLst>
        </pc:spChg>
        <pc:spChg chg="mod">
          <ac:chgData name="Luis Sanchez Sanchez" userId="aa6660a985dad18a" providerId="LiveId" clId="{62265D14-7564-4F47-B6C4-C1745F985960}" dt="2023-09-17T16:58:54.081" v="513" actId="1076"/>
          <ac:spMkLst>
            <pc:docMk/>
            <pc:sldMk cId="0" sldId="258"/>
            <ac:spMk id="49" creationId="{00000000-0000-0000-0000-000000000000}"/>
          </ac:spMkLst>
        </pc:spChg>
        <pc:spChg chg="del">
          <ac:chgData name="Luis Sanchez Sanchez" userId="aa6660a985dad18a" providerId="LiveId" clId="{62265D14-7564-4F47-B6C4-C1745F985960}" dt="2023-09-17T16:58:50.769" v="512" actId="478"/>
          <ac:spMkLst>
            <pc:docMk/>
            <pc:sldMk cId="0" sldId="258"/>
            <ac:spMk id="50" creationId="{00000000-0000-0000-0000-000000000000}"/>
          </ac:spMkLst>
        </pc:spChg>
        <pc:picChg chg="add mod">
          <ac:chgData name="Luis Sanchez Sanchez" userId="aa6660a985dad18a" providerId="LiveId" clId="{62265D14-7564-4F47-B6C4-C1745F985960}" dt="2023-09-17T17:00:00.959" v="521" actId="1076"/>
          <ac:picMkLst>
            <pc:docMk/>
            <pc:sldMk cId="0" sldId="258"/>
            <ac:picMk id="3" creationId="{7F52ECD6-4B27-D355-E665-851E314CA8E1}"/>
          </ac:picMkLst>
        </pc:picChg>
        <pc:picChg chg="del">
          <ac:chgData name="Luis Sanchez Sanchez" userId="aa6660a985dad18a" providerId="LiveId" clId="{62265D14-7564-4F47-B6C4-C1745F985960}" dt="2023-09-17T16:59:39.271" v="514" actId="478"/>
          <ac:picMkLst>
            <pc:docMk/>
            <pc:sldMk cId="0" sldId="258"/>
            <ac:picMk id="48" creationId="{00000000-0000-0000-0000-000000000000}"/>
          </ac:picMkLst>
        </pc:picChg>
      </pc:sldChg>
      <pc:sldChg chg="addSp delSp modSp mod">
        <pc:chgData name="Luis Sanchez Sanchez" userId="aa6660a985dad18a" providerId="LiveId" clId="{62265D14-7564-4F47-B6C4-C1745F985960}" dt="2023-09-17T16:52:24.449" v="253" actId="478"/>
        <pc:sldMkLst>
          <pc:docMk/>
          <pc:sldMk cId="2043385672" sldId="265"/>
        </pc:sldMkLst>
        <pc:spChg chg="add del mod">
          <ac:chgData name="Luis Sanchez Sanchez" userId="aa6660a985dad18a" providerId="LiveId" clId="{62265D14-7564-4F47-B6C4-C1745F985960}" dt="2023-09-17T16:52:24.449" v="253" actId="478"/>
          <ac:spMkLst>
            <pc:docMk/>
            <pc:sldMk cId="2043385672" sldId="265"/>
            <ac:spMk id="3" creationId="{368FDF22-2BA0-370E-879E-C4A685EEBFBE}"/>
          </ac:spMkLst>
        </pc:spChg>
      </pc:sldChg>
      <pc:sldChg chg="addSp delSp modSp add mod ord setBg addAnim delAnim">
        <pc:chgData name="Luis Sanchez Sanchez" userId="aa6660a985dad18a" providerId="LiveId" clId="{62265D14-7564-4F47-B6C4-C1745F985960}" dt="2023-09-17T16:52:27.373" v="255"/>
        <pc:sldMkLst>
          <pc:docMk/>
          <pc:sldMk cId="0" sldId="270"/>
        </pc:sldMkLst>
        <pc:spChg chg="mod ord">
          <ac:chgData name="Luis Sanchez Sanchez" userId="aa6660a985dad18a" providerId="LiveId" clId="{62265D14-7564-4F47-B6C4-C1745F985960}" dt="2023-09-17T16:52:10.985" v="248" actId="1076"/>
          <ac:spMkLst>
            <pc:docMk/>
            <pc:sldMk cId="0" sldId="270"/>
            <ac:spMk id="55" creationId="{00000000-0000-0000-0000-000000000000}"/>
          </ac:spMkLst>
        </pc:spChg>
        <pc:spChg chg="mod ord">
          <ac:chgData name="Luis Sanchez Sanchez" userId="aa6660a985dad18a" providerId="LiveId" clId="{62265D14-7564-4F47-B6C4-C1745F985960}" dt="2023-09-17T16:51:55.829" v="240" actId="26606"/>
          <ac:spMkLst>
            <pc:docMk/>
            <pc:sldMk cId="0" sldId="270"/>
            <ac:spMk id="57" creationId="{00000000-0000-0000-0000-000000000000}"/>
          </ac:spMkLst>
        </pc:spChg>
        <pc:spChg chg="del">
          <ac:chgData name="Luis Sanchez Sanchez" userId="aa6660a985dad18a" providerId="LiveId" clId="{62265D14-7564-4F47-B6C4-C1745F985960}" dt="2023-09-17T16:46:58.239" v="27" actId="478"/>
          <ac:spMkLst>
            <pc:docMk/>
            <pc:sldMk cId="0" sldId="270"/>
            <ac:spMk id="58" creationId="{00000000-0000-0000-0000-000000000000}"/>
          </ac:spMkLst>
        </pc:spChg>
        <pc:spChg chg="add del">
          <ac:chgData name="Luis Sanchez Sanchez" userId="aa6660a985dad18a" providerId="LiveId" clId="{62265D14-7564-4F47-B6C4-C1745F985960}" dt="2023-09-17T16:51:55.829" v="240" actId="26606"/>
          <ac:spMkLst>
            <pc:docMk/>
            <pc:sldMk cId="0" sldId="270"/>
            <ac:spMk id="62" creationId="{0A597D97-203B-498B-95D3-E90DC961039F}"/>
          </ac:spMkLst>
        </pc:spChg>
        <pc:spChg chg="add del">
          <ac:chgData name="Luis Sanchez Sanchez" userId="aa6660a985dad18a" providerId="LiveId" clId="{62265D14-7564-4F47-B6C4-C1745F985960}" dt="2023-09-17T16:51:55.829" v="240" actId="26606"/>
          <ac:spMkLst>
            <pc:docMk/>
            <pc:sldMk cId="0" sldId="270"/>
            <ac:spMk id="64" creationId="{6A6EF10E-DF41-4BD3-8EB4-6F646531DC26}"/>
          </ac:spMkLst>
        </pc:spChg>
        <pc:picChg chg="add mod">
          <ac:chgData name="Luis Sanchez Sanchez" userId="aa6660a985dad18a" providerId="LiveId" clId="{62265D14-7564-4F47-B6C4-C1745F985960}" dt="2023-09-17T16:52:07.975" v="247" actId="1076"/>
          <ac:picMkLst>
            <pc:docMk/>
            <pc:sldMk cId="0" sldId="270"/>
            <ac:picMk id="3" creationId="{8D7905B0-52E1-EF12-6D99-E1DF9262DE04}"/>
          </ac:picMkLst>
        </pc:picChg>
        <pc:picChg chg="del mod">
          <ac:chgData name="Luis Sanchez Sanchez" userId="aa6660a985dad18a" providerId="LiveId" clId="{62265D14-7564-4F47-B6C4-C1745F985960}" dt="2023-09-17T16:51:58.362" v="242" actId="478"/>
          <ac:picMkLst>
            <pc:docMk/>
            <pc:sldMk cId="0" sldId="270"/>
            <ac:picMk id="56" creationId="{00000000-0000-0000-0000-000000000000}"/>
          </ac:picMkLst>
        </pc:picChg>
      </pc:sldChg>
      <pc:sldChg chg="add del">
        <pc:chgData name="Luis Sanchez Sanchez" userId="aa6660a985dad18a" providerId="LiveId" clId="{62265D14-7564-4F47-B6C4-C1745F985960}" dt="2023-09-17T17:00:27.665" v="523" actId="47"/>
        <pc:sldMkLst>
          <pc:docMk/>
          <pc:sldMk cId="0" sldId="271"/>
        </pc:sldMkLst>
      </pc:sldChg>
      <pc:sldChg chg="add del">
        <pc:chgData name="Luis Sanchez Sanchez" userId="aa6660a985dad18a" providerId="LiveId" clId="{62265D14-7564-4F47-B6C4-C1745F985960}" dt="2023-09-17T16:48:00.850" v="69"/>
        <pc:sldMkLst>
          <pc:docMk/>
          <pc:sldMk cId="0" sldId="272"/>
        </pc:sldMkLst>
      </pc:sldChg>
      <pc:sldChg chg="add del">
        <pc:chgData name="Luis Sanchez Sanchez" userId="aa6660a985dad18a" providerId="LiveId" clId="{62265D14-7564-4F47-B6C4-C1745F985960}" dt="2023-09-17T16:47:38.949" v="65"/>
        <pc:sldMkLst>
          <pc:docMk/>
          <pc:sldMk cId="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D47C43-B920-47E5-AA59-385088C60899}" type="datetimeFigureOut">
              <a:rPr lang="es-ES" smtClean="0"/>
              <a:t>17/09/2023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68E90-F484-476D-9938-DBD5BE989A12}" type="slidenum">
              <a:rPr lang="es-ES" smtClean="0"/>
              <a:t>‹Nº›</a:t>
            </a:fld>
            <a:endParaRPr lang="es-ES"/>
          </a:p>
        </p:txBody>
      </p:sp>
    </p:spTree>
    <p:extLst>
      <p:ext uri="{BB962C8B-B14F-4D97-AF65-F5344CB8AC3E}">
        <p14:creationId xmlns:p14="http://schemas.microsoft.com/office/powerpoint/2010/main" val="1539856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 name="Google Shape;3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 name="Google Shape;4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 name="Google Shape;4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 name="Google Shape;4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00451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 name="Google Shape;4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49312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 name="Google Shape;4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69187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 name="Google Shape;4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96682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 name="Google Shape;4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46196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72C561-1EAF-2F23-7800-B677446015B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93221F7-5E71-C0E0-41C6-0A44638CFE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F017644-3D9D-AF70-A9A5-06D2D40B3780}"/>
              </a:ext>
            </a:extLst>
          </p:cNvPr>
          <p:cNvSpPr>
            <a:spLocks noGrp="1"/>
          </p:cNvSpPr>
          <p:nvPr>
            <p:ph type="dt" sz="half" idx="10"/>
          </p:nvPr>
        </p:nvSpPr>
        <p:spPr/>
        <p:txBody>
          <a:bodyPr/>
          <a:lstStyle/>
          <a:p>
            <a:fld id="{BE085A05-5526-4E33-923A-E792AD39FA43}" type="datetimeFigureOut">
              <a:rPr lang="es-ES" smtClean="0"/>
              <a:t>17/09/2023</a:t>
            </a:fld>
            <a:endParaRPr lang="es-ES"/>
          </a:p>
        </p:txBody>
      </p:sp>
      <p:sp>
        <p:nvSpPr>
          <p:cNvPr id="5" name="Marcador de pie de página 4">
            <a:extLst>
              <a:ext uri="{FF2B5EF4-FFF2-40B4-BE49-F238E27FC236}">
                <a16:creationId xmlns:a16="http://schemas.microsoft.com/office/drawing/2014/main" id="{E7EAA94C-3E02-CF5E-CB1E-3960317D36F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A786942-FFBB-27DF-B691-B6A8E3C6E052}"/>
              </a:ext>
            </a:extLst>
          </p:cNvPr>
          <p:cNvSpPr>
            <a:spLocks noGrp="1"/>
          </p:cNvSpPr>
          <p:nvPr>
            <p:ph type="sldNum" sz="quarter" idx="12"/>
          </p:nvPr>
        </p:nvSpPr>
        <p:spPr/>
        <p:txBody>
          <a:bodyPr/>
          <a:lstStyle/>
          <a:p>
            <a:fld id="{08A51466-7996-4431-B048-BF8B2388F97B}" type="slidenum">
              <a:rPr lang="es-ES" smtClean="0"/>
              <a:t>‹Nº›</a:t>
            </a:fld>
            <a:endParaRPr lang="es-ES"/>
          </a:p>
        </p:txBody>
      </p:sp>
    </p:spTree>
    <p:extLst>
      <p:ext uri="{BB962C8B-B14F-4D97-AF65-F5344CB8AC3E}">
        <p14:creationId xmlns:p14="http://schemas.microsoft.com/office/powerpoint/2010/main" val="1793682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6C19E6-8D94-64CD-4AEC-311823D51BE2}"/>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72F452F-6033-4D87-1082-99CDE22C6CA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19289B6-3AEF-9988-FF62-8E74C962C192}"/>
              </a:ext>
            </a:extLst>
          </p:cNvPr>
          <p:cNvSpPr>
            <a:spLocks noGrp="1"/>
          </p:cNvSpPr>
          <p:nvPr>
            <p:ph type="dt" sz="half" idx="10"/>
          </p:nvPr>
        </p:nvSpPr>
        <p:spPr/>
        <p:txBody>
          <a:bodyPr/>
          <a:lstStyle/>
          <a:p>
            <a:fld id="{BE085A05-5526-4E33-923A-E792AD39FA43}" type="datetimeFigureOut">
              <a:rPr lang="es-ES" smtClean="0"/>
              <a:t>17/09/2023</a:t>
            </a:fld>
            <a:endParaRPr lang="es-ES"/>
          </a:p>
        </p:txBody>
      </p:sp>
      <p:sp>
        <p:nvSpPr>
          <p:cNvPr id="5" name="Marcador de pie de página 4">
            <a:extLst>
              <a:ext uri="{FF2B5EF4-FFF2-40B4-BE49-F238E27FC236}">
                <a16:creationId xmlns:a16="http://schemas.microsoft.com/office/drawing/2014/main" id="{2ACC30E9-1A5A-6309-BF3E-55FC006E2D1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32DD0ED-36C8-69DD-1853-A2A594627F72}"/>
              </a:ext>
            </a:extLst>
          </p:cNvPr>
          <p:cNvSpPr>
            <a:spLocks noGrp="1"/>
          </p:cNvSpPr>
          <p:nvPr>
            <p:ph type="sldNum" sz="quarter" idx="12"/>
          </p:nvPr>
        </p:nvSpPr>
        <p:spPr/>
        <p:txBody>
          <a:bodyPr/>
          <a:lstStyle/>
          <a:p>
            <a:fld id="{08A51466-7996-4431-B048-BF8B2388F97B}" type="slidenum">
              <a:rPr lang="es-ES" smtClean="0"/>
              <a:t>‹Nº›</a:t>
            </a:fld>
            <a:endParaRPr lang="es-ES"/>
          </a:p>
        </p:txBody>
      </p:sp>
    </p:spTree>
    <p:extLst>
      <p:ext uri="{BB962C8B-B14F-4D97-AF65-F5344CB8AC3E}">
        <p14:creationId xmlns:p14="http://schemas.microsoft.com/office/powerpoint/2010/main" val="2748451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0C2AABD-2967-0964-0790-F8F0165BB1D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911D743-2563-F20E-ED5A-46517F9D0D2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648963B-6177-B934-34E6-1A8AEBA16A4E}"/>
              </a:ext>
            </a:extLst>
          </p:cNvPr>
          <p:cNvSpPr>
            <a:spLocks noGrp="1"/>
          </p:cNvSpPr>
          <p:nvPr>
            <p:ph type="dt" sz="half" idx="10"/>
          </p:nvPr>
        </p:nvSpPr>
        <p:spPr/>
        <p:txBody>
          <a:bodyPr/>
          <a:lstStyle/>
          <a:p>
            <a:fld id="{BE085A05-5526-4E33-923A-E792AD39FA43}" type="datetimeFigureOut">
              <a:rPr lang="es-ES" smtClean="0"/>
              <a:t>17/09/2023</a:t>
            </a:fld>
            <a:endParaRPr lang="es-ES"/>
          </a:p>
        </p:txBody>
      </p:sp>
      <p:sp>
        <p:nvSpPr>
          <p:cNvPr id="5" name="Marcador de pie de página 4">
            <a:extLst>
              <a:ext uri="{FF2B5EF4-FFF2-40B4-BE49-F238E27FC236}">
                <a16:creationId xmlns:a16="http://schemas.microsoft.com/office/drawing/2014/main" id="{9BDD088C-3746-54A3-6AE8-1DBED87B764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0451635-3765-87F8-3D4E-F571B111F82E}"/>
              </a:ext>
            </a:extLst>
          </p:cNvPr>
          <p:cNvSpPr>
            <a:spLocks noGrp="1"/>
          </p:cNvSpPr>
          <p:nvPr>
            <p:ph type="sldNum" sz="quarter" idx="12"/>
          </p:nvPr>
        </p:nvSpPr>
        <p:spPr/>
        <p:txBody>
          <a:bodyPr/>
          <a:lstStyle/>
          <a:p>
            <a:fld id="{08A51466-7996-4431-B048-BF8B2388F97B}" type="slidenum">
              <a:rPr lang="es-ES" smtClean="0"/>
              <a:t>‹Nº›</a:t>
            </a:fld>
            <a:endParaRPr lang="es-ES"/>
          </a:p>
        </p:txBody>
      </p:sp>
    </p:spTree>
    <p:extLst>
      <p:ext uri="{BB962C8B-B14F-4D97-AF65-F5344CB8AC3E}">
        <p14:creationId xmlns:p14="http://schemas.microsoft.com/office/powerpoint/2010/main" val="3294618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 Portada">
  <p:cSld name="01 Portada">
    <p:bg>
      <p:bgPr>
        <a:solidFill>
          <a:srgbClr val="002E4C"/>
        </a:solidFill>
        <a:effectLst/>
      </p:bgPr>
    </p:bg>
    <p:spTree>
      <p:nvGrpSpPr>
        <p:cNvPr id="1" name="Shape 6"/>
        <p:cNvGrpSpPr/>
        <p:nvPr/>
      </p:nvGrpSpPr>
      <p:grpSpPr>
        <a:xfrm>
          <a:off x="0" y="0"/>
          <a:ext cx="0" cy="0"/>
          <a:chOff x="0" y="0"/>
          <a:chExt cx="0" cy="0"/>
        </a:xfrm>
      </p:grpSpPr>
      <p:sp>
        <p:nvSpPr>
          <p:cNvPr id="7" name="Google Shape;7;p8"/>
          <p:cNvSpPr/>
          <p:nvPr/>
        </p:nvSpPr>
        <p:spPr>
          <a:xfrm>
            <a:off x="5111333" y="1320833"/>
            <a:ext cx="1858800" cy="101600"/>
          </a:xfrm>
          <a:prstGeom prst="rect">
            <a:avLst/>
          </a:prstGeom>
          <a:solidFill>
            <a:srgbClr val="00A89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8" name="Google Shape;8;p8"/>
          <p:cNvPicPr preferRelativeResize="0"/>
          <p:nvPr/>
        </p:nvPicPr>
        <p:blipFill rotWithShape="1">
          <a:blip r:embed="rId2">
            <a:alphaModFix/>
          </a:blip>
          <a:srcRect/>
          <a:stretch/>
        </p:blipFill>
        <p:spPr>
          <a:xfrm>
            <a:off x="8662767" y="5377733"/>
            <a:ext cx="2519180" cy="696400"/>
          </a:xfrm>
          <a:prstGeom prst="rect">
            <a:avLst/>
          </a:prstGeom>
          <a:noFill/>
          <a:ln>
            <a:noFill/>
          </a:ln>
        </p:spPr>
      </p:pic>
      <p:sp>
        <p:nvSpPr>
          <p:cNvPr id="9" name="Google Shape;9;p8"/>
          <p:cNvSpPr txBox="1">
            <a:spLocks noGrp="1"/>
          </p:cNvSpPr>
          <p:nvPr>
            <p:ph type="title"/>
          </p:nvPr>
        </p:nvSpPr>
        <p:spPr>
          <a:xfrm>
            <a:off x="5949533" y="1498600"/>
            <a:ext cx="5232400" cy="1308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3200"/>
              <a:buFont typeface="Arial"/>
              <a:buNone/>
              <a:defRPr sz="4267" b="0" i="0" u="none" strike="noStrike" cap="none">
                <a:solidFill>
                  <a:schemeClr val="lt1"/>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0" name="Google Shape;10;p8"/>
          <p:cNvSpPr txBox="1">
            <a:spLocks noGrp="1"/>
          </p:cNvSpPr>
          <p:nvPr>
            <p:ph type="subTitle" idx="1"/>
          </p:nvPr>
        </p:nvSpPr>
        <p:spPr>
          <a:xfrm>
            <a:off x="5949533" y="3098667"/>
            <a:ext cx="5054400" cy="851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000"/>
              <a:buFont typeface="Arial"/>
              <a:buNone/>
              <a:defRPr sz="2667"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44539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5 Última">
  <p:cSld name="05 Última">
    <p:bg>
      <p:bgPr>
        <a:solidFill>
          <a:srgbClr val="002E4C"/>
        </a:solidFill>
        <a:effectLst/>
      </p:bgPr>
    </p:bg>
    <p:spTree>
      <p:nvGrpSpPr>
        <p:cNvPr id="1" name="Shape 29"/>
        <p:cNvGrpSpPr/>
        <p:nvPr/>
      </p:nvGrpSpPr>
      <p:grpSpPr>
        <a:xfrm>
          <a:off x="0" y="0"/>
          <a:ext cx="0" cy="0"/>
          <a:chOff x="0" y="0"/>
          <a:chExt cx="0" cy="0"/>
        </a:xfrm>
      </p:grpSpPr>
      <p:pic>
        <p:nvPicPr>
          <p:cNvPr id="30" name="Google Shape;30;p12"/>
          <p:cNvPicPr preferRelativeResize="0"/>
          <p:nvPr/>
        </p:nvPicPr>
        <p:blipFill rotWithShape="1">
          <a:blip r:embed="rId2">
            <a:alphaModFix/>
          </a:blip>
          <a:srcRect/>
          <a:stretch/>
        </p:blipFill>
        <p:spPr>
          <a:xfrm>
            <a:off x="3824128" y="2800967"/>
            <a:ext cx="4543731" cy="1256067"/>
          </a:xfrm>
          <a:prstGeom prst="rect">
            <a:avLst/>
          </a:prstGeom>
          <a:noFill/>
          <a:ln>
            <a:noFill/>
          </a:ln>
        </p:spPr>
      </p:pic>
    </p:spTree>
    <p:extLst>
      <p:ext uri="{BB962C8B-B14F-4D97-AF65-F5344CB8AC3E}">
        <p14:creationId xmlns:p14="http://schemas.microsoft.com/office/powerpoint/2010/main" val="2362016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2 Portadilla">
  <p:cSld name="02 Portadilla">
    <p:spTree>
      <p:nvGrpSpPr>
        <p:cNvPr id="1" name="Shape 11"/>
        <p:cNvGrpSpPr/>
        <p:nvPr/>
      </p:nvGrpSpPr>
      <p:grpSpPr>
        <a:xfrm>
          <a:off x="0" y="0"/>
          <a:ext cx="0" cy="0"/>
          <a:chOff x="0" y="0"/>
          <a:chExt cx="0" cy="0"/>
        </a:xfrm>
      </p:grpSpPr>
      <p:sp>
        <p:nvSpPr>
          <p:cNvPr id="12" name="Google Shape;12;p9"/>
          <p:cNvSpPr/>
          <p:nvPr/>
        </p:nvSpPr>
        <p:spPr>
          <a:xfrm>
            <a:off x="1157733" y="1882384"/>
            <a:ext cx="1678800" cy="48000"/>
          </a:xfrm>
          <a:prstGeom prst="rect">
            <a:avLst/>
          </a:prstGeom>
          <a:solidFill>
            <a:srgbClr val="00A89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3" name="Google Shape;13;p9"/>
          <p:cNvSpPr/>
          <p:nvPr/>
        </p:nvSpPr>
        <p:spPr>
          <a:xfrm>
            <a:off x="0" y="6248000"/>
            <a:ext cx="12192000" cy="610000"/>
          </a:xfrm>
          <a:prstGeom prst="rect">
            <a:avLst/>
          </a:prstGeom>
          <a:solidFill>
            <a:srgbClr val="002E4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14" name="Google Shape;14;p9"/>
          <p:cNvPicPr preferRelativeResize="0"/>
          <p:nvPr/>
        </p:nvPicPr>
        <p:blipFill rotWithShape="1">
          <a:blip r:embed="rId2">
            <a:alphaModFix/>
          </a:blip>
          <a:srcRect/>
          <a:stretch/>
        </p:blipFill>
        <p:spPr>
          <a:xfrm>
            <a:off x="9626756" y="6360063"/>
            <a:ext cx="1836752" cy="385899"/>
          </a:xfrm>
          <a:prstGeom prst="rect">
            <a:avLst/>
          </a:prstGeom>
          <a:noFill/>
          <a:ln>
            <a:noFill/>
          </a:ln>
        </p:spPr>
      </p:pic>
      <p:sp>
        <p:nvSpPr>
          <p:cNvPr id="15" name="Google Shape;15;p9"/>
          <p:cNvSpPr/>
          <p:nvPr/>
        </p:nvSpPr>
        <p:spPr>
          <a:xfrm>
            <a:off x="11957533" y="6248033"/>
            <a:ext cx="234400" cy="610000"/>
          </a:xfrm>
          <a:prstGeom prst="rect">
            <a:avLst/>
          </a:prstGeom>
          <a:solidFill>
            <a:srgbClr val="00A89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6" name="Google Shape;16;p9"/>
          <p:cNvSpPr txBox="1">
            <a:spLocks noGrp="1"/>
          </p:cNvSpPr>
          <p:nvPr>
            <p:ph type="title"/>
          </p:nvPr>
        </p:nvSpPr>
        <p:spPr>
          <a:xfrm>
            <a:off x="1696000" y="1930400"/>
            <a:ext cx="4780800" cy="16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3733" b="0" i="0" u="none" strike="noStrike" cap="none">
                <a:solidFill>
                  <a:srgbClr val="002E4C"/>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40428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3 Normal">
  <p:cSld name="03 Normal">
    <p:spTree>
      <p:nvGrpSpPr>
        <p:cNvPr id="1" name="Shape 17"/>
        <p:cNvGrpSpPr/>
        <p:nvPr/>
      </p:nvGrpSpPr>
      <p:grpSpPr>
        <a:xfrm>
          <a:off x="0" y="0"/>
          <a:ext cx="0" cy="0"/>
          <a:chOff x="0" y="0"/>
          <a:chExt cx="0" cy="0"/>
        </a:xfrm>
      </p:grpSpPr>
      <p:sp>
        <p:nvSpPr>
          <p:cNvPr id="18" name="Google Shape;18;p10"/>
          <p:cNvSpPr/>
          <p:nvPr/>
        </p:nvSpPr>
        <p:spPr>
          <a:xfrm>
            <a:off x="406467" y="512167"/>
            <a:ext cx="1678800" cy="48000"/>
          </a:xfrm>
          <a:prstGeom prst="rect">
            <a:avLst/>
          </a:prstGeom>
          <a:solidFill>
            <a:srgbClr val="00A89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9" name="Google Shape;19;p10"/>
          <p:cNvSpPr/>
          <p:nvPr/>
        </p:nvSpPr>
        <p:spPr>
          <a:xfrm>
            <a:off x="0" y="6248000"/>
            <a:ext cx="12192000" cy="610000"/>
          </a:xfrm>
          <a:prstGeom prst="rect">
            <a:avLst/>
          </a:prstGeom>
          <a:solidFill>
            <a:srgbClr val="002E4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20" name="Google Shape;20;p10"/>
          <p:cNvPicPr preferRelativeResize="0"/>
          <p:nvPr/>
        </p:nvPicPr>
        <p:blipFill rotWithShape="1">
          <a:blip r:embed="rId2">
            <a:alphaModFix/>
          </a:blip>
          <a:srcRect/>
          <a:stretch/>
        </p:blipFill>
        <p:spPr>
          <a:xfrm>
            <a:off x="9626756" y="6360063"/>
            <a:ext cx="1836752" cy="385899"/>
          </a:xfrm>
          <a:prstGeom prst="rect">
            <a:avLst/>
          </a:prstGeom>
          <a:noFill/>
          <a:ln>
            <a:noFill/>
          </a:ln>
        </p:spPr>
      </p:pic>
      <p:sp>
        <p:nvSpPr>
          <p:cNvPr id="21" name="Google Shape;21;p10"/>
          <p:cNvSpPr/>
          <p:nvPr/>
        </p:nvSpPr>
        <p:spPr>
          <a:xfrm>
            <a:off x="11957533" y="6248033"/>
            <a:ext cx="234400" cy="610000"/>
          </a:xfrm>
          <a:prstGeom prst="rect">
            <a:avLst/>
          </a:prstGeom>
          <a:solidFill>
            <a:srgbClr val="00A89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2" name="Google Shape;22;p10"/>
          <p:cNvSpPr txBox="1">
            <a:spLocks noGrp="1"/>
          </p:cNvSpPr>
          <p:nvPr>
            <p:ph type="title"/>
          </p:nvPr>
        </p:nvSpPr>
        <p:spPr>
          <a:xfrm>
            <a:off x="1060333" y="512167"/>
            <a:ext cx="10476400" cy="773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400"/>
              <a:buFont typeface="Arial"/>
              <a:buNone/>
              <a:defRPr sz="3200" b="0" i="0" u="none" strike="noStrike" cap="none">
                <a:solidFill>
                  <a:srgbClr val="002E4C"/>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3" name="Google Shape;23;p10"/>
          <p:cNvSpPr txBox="1">
            <a:spLocks noGrp="1"/>
          </p:cNvSpPr>
          <p:nvPr>
            <p:ph type="subTitle" idx="1"/>
          </p:nvPr>
        </p:nvSpPr>
        <p:spPr>
          <a:xfrm>
            <a:off x="1060333" y="1340333"/>
            <a:ext cx="10476400" cy="610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000"/>
              <a:buFont typeface="Arial"/>
              <a:buNone/>
              <a:defRPr sz="2667" b="1" i="0" u="none" strike="noStrike" cap="none">
                <a:solidFill>
                  <a:srgbClr val="002E4C"/>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4" name="Google Shape;24;p10"/>
          <p:cNvSpPr txBox="1">
            <a:spLocks noGrp="1"/>
          </p:cNvSpPr>
          <p:nvPr>
            <p:ph type="body" idx="2"/>
          </p:nvPr>
        </p:nvSpPr>
        <p:spPr>
          <a:xfrm>
            <a:off x="1060333" y="2311400"/>
            <a:ext cx="10476400" cy="3276800"/>
          </a:xfrm>
          <a:prstGeom prst="rect">
            <a:avLst/>
          </a:prstGeom>
          <a:noFill/>
          <a:ln>
            <a:noFill/>
          </a:ln>
        </p:spPr>
        <p:txBody>
          <a:bodyPr spcFirstLastPara="1" wrap="square" lIns="91425" tIns="91425" rIns="91425" bIns="91425" anchor="t" anchorCtr="0">
            <a:noAutofit/>
          </a:bodyPr>
          <a:lstStyle>
            <a:lvl1pPr marL="609585" marR="0" lvl="0" indent="-440256" algn="l" rtl="0">
              <a:lnSpc>
                <a:spcPct val="115000"/>
              </a:lnSpc>
              <a:spcBef>
                <a:spcPts val="0"/>
              </a:spcBef>
              <a:spcAft>
                <a:spcPts val="0"/>
              </a:spcAft>
              <a:buClr>
                <a:srgbClr val="002E4C"/>
              </a:buClr>
              <a:buSzPts val="1600"/>
              <a:buFont typeface="Open Sans"/>
              <a:buAutoNum type="arabicPeriod"/>
              <a:defRPr sz="2133" b="1" i="0" u="none" strike="noStrike" cap="none">
                <a:solidFill>
                  <a:srgbClr val="002E4C"/>
                </a:solidFill>
                <a:latin typeface="Open Sans"/>
                <a:ea typeface="Open Sans"/>
                <a:cs typeface="Open Sans"/>
                <a:sym typeface="Open Sans"/>
              </a:defRPr>
            </a:lvl1pPr>
            <a:lvl2pPr marL="1219170" marR="0" lvl="1" indent="-440256" algn="l" rtl="0">
              <a:lnSpc>
                <a:spcPct val="115000"/>
              </a:lnSpc>
              <a:spcBef>
                <a:spcPts val="0"/>
              </a:spcBef>
              <a:spcAft>
                <a:spcPts val="0"/>
              </a:spcAft>
              <a:buClr>
                <a:srgbClr val="002E4C"/>
              </a:buClr>
              <a:buSzPts val="1600"/>
              <a:buFont typeface="Open Sans"/>
              <a:buAutoNum type="alphaLcPeriod"/>
              <a:defRPr sz="2133" b="1" i="0" u="none" strike="noStrike" cap="none">
                <a:solidFill>
                  <a:srgbClr val="002E4C"/>
                </a:solidFill>
                <a:latin typeface="Open Sans"/>
                <a:ea typeface="Open Sans"/>
                <a:cs typeface="Open Sans"/>
                <a:sym typeface="Open Sans"/>
              </a:defRPr>
            </a:lvl2pPr>
            <a:lvl3pPr marL="1828754" marR="0" lvl="2" indent="-440256" algn="l" rtl="0">
              <a:lnSpc>
                <a:spcPct val="115000"/>
              </a:lnSpc>
              <a:spcBef>
                <a:spcPts val="0"/>
              </a:spcBef>
              <a:spcAft>
                <a:spcPts val="0"/>
              </a:spcAft>
              <a:buClr>
                <a:srgbClr val="002E4C"/>
              </a:buClr>
              <a:buSzPts val="1600"/>
              <a:buFont typeface="Open Sans"/>
              <a:buAutoNum type="romanLcPeriod"/>
              <a:defRPr sz="2133" b="1" i="0" u="none" strike="noStrike" cap="none">
                <a:solidFill>
                  <a:srgbClr val="002E4C"/>
                </a:solidFill>
                <a:latin typeface="Open Sans"/>
                <a:ea typeface="Open Sans"/>
                <a:cs typeface="Open Sans"/>
                <a:sym typeface="Open Sans"/>
              </a:defRPr>
            </a:lvl3pPr>
            <a:lvl4pPr marL="2438339" marR="0" lvl="3" indent="-440256" algn="l" rtl="0">
              <a:lnSpc>
                <a:spcPct val="115000"/>
              </a:lnSpc>
              <a:spcBef>
                <a:spcPts val="0"/>
              </a:spcBef>
              <a:spcAft>
                <a:spcPts val="0"/>
              </a:spcAft>
              <a:buClr>
                <a:srgbClr val="002E4C"/>
              </a:buClr>
              <a:buSzPts val="1600"/>
              <a:buFont typeface="Open Sans"/>
              <a:buAutoNum type="arabicPeriod"/>
              <a:defRPr sz="2133" b="1" i="0" u="none" strike="noStrike" cap="none">
                <a:solidFill>
                  <a:srgbClr val="002E4C"/>
                </a:solidFill>
                <a:latin typeface="Open Sans"/>
                <a:ea typeface="Open Sans"/>
                <a:cs typeface="Open Sans"/>
                <a:sym typeface="Open Sans"/>
              </a:defRPr>
            </a:lvl4pPr>
            <a:lvl5pPr marL="3047924" marR="0" lvl="4" indent="-440256" algn="l" rtl="0">
              <a:lnSpc>
                <a:spcPct val="115000"/>
              </a:lnSpc>
              <a:spcBef>
                <a:spcPts val="0"/>
              </a:spcBef>
              <a:spcAft>
                <a:spcPts val="0"/>
              </a:spcAft>
              <a:buClr>
                <a:srgbClr val="002E4C"/>
              </a:buClr>
              <a:buSzPts val="1600"/>
              <a:buFont typeface="Open Sans"/>
              <a:buAutoNum type="alphaLcPeriod"/>
              <a:defRPr sz="2133" b="1" i="0" u="none" strike="noStrike" cap="none">
                <a:solidFill>
                  <a:srgbClr val="002E4C"/>
                </a:solidFill>
                <a:latin typeface="Open Sans"/>
                <a:ea typeface="Open Sans"/>
                <a:cs typeface="Open Sans"/>
                <a:sym typeface="Open Sans"/>
              </a:defRPr>
            </a:lvl5pPr>
            <a:lvl6pPr marL="3657509" marR="0" lvl="5" indent="-440256" algn="l" rtl="0">
              <a:lnSpc>
                <a:spcPct val="115000"/>
              </a:lnSpc>
              <a:spcBef>
                <a:spcPts val="0"/>
              </a:spcBef>
              <a:spcAft>
                <a:spcPts val="0"/>
              </a:spcAft>
              <a:buClr>
                <a:srgbClr val="002E4C"/>
              </a:buClr>
              <a:buSzPts val="1600"/>
              <a:buFont typeface="Open Sans"/>
              <a:buAutoNum type="romanLcPeriod"/>
              <a:defRPr sz="2133" b="1" i="0" u="none" strike="noStrike" cap="none">
                <a:solidFill>
                  <a:srgbClr val="002E4C"/>
                </a:solidFill>
                <a:latin typeface="Open Sans"/>
                <a:ea typeface="Open Sans"/>
                <a:cs typeface="Open Sans"/>
                <a:sym typeface="Open Sans"/>
              </a:defRPr>
            </a:lvl6pPr>
            <a:lvl7pPr marL="4267093" marR="0" lvl="6" indent="-440256" algn="l" rtl="0">
              <a:lnSpc>
                <a:spcPct val="115000"/>
              </a:lnSpc>
              <a:spcBef>
                <a:spcPts val="0"/>
              </a:spcBef>
              <a:spcAft>
                <a:spcPts val="0"/>
              </a:spcAft>
              <a:buClr>
                <a:srgbClr val="002E4C"/>
              </a:buClr>
              <a:buSzPts val="1600"/>
              <a:buFont typeface="Open Sans"/>
              <a:buAutoNum type="arabicPeriod"/>
              <a:defRPr sz="2133" b="1" i="0" u="none" strike="noStrike" cap="none">
                <a:solidFill>
                  <a:srgbClr val="002E4C"/>
                </a:solidFill>
                <a:latin typeface="Open Sans"/>
                <a:ea typeface="Open Sans"/>
                <a:cs typeface="Open Sans"/>
                <a:sym typeface="Open Sans"/>
              </a:defRPr>
            </a:lvl7pPr>
            <a:lvl8pPr marL="4876678" marR="0" lvl="7" indent="-440256" algn="l" rtl="0">
              <a:lnSpc>
                <a:spcPct val="115000"/>
              </a:lnSpc>
              <a:spcBef>
                <a:spcPts val="0"/>
              </a:spcBef>
              <a:spcAft>
                <a:spcPts val="0"/>
              </a:spcAft>
              <a:buClr>
                <a:srgbClr val="002E4C"/>
              </a:buClr>
              <a:buSzPts val="1600"/>
              <a:buFont typeface="Open Sans"/>
              <a:buAutoNum type="alphaLcPeriod"/>
              <a:defRPr sz="2133" b="1" i="0" u="none" strike="noStrike" cap="none">
                <a:solidFill>
                  <a:srgbClr val="002E4C"/>
                </a:solidFill>
                <a:latin typeface="Open Sans"/>
                <a:ea typeface="Open Sans"/>
                <a:cs typeface="Open Sans"/>
                <a:sym typeface="Open Sans"/>
              </a:defRPr>
            </a:lvl8pPr>
            <a:lvl9pPr marL="5486263" marR="0" lvl="8" indent="-440256" algn="l" rtl="0">
              <a:lnSpc>
                <a:spcPct val="115000"/>
              </a:lnSpc>
              <a:spcBef>
                <a:spcPts val="0"/>
              </a:spcBef>
              <a:spcAft>
                <a:spcPts val="0"/>
              </a:spcAft>
              <a:buClr>
                <a:srgbClr val="002E4C"/>
              </a:buClr>
              <a:buSzPts val="1600"/>
              <a:buFont typeface="Open Sans"/>
              <a:buAutoNum type="romanLcPeriod"/>
              <a:defRPr sz="2133" b="1" i="0" u="none" strike="noStrike" cap="none">
                <a:solidFill>
                  <a:srgbClr val="002E4C"/>
                </a:solidFill>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4177760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1ABF33-DF89-0BAB-4A15-50FB95E0998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EACB964-5AA9-37A5-92A0-6FA9C4C8F67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417C6C9-B19C-D71B-99C9-FD4FB23DC891}"/>
              </a:ext>
            </a:extLst>
          </p:cNvPr>
          <p:cNvSpPr>
            <a:spLocks noGrp="1"/>
          </p:cNvSpPr>
          <p:nvPr>
            <p:ph type="dt" sz="half" idx="10"/>
          </p:nvPr>
        </p:nvSpPr>
        <p:spPr/>
        <p:txBody>
          <a:bodyPr/>
          <a:lstStyle/>
          <a:p>
            <a:fld id="{BE085A05-5526-4E33-923A-E792AD39FA43}" type="datetimeFigureOut">
              <a:rPr lang="es-ES" smtClean="0"/>
              <a:t>17/09/2023</a:t>
            </a:fld>
            <a:endParaRPr lang="es-ES"/>
          </a:p>
        </p:txBody>
      </p:sp>
      <p:sp>
        <p:nvSpPr>
          <p:cNvPr id="5" name="Marcador de pie de página 4">
            <a:extLst>
              <a:ext uri="{FF2B5EF4-FFF2-40B4-BE49-F238E27FC236}">
                <a16:creationId xmlns:a16="http://schemas.microsoft.com/office/drawing/2014/main" id="{AB205619-1401-BD36-0287-935B20C76F0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7CD510F-66E3-6D72-EC57-9AEF0DA45881}"/>
              </a:ext>
            </a:extLst>
          </p:cNvPr>
          <p:cNvSpPr>
            <a:spLocks noGrp="1"/>
          </p:cNvSpPr>
          <p:nvPr>
            <p:ph type="sldNum" sz="quarter" idx="12"/>
          </p:nvPr>
        </p:nvSpPr>
        <p:spPr/>
        <p:txBody>
          <a:bodyPr/>
          <a:lstStyle/>
          <a:p>
            <a:fld id="{08A51466-7996-4431-B048-BF8B2388F97B}" type="slidenum">
              <a:rPr lang="es-ES" smtClean="0"/>
              <a:t>‹Nº›</a:t>
            </a:fld>
            <a:endParaRPr lang="es-ES"/>
          </a:p>
        </p:txBody>
      </p:sp>
    </p:spTree>
    <p:extLst>
      <p:ext uri="{BB962C8B-B14F-4D97-AF65-F5344CB8AC3E}">
        <p14:creationId xmlns:p14="http://schemas.microsoft.com/office/powerpoint/2010/main" val="1233251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FD57B-8934-3F9C-8D83-9236716B9ED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541D9DBA-A312-D5AE-DC64-F8C0DCCFAF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D6A6403-0256-B8D1-7AB8-65BA7A1CB4F3}"/>
              </a:ext>
            </a:extLst>
          </p:cNvPr>
          <p:cNvSpPr>
            <a:spLocks noGrp="1"/>
          </p:cNvSpPr>
          <p:nvPr>
            <p:ph type="dt" sz="half" idx="10"/>
          </p:nvPr>
        </p:nvSpPr>
        <p:spPr/>
        <p:txBody>
          <a:bodyPr/>
          <a:lstStyle/>
          <a:p>
            <a:fld id="{BE085A05-5526-4E33-923A-E792AD39FA43}" type="datetimeFigureOut">
              <a:rPr lang="es-ES" smtClean="0"/>
              <a:t>17/09/2023</a:t>
            </a:fld>
            <a:endParaRPr lang="es-ES"/>
          </a:p>
        </p:txBody>
      </p:sp>
      <p:sp>
        <p:nvSpPr>
          <p:cNvPr id="5" name="Marcador de pie de página 4">
            <a:extLst>
              <a:ext uri="{FF2B5EF4-FFF2-40B4-BE49-F238E27FC236}">
                <a16:creationId xmlns:a16="http://schemas.microsoft.com/office/drawing/2014/main" id="{EF967170-2131-6E2F-B932-A2AABEB997F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EF2E04F-0ABA-F539-1F0B-5FBD9EB98376}"/>
              </a:ext>
            </a:extLst>
          </p:cNvPr>
          <p:cNvSpPr>
            <a:spLocks noGrp="1"/>
          </p:cNvSpPr>
          <p:nvPr>
            <p:ph type="sldNum" sz="quarter" idx="12"/>
          </p:nvPr>
        </p:nvSpPr>
        <p:spPr/>
        <p:txBody>
          <a:bodyPr/>
          <a:lstStyle/>
          <a:p>
            <a:fld id="{08A51466-7996-4431-B048-BF8B2388F97B}" type="slidenum">
              <a:rPr lang="es-ES" smtClean="0"/>
              <a:t>‹Nº›</a:t>
            </a:fld>
            <a:endParaRPr lang="es-ES"/>
          </a:p>
        </p:txBody>
      </p:sp>
    </p:spTree>
    <p:extLst>
      <p:ext uri="{BB962C8B-B14F-4D97-AF65-F5344CB8AC3E}">
        <p14:creationId xmlns:p14="http://schemas.microsoft.com/office/powerpoint/2010/main" val="3262924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F3A22C-0CD4-818E-42FF-2A518CE7E4E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963EA27-38AF-2DE9-E35C-DFCDB7AC54D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B3BC5AF7-DBDF-50CB-3CDF-7E02CCD600E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D287DBF-536E-05AE-9CB5-CEF0CADE84C8}"/>
              </a:ext>
            </a:extLst>
          </p:cNvPr>
          <p:cNvSpPr>
            <a:spLocks noGrp="1"/>
          </p:cNvSpPr>
          <p:nvPr>
            <p:ph type="dt" sz="half" idx="10"/>
          </p:nvPr>
        </p:nvSpPr>
        <p:spPr/>
        <p:txBody>
          <a:bodyPr/>
          <a:lstStyle/>
          <a:p>
            <a:fld id="{BE085A05-5526-4E33-923A-E792AD39FA43}" type="datetimeFigureOut">
              <a:rPr lang="es-ES" smtClean="0"/>
              <a:t>17/09/2023</a:t>
            </a:fld>
            <a:endParaRPr lang="es-ES"/>
          </a:p>
        </p:txBody>
      </p:sp>
      <p:sp>
        <p:nvSpPr>
          <p:cNvPr id="6" name="Marcador de pie de página 5">
            <a:extLst>
              <a:ext uri="{FF2B5EF4-FFF2-40B4-BE49-F238E27FC236}">
                <a16:creationId xmlns:a16="http://schemas.microsoft.com/office/drawing/2014/main" id="{387B6528-12AC-87BF-EB44-311ECA8742A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2F8FF18-B4D7-1541-B66F-3E60B955673D}"/>
              </a:ext>
            </a:extLst>
          </p:cNvPr>
          <p:cNvSpPr>
            <a:spLocks noGrp="1"/>
          </p:cNvSpPr>
          <p:nvPr>
            <p:ph type="sldNum" sz="quarter" idx="12"/>
          </p:nvPr>
        </p:nvSpPr>
        <p:spPr/>
        <p:txBody>
          <a:bodyPr/>
          <a:lstStyle/>
          <a:p>
            <a:fld id="{08A51466-7996-4431-B048-BF8B2388F97B}" type="slidenum">
              <a:rPr lang="es-ES" smtClean="0"/>
              <a:t>‹Nº›</a:t>
            </a:fld>
            <a:endParaRPr lang="es-ES"/>
          </a:p>
        </p:txBody>
      </p:sp>
    </p:spTree>
    <p:extLst>
      <p:ext uri="{BB962C8B-B14F-4D97-AF65-F5344CB8AC3E}">
        <p14:creationId xmlns:p14="http://schemas.microsoft.com/office/powerpoint/2010/main" val="302697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00F931-7EB9-0226-5A30-88A794F0B51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150F7DD-B30D-9790-18D7-708EB7EE86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98888C1-F8F1-0082-121D-497239B2D46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22051DB-B081-3F33-03FD-CC022CD227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63326CB-F279-05A1-5E8C-3BB619EABBE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4C13324A-C481-AF1F-FEA4-A1CD861D96C1}"/>
              </a:ext>
            </a:extLst>
          </p:cNvPr>
          <p:cNvSpPr>
            <a:spLocks noGrp="1"/>
          </p:cNvSpPr>
          <p:nvPr>
            <p:ph type="dt" sz="half" idx="10"/>
          </p:nvPr>
        </p:nvSpPr>
        <p:spPr/>
        <p:txBody>
          <a:bodyPr/>
          <a:lstStyle/>
          <a:p>
            <a:fld id="{BE085A05-5526-4E33-923A-E792AD39FA43}" type="datetimeFigureOut">
              <a:rPr lang="es-ES" smtClean="0"/>
              <a:t>17/09/2023</a:t>
            </a:fld>
            <a:endParaRPr lang="es-ES"/>
          </a:p>
        </p:txBody>
      </p:sp>
      <p:sp>
        <p:nvSpPr>
          <p:cNvPr id="8" name="Marcador de pie de página 7">
            <a:extLst>
              <a:ext uri="{FF2B5EF4-FFF2-40B4-BE49-F238E27FC236}">
                <a16:creationId xmlns:a16="http://schemas.microsoft.com/office/drawing/2014/main" id="{3D0FEE55-1D0D-6304-60BB-14D7591CB0A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80D4F0E1-F7D7-B4D8-1814-E0B0C1E596C1}"/>
              </a:ext>
            </a:extLst>
          </p:cNvPr>
          <p:cNvSpPr>
            <a:spLocks noGrp="1"/>
          </p:cNvSpPr>
          <p:nvPr>
            <p:ph type="sldNum" sz="quarter" idx="12"/>
          </p:nvPr>
        </p:nvSpPr>
        <p:spPr/>
        <p:txBody>
          <a:bodyPr/>
          <a:lstStyle/>
          <a:p>
            <a:fld id="{08A51466-7996-4431-B048-BF8B2388F97B}" type="slidenum">
              <a:rPr lang="es-ES" smtClean="0"/>
              <a:t>‹Nº›</a:t>
            </a:fld>
            <a:endParaRPr lang="es-ES"/>
          </a:p>
        </p:txBody>
      </p:sp>
    </p:spTree>
    <p:extLst>
      <p:ext uri="{BB962C8B-B14F-4D97-AF65-F5344CB8AC3E}">
        <p14:creationId xmlns:p14="http://schemas.microsoft.com/office/powerpoint/2010/main" val="1475506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D335B9-07EF-9FD4-3395-C8FE6DBDA023}"/>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B2B4B23E-C4E3-5954-3957-EF20FCD7F8DF}"/>
              </a:ext>
            </a:extLst>
          </p:cNvPr>
          <p:cNvSpPr>
            <a:spLocks noGrp="1"/>
          </p:cNvSpPr>
          <p:nvPr>
            <p:ph type="dt" sz="half" idx="10"/>
          </p:nvPr>
        </p:nvSpPr>
        <p:spPr/>
        <p:txBody>
          <a:bodyPr/>
          <a:lstStyle/>
          <a:p>
            <a:fld id="{BE085A05-5526-4E33-923A-E792AD39FA43}" type="datetimeFigureOut">
              <a:rPr lang="es-ES" smtClean="0"/>
              <a:t>17/09/2023</a:t>
            </a:fld>
            <a:endParaRPr lang="es-ES"/>
          </a:p>
        </p:txBody>
      </p:sp>
      <p:sp>
        <p:nvSpPr>
          <p:cNvPr id="4" name="Marcador de pie de página 3">
            <a:extLst>
              <a:ext uri="{FF2B5EF4-FFF2-40B4-BE49-F238E27FC236}">
                <a16:creationId xmlns:a16="http://schemas.microsoft.com/office/drawing/2014/main" id="{B3014233-0CCA-4648-EB39-EF74FE30601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D9CD2987-6283-8DF9-10C1-983FD115DBB5}"/>
              </a:ext>
            </a:extLst>
          </p:cNvPr>
          <p:cNvSpPr>
            <a:spLocks noGrp="1"/>
          </p:cNvSpPr>
          <p:nvPr>
            <p:ph type="sldNum" sz="quarter" idx="12"/>
          </p:nvPr>
        </p:nvSpPr>
        <p:spPr/>
        <p:txBody>
          <a:bodyPr/>
          <a:lstStyle/>
          <a:p>
            <a:fld id="{08A51466-7996-4431-B048-BF8B2388F97B}" type="slidenum">
              <a:rPr lang="es-ES" smtClean="0"/>
              <a:t>‹Nº›</a:t>
            </a:fld>
            <a:endParaRPr lang="es-ES"/>
          </a:p>
        </p:txBody>
      </p:sp>
    </p:spTree>
    <p:extLst>
      <p:ext uri="{BB962C8B-B14F-4D97-AF65-F5344CB8AC3E}">
        <p14:creationId xmlns:p14="http://schemas.microsoft.com/office/powerpoint/2010/main" val="2887774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C162397-DF05-5241-F77B-CD55C6D4805C}"/>
              </a:ext>
            </a:extLst>
          </p:cNvPr>
          <p:cNvSpPr>
            <a:spLocks noGrp="1"/>
          </p:cNvSpPr>
          <p:nvPr>
            <p:ph type="dt" sz="half" idx="10"/>
          </p:nvPr>
        </p:nvSpPr>
        <p:spPr/>
        <p:txBody>
          <a:bodyPr/>
          <a:lstStyle/>
          <a:p>
            <a:fld id="{BE085A05-5526-4E33-923A-E792AD39FA43}" type="datetimeFigureOut">
              <a:rPr lang="es-ES" smtClean="0"/>
              <a:t>17/09/2023</a:t>
            </a:fld>
            <a:endParaRPr lang="es-ES"/>
          </a:p>
        </p:txBody>
      </p:sp>
      <p:sp>
        <p:nvSpPr>
          <p:cNvPr id="3" name="Marcador de pie de página 2">
            <a:extLst>
              <a:ext uri="{FF2B5EF4-FFF2-40B4-BE49-F238E27FC236}">
                <a16:creationId xmlns:a16="http://schemas.microsoft.com/office/drawing/2014/main" id="{68F02134-73C2-E75D-EFDB-C09A41BA7A62}"/>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3A8B299A-5200-3E3C-9711-1AC690ECC8A7}"/>
              </a:ext>
            </a:extLst>
          </p:cNvPr>
          <p:cNvSpPr>
            <a:spLocks noGrp="1"/>
          </p:cNvSpPr>
          <p:nvPr>
            <p:ph type="sldNum" sz="quarter" idx="12"/>
          </p:nvPr>
        </p:nvSpPr>
        <p:spPr/>
        <p:txBody>
          <a:bodyPr/>
          <a:lstStyle/>
          <a:p>
            <a:fld id="{08A51466-7996-4431-B048-BF8B2388F97B}" type="slidenum">
              <a:rPr lang="es-ES" smtClean="0"/>
              <a:t>‹Nº›</a:t>
            </a:fld>
            <a:endParaRPr lang="es-ES"/>
          </a:p>
        </p:txBody>
      </p:sp>
    </p:spTree>
    <p:extLst>
      <p:ext uri="{BB962C8B-B14F-4D97-AF65-F5344CB8AC3E}">
        <p14:creationId xmlns:p14="http://schemas.microsoft.com/office/powerpoint/2010/main" val="2932995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E3ED07-9AEB-4889-5465-75653EB0BAB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9D159E4-3E96-1863-5046-5493D4BD42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0432D3B2-BE80-04EE-8D70-CA52F84984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3D110B7-1701-0737-1D81-B10BFA07ABD9}"/>
              </a:ext>
            </a:extLst>
          </p:cNvPr>
          <p:cNvSpPr>
            <a:spLocks noGrp="1"/>
          </p:cNvSpPr>
          <p:nvPr>
            <p:ph type="dt" sz="half" idx="10"/>
          </p:nvPr>
        </p:nvSpPr>
        <p:spPr/>
        <p:txBody>
          <a:bodyPr/>
          <a:lstStyle/>
          <a:p>
            <a:fld id="{BE085A05-5526-4E33-923A-E792AD39FA43}" type="datetimeFigureOut">
              <a:rPr lang="es-ES" smtClean="0"/>
              <a:t>17/09/2023</a:t>
            </a:fld>
            <a:endParaRPr lang="es-ES"/>
          </a:p>
        </p:txBody>
      </p:sp>
      <p:sp>
        <p:nvSpPr>
          <p:cNvPr id="6" name="Marcador de pie de página 5">
            <a:extLst>
              <a:ext uri="{FF2B5EF4-FFF2-40B4-BE49-F238E27FC236}">
                <a16:creationId xmlns:a16="http://schemas.microsoft.com/office/drawing/2014/main" id="{2EAF5E91-FEA6-642B-529C-D5696B2BBD2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1763388-0B03-2BB6-A023-A5536A69818D}"/>
              </a:ext>
            </a:extLst>
          </p:cNvPr>
          <p:cNvSpPr>
            <a:spLocks noGrp="1"/>
          </p:cNvSpPr>
          <p:nvPr>
            <p:ph type="sldNum" sz="quarter" idx="12"/>
          </p:nvPr>
        </p:nvSpPr>
        <p:spPr/>
        <p:txBody>
          <a:bodyPr/>
          <a:lstStyle/>
          <a:p>
            <a:fld id="{08A51466-7996-4431-B048-BF8B2388F97B}" type="slidenum">
              <a:rPr lang="es-ES" smtClean="0"/>
              <a:t>‹Nº›</a:t>
            </a:fld>
            <a:endParaRPr lang="es-ES"/>
          </a:p>
        </p:txBody>
      </p:sp>
    </p:spTree>
    <p:extLst>
      <p:ext uri="{BB962C8B-B14F-4D97-AF65-F5344CB8AC3E}">
        <p14:creationId xmlns:p14="http://schemas.microsoft.com/office/powerpoint/2010/main" val="1651885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69D1B0-E834-05A1-8BCF-0AC0430B7E4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9ED66FE6-8AAE-6F0B-C60E-285EE21091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16D52B50-7491-363F-57A9-FEE21A78E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5DC0DF6-83AA-092B-BE55-FB1552E506B6}"/>
              </a:ext>
            </a:extLst>
          </p:cNvPr>
          <p:cNvSpPr>
            <a:spLocks noGrp="1"/>
          </p:cNvSpPr>
          <p:nvPr>
            <p:ph type="dt" sz="half" idx="10"/>
          </p:nvPr>
        </p:nvSpPr>
        <p:spPr/>
        <p:txBody>
          <a:bodyPr/>
          <a:lstStyle/>
          <a:p>
            <a:fld id="{BE085A05-5526-4E33-923A-E792AD39FA43}" type="datetimeFigureOut">
              <a:rPr lang="es-ES" smtClean="0"/>
              <a:t>17/09/2023</a:t>
            </a:fld>
            <a:endParaRPr lang="es-ES"/>
          </a:p>
        </p:txBody>
      </p:sp>
      <p:sp>
        <p:nvSpPr>
          <p:cNvPr id="6" name="Marcador de pie de página 5">
            <a:extLst>
              <a:ext uri="{FF2B5EF4-FFF2-40B4-BE49-F238E27FC236}">
                <a16:creationId xmlns:a16="http://schemas.microsoft.com/office/drawing/2014/main" id="{0D2C21F5-E4E9-0683-FEAE-929C3518FC0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92A71D6-8E8B-EEB8-CC2D-3AB79C58B27F}"/>
              </a:ext>
            </a:extLst>
          </p:cNvPr>
          <p:cNvSpPr>
            <a:spLocks noGrp="1"/>
          </p:cNvSpPr>
          <p:nvPr>
            <p:ph type="sldNum" sz="quarter" idx="12"/>
          </p:nvPr>
        </p:nvSpPr>
        <p:spPr/>
        <p:txBody>
          <a:bodyPr/>
          <a:lstStyle/>
          <a:p>
            <a:fld id="{08A51466-7996-4431-B048-BF8B2388F97B}" type="slidenum">
              <a:rPr lang="es-ES" smtClean="0"/>
              <a:t>‹Nº›</a:t>
            </a:fld>
            <a:endParaRPr lang="es-ES"/>
          </a:p>
        </p:txBody>
      </p:sp>
    </p:spTree>
    <p:extLst>
      <p:ext uri="{BB962C8B-B14F-4D97-AF65-F5344CB8AC3E}">
        <p14:creationId xmlns:p14="http://schemas.microsoft.com/office/powerpoint/2010/main" val="3319310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C63E94A-1D3B-425F-F8F9-77968DA2DC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A81FD40-6226-1740-7D76-A3393D8457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03F03DF-2174-697E-2D4A-8DCB79BF38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085A05-5526-4E33-923A-E792AD39FA43}" type="datetimeFigureOut">
              <a:rPr lang="es-ES" smtClean="0"/>
              <a:t>17/09/2023</a:t>
            </a:fld>
            <a:endParaRPr lang="es-ES"/>
          </a:p>
        </p:txBody>
      </p:sp>
      <p:sp>
        <p:nvSpPr>
          <p:cNvPr id="5" name="Marcador de pie de página 4">
            <a:extLst>
              <a:ext uri="{FF2B5EF4-FFF2-40B4-BE49-F238E27FC236}">
                <a16:creationId xmlns:a16="http://schemas.microsoft.com/office/drawing/2014/main" id="{FDE604E0-4413-10AE-9C7D-60293FEFE2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B8C685C9-B082-8C82-EA1B-4DD388C828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A51466-7996-4431-B048-BF8B2388F97B}" type="slidenum">
              <a:rPr lang="es-ES" smtClean="0"/>
              <a:t>‹Nº›</a:t>
            </a:fld>
            <a:endParaRPr lang="es-ES"/>
          </a:p>
        </p:txBody>
      </p:sp>
    </p:spTree>
    <p:extLst>
      <p:ext uri="{BB962C8B-B14F-4D97-AF65-F5344CB8AC3E}">
        <p14:creationId xmlns:p14="http://schemas.microsoft.com/office/powerpoint/2010/main" val="2736890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6" name="Google Shape;36;p1"/>
          <p:cNvSpPr txBox="1">
            <a:spLocks noGrp="1"/>
          </p:cNvSpPr>
          <p:nvPr>
            <p:ph type="title"/>
          </p:nvPr>
        </p:nvSpPr>
        <p:spPr>
          <a:xfrm>
            <a:off x="5949533" y="1498600"/>
            <a:ext cx="5232400" cy="1308000"/>
          </a:xfrm>
          <a:prstGeom prst="rect">
            <a:avLst/>
          </a:prstGeom>
          <a:noFill/>
          <a:ln>
            <a:noFill/>
          </a:ln>
        </p:spPr>
        <p:txBody>
          <a:bodyPr spcFirstLastPara="1" vert="horz" wrap="square" lIns="121900" tIns="121900" rIns="121900" bIns="121900" rtlCol="0" anchor="t" anchorCtr="0">
            <a:noAutofit/>
          </a:bodyPr>
          <a:lstStyle/>
          <a:p>
            <a:r>
              <a:rPr lang="es-ES" sz="3200" dirty="0"/>
              <a:t>Fundamentos de aplicaciones móviles</a:t>
            </a:r>
            <a:endParaRPr sz="3200" dirty="0"/>
          </a:p>
        </p:txBody>
      </p:sp>
      <p:sp>
        <p:nvSpPr>
          <p:cNvPr id="37" name="Google Shape;37;p1"/>
          <p:cNvSpPr txBox="1">
            <a:spLocks noGrp="1"/>
          </p:cNvSpPr>
          <p:nvPr>
            <p:ph type="subTitle" idx="1"/>
          </p:nvPr>
        </p:nvSpPr>
        <p:spPr>
          <a:xfrm>
            <a:off x="5949533" y="3098667"/>
            <a:ext cx="5054400" cy="851200"/>
          </a:xfrm>
          <a:prstGeom prst="rect">
            <a:avLst/>
          </a:prstGeom>
          <a:noFill/>
          <a:ln>
            <a:noFill/>
          </a:ln>
        </p:spPr>
        <p:txBody>
          <a:bodyPr spcFirstLastPara="1" vert="horz" wrap="square" lIns="121900" tIns="121900" rIns="121900" bIns="121900" rtlCol="0" anchor="t" anchorCtr="0">
            <a:noAutofit/>
          </a:bodyPr>
          <a:lstStyle/>
          <a:p>
            <a:pPr marL="0" indent="0"/>
            <a:r>
              <a:rPr lang="es-ES" sz="2133" dirty="0"/>
              <a:t>Programación Multimedia y Dispositivos Móviles</a:t>
            </a:r>
            <a:endParaRPr sz="2133" dirty="0"/>
          </a:p>
        </p:txBody>
      </p:sp>
      <p:pic>
        <p:nvPicPr>
          <p:cNvPr id="5" name="Imagen 4" descr="Imagen que contiene Gráfico&#10;&#10;Descripción generada automáticamente">
            <a:extLst>
              <a:ext uri="{FF2B5EF4-FFF2-40B4-BE49-F238E27FC236}">
                <a16:creationId xmlns:a16="http://schemas.microsoft.com/office/drawing/2014/main" id="{F4E07ED9-906A-57A5-BB84-F002BD166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4947729"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25DDDB-2B81-F732-1ABD-C23872BD8932}"/>
              </a:ext>
            </a:extLst>
          </p:cNvPr>
          <p:cNvSpPr>
            <a:spLocks noGrp="1"/>
          </p:cNvSpPr>
          <p:nvPr>
            <p:ph type="title"/>
          </p:nvPr>
        </p:nvSpPr>
        <p:spPr>
          <a:xfrm>
            <a:off x="1060333" y="883200"/>
            <a:ext cx="10476400" cy="773200"/>
          </a:xfrm>
        </p:spPr>
        <p:txBody>
          <a:bodyPr/>
          <a:lstStyle/>
          <a:p>
            <a:r>
              <a:rPr lang="es-ES" dirty="0"/>
              <a:t>Eventos que representan el ciclo de vida</a:t>
            </a:r>
          </a:p>
        </p:txBody>
      </p:sp>
      <p:sp>
        <p:nvSpPr>
          <p:cNvPr id="4" name="Marcador de texto 3">
            <a:extLst>
              <a:ext uri="{FF2B5EF4-FFF2-40B4-BE49-F238E27FC236}">
                <a16:creationId xmlns:a16="http://schemas.microsoft.com/office/drawing/2014/main" id="{F17CF592-3BF4-F6B0-0D16-ACB0CEEFB29E}"/>
              </a:ext>
            </a:extLst>
          </p:cNvPr>
          <p:cNvSpPr>
            <a:spLocks noGrp="1"/>
          </p:cNvSpPr>
          <p:nvPr>
            <p:ph type="body" idx="2"/>
          </p:nvPr>
        </p:nvSpPr>
        <p:spPr>
          <a:xfrm>
            <a:off x="1060333" y="2006600"/>
            <a:ext cx="10476400" cy="3276800"/>
          </a:xfrm>
        </p:spPr>
        <p:txBody>
          <a:bodyPr/>
          <a:lstStyle/>
          <a:p>
            <a:pPr>
              <a:buFont typeface="Arial" panose="020B0604020202020204" pitchFamily="34" charset="0"/>
              <a:buChar char="•"/>
            </a:pPr>
            <a:r>
              <a:rPr lang="es-ES" dirty="0" err="1"/>
              <a:t>onCreate</a:t>
            </a:r>
            <a:r>
              <a:rPr lang="es-ES" dirty="0"/>
              <a:t>(</a:t>
            </a:r>
            <a:r>
              <a:rPr lang="es-ES" dirty="0" err="1"/>
              <a:t>Bundle</a:t>
            </a:r>
            <a:r>
              <a:rPr lang="es-ES" dirty="0"/>
              <a:t>): momento en el que se crea la actividad.</a:t>
            </a:r>
          </a:p>
          <a:p>
            <a:pPr>
              <a:buFont typeface="Arial" panose="020B0604020202020204" pitchFamily="34" charset="0"/>
              <a:buChar char="•"/>
            </a:pPr>
            <a:r>
              <a:rPr lang="es-ES" dirty="0" err="1"/>
              <a:t>onStart</a:t>
            </a:r>
            <a:r>
              <a:rPr lang="es-ES" dirty="0"/>
              <a:t>(): momento en el que la aplicación va a pasar a estar en pantalla.</a:t>
            </a:r>
          </a:p>
          <a:p>
            <a:pPr>
              <a:buFont typeface="Arial" panose="020B0604020202020204" pitchFamily="34" charset="0"/>
              <a:buChar char="•"/>
            </a:pPr>
            <a:r>
              <a:rPr lang="es-ES" dirty="0" err="1"/>
              <a:t>onRestart</a:t>
            </a:r>
            <a:r>
              <a:rPr lang="es-ES" dirty="0"/>
              <a:t>(): evento previo a </a:t>
            </a:r>
            <a:r>
              <a:rPr lang="es-ES" dirty="0" err="1"/>
              <a:t>onStart</a:t>
            </a:r>
            <a:r>
              <a:rPr lang="es-ES" dirty="0"/>
              <a:t>(), cuando procedemos de una llamada </a:t>
            </a:r>
            <a:r>
              <a:rPr lang="es-ES" dirty="0" err="1"/>
              <a:t>onStop</a:t>
            </a:r>
            <a:r>
              <a:rPr lang="es-ES" dirty="0"/>
              <a:t>().</a:t>
            </a:r>
          </a:p>
          <a:p>
            <a:pPr>
              <a:buFont typeface="Arial" panose="020B0604020202020204" pitchFamily="34" charset="0"/>
              <a:buChar char="•"/>
            </a:pPr>
            <a:r>
              <a:rPr lang="es-ES" dirty="0" err="1"/>
              <a:t>onResume</a:t>
            </a:r>
            <a:r>
              <a:rPr lang="es-ES" dirty="0"/>
              <a:t>(): la actividad va a empezar a responder al usuario.</a:t>
            </a:r>
          </a:p>
          <a:p>
            <a:pPr>
              <a:buFont typeface="Arial" panose="020B0604020202020204" pitchFamily="34" charset="0"/>
              <a:buChar char="•"/>
            </a:pPr>
            <a:r>
              <a:rPr lang="es-ES" dirty="0" err="1"/>
              <a:t>onPause</a:t>
            </a:r>
            <a:r>
              <a:rPr lang="es-ES" dirty="0"/>
              <a:t>(): la actividad va a dejar de responder al usuario. </a:t>
            </a:r>
          </a:p>
          <a:p>
            <a:pPr>
              <a:buFont typeface="Arial" panose="020B0604020202020204" pitchFamily="34" charset="0"/>
              <a:buChar char="•"/>
            </a:pPr>
            <a:r>
              <a:rPr lang="es-ES" dirty="0" err="1"/>
              <a:t>onStop</a:t>
            </a:r>
            <a:r>
              <a:rPr lang="es-ES" dirty="0"/>
              <a:t>(): la actividad a pasado totalmente a segundo plano</a:t>
            </a:r>
          </a:p>
          <a:p>
            <a:pPr>
              <a:buFont typeface="Arial" panose="020B0604020202020204" pitchFamily="34" charset="0"/>
              <a:buChar char="•"/>
            </a:pPr>
            <a:r>
              <a:rPr lang="es-ES" dirty="0" err="1"/>
              <a:t>onDestroy</a:t>
            </a:r>
            <a:r>
              <a:rPr lang="es-ES" dirty="0"/>
              <a:t>(): actividad destruida y recursos liberados</a:t>
            </a:r>
          </a:p>
        </p:txBody>
      </p:sp>
    </p:spTree>
    <p:extLst>
      <p:ext uri="{BB962C8B-B14F-4D97-AF65-F5344CB8AC3E}">
        <p14:creationId xmlns:p14="http://schemas.microsoft.com/office/powerpoint/2010/main" val="3877704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2"/>
          <p:cNvSpPr txBox="1">
            <a:spLocks noGrp="1"/>
          </p:cNvSpPr>
          <p:nvPr>
            <p:ph type="title"/>
          </p:nvPr>
        </p:nvSpPr>
        <p:spPr>
          <a:xfrm>
            <a:off x="510533" y="744900"/>
            <a:ext cx="10501686" cy="856000"/>
          </a:xfrm>
          <a:prstGeom prst="rect">
            <a:avLst/>
          </a:prstGeom>
          <a:noFill/>
          <a:ln>
            <a:noFill/>
          </a:ln>
        </p:spPr>
        <p:txBody>
          <a:bodyPr spcFirstLastPara="1" vert="horz" wrap="square" lIns="121900" tIns="121900" rIns="121900" bIns="121900" rtlCol="0" anchor="t" anchorCtr="0">
            <a:noAutofit/>
          </a:bodyPr>
          <a:lstStyle/>
          <a:p>
            <a:r>
              <a:rPr lang="es-ES" dirty="0"/>
              <a:t>8. </a:t>
            </a:r>
            <a:r>
              <a:rPr lang="es-ES" dirty="0" err="1"/>
              <a:t>Frameworks</a:t>
            </a:r>
            <a:endParaRPr dirty="0"/>
          </a:p>
        </p:txBody>
      </p:sp>
      <p:sp>
        <p:nvSpPr>
          <p:cNvPr id="2" name="CuadroTexto 1">
            <a:extLst>
              <a:ext uri="{FF2B5EF4-FFF2-40B4-BE49-F238E27FC236}">
                <a16:creationId xmlns:a16="http://schemas.microsoft.com/office/drawing/2014/main" id="{8635C741-E100-B38F-86D4-E98B859C4695}"/>
              </a:ext>
            </a:extLst>
          </p:cNvPr>
          <p:cNvSpPr txBox="1"/>
          <p:nvPr/>
        </p:nvSpPr>
        <p:spPr>
          <a:xfrm>
            <a:off x="1248889" y="2081227"/>
            <a:ext cx="10501687" cy="3108543"/>
          </a:xfrm>
          <a:prstGeom prst="rect">
            <a:avLst/>
          </a:prstGeom>
          <a:noFill/>
        </p:spPr>
        <p:txBody>
          <a:bodyPr wrap="square" rtlCol="0">
            <a:spAutoFit/>
          </a:bodyPr>
          <a:lstStyle/>
          <a:p>
            <a:pPr marL="457200" indent="-457200">
              <a:buFont typeface="Arial" panose="020B0604020202020204" pitchFamily="34" charset="0"/>
              <a:buChar char="•"/>
            </a:pPr>
            <a:r>
              <a:rPr lang="es-ES" sz="2800" dirty="0" err="1"/>
              <a:t>Frameworks</a:t>
            </a:r>
            <a:r>
              <a:rPr lang="es-ES" sz="2800" dirty="0"/>
              <a:t> nativos: entorno que nos van a permitir desarrollar aplicaciones móviles para un determinado SSOO de forma nativa.</a:t>
            </a:r>
          </a:p>
          <a:p>
            <a:pPr marL="457200" indent="-457200">
              <a:buFont typeface="Arial" panose="020B0604020202020204" pitchFamily="34" charset="0"/>
              <a:buChar char="•"/>
            </a:pPr>
            <a:r>
              <a:rPr lang="es-ES" sz="2800" dirty="0" err="1"/>
              <a:t>Frameworks</a:t>
            </a:r>
            <a:r>
              <a:rPr lang="es-ES" sz="2800" dirty="0"/>
              <a:t> híbridos: teniendo una curva de aprendizaje más suave, estos entornos nos permiten reducir costes y tiempos a la hora del desarrollo.</a:t>
            </a:r>
          </a:p>
          <a:p>
            <a:pPr marL="457200" indent="-457200">
              <a:buFont typeface="Arial" panose="020B0604020202020204" pitchFamily="34" charset="0"/>
              <a:buChar char="•"/>
            </a:pPr>
            <a:r>
              <a:rPr lang="es-ES" sz="2800" dirty="0" err="1"/>
              <a:t>Frameworks</a:t>
            </a:r>
            <a:r>
              <a:rPr lang="es-ES" sz="2800" dirty="0"/>
              <a:t> webs: este tipo nos va a permitir crear aplicaciones web así como aplicaciones móviles.</a:t>
            </a:r>
          </a:p>
        </p:txBody>
      </p:sp>
    </p:spTree>
    <p:extLst>
      <p:ext uri="{BB962C8B-B14F-4D97-AF65-F5344CB8AC3E}">
        <p14:creationId xmlns:p14="http://schemas.microsoft.com/office/powerpoint/2010/main" val="627979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3"/>
          <p:cNvSpPr txBox="1">
            <a:spLocks noGrp="1"/>
          </p:cNvSpPr>
          <p:nvPr>
            <p:ph type="body" idx="2"/>
          </p:nvPr>
        </p:nvSpPr>
        <p:spPr>
          <a:xfrm>
            <a:off x="6259933" y="2181873"/>
            <a:ext cx="5276800" cy="3276800"/>
          </a:xfrm>
          <a:prstGeom prst="rect">
            <a:avLst/>
          </a:prstGeom>
          <a:noFill/>
          <a:ln>
            <a:noFill/>
          </a:ln>
        </p:spPr>
        <p:txBody>
          <a:bodyPr spcFirstLastPara="1" vert="horz" wrap="square" lIns="121900" tIns="121900" rIns="121900" bIns="121900" rtlCol="0" anchor="t" anchorCtr="0">
            <a:noAutofit/>
          </a:bodyPr>
          <a:lstStyle/>
          <a:p>
            <a:pPr marL="0" indent="0">
              <a:buNone/>
            </a:pPr>
            <a:r>
              <a:rPr lang="es-ES" dirty="0"/>
              <a:t>Existen multitud de dispositivos por lo que se presenta una problemática, ¿debemos desarrollar aplicaciones para cada uno de esos dispositivos?¿Qué implicaciones podría tener esto?</a:t>
            </a:r>
            <a:endParaRPr dirty="0"/>
          </a:p>
        </p:txBody>
      </p:sp>
      <p:sp>
        <p:nvSpPr>
          <p:cNvPr id="49" name="Google Shape;49;p3"/>
          <p:cNvSpPr txBox="1">
            <a:spLocks noGrp="1"/>
          </p:cNvSpPr>
          <p:nvPr>
            <p:ph type="title"/>
          </p:nvPr>
        </p:nvSpPr>
        <p:spPr>
          <a:xfrm>
            <a:off x="1060333" y="883200"/>
            <a:ext cx="10476400" cy="773200"/>
          </a:xfrm>
          <a:prstGeom prst="rect">
            <a:avLst/>
          </a:prstGeom>
          <a:noFill/>
          <a:ln>
            <a:noFill/>
          </a:ln>
        </p:spPr>
        <p:txBody>
          <a:bodyPr spcFirstLastPara="1" vert="horz" wrap="square" lIns="121900" tIns="121900" rIns="121900" bIns="121900" rtlCol="0" anchor="t" anchorCtr="0">
            <a:noAutofit/>
          </a:bodyPr>
          <a:lstStyle/>
          <a:p>
            <a:r>
              <a:rPr lang="es-ES" dirty="0"/>
              <a:t>¿Qué dispositivo conviene usar?</a:t>
            </a:r>
            <a:endParaRPr dirty="0"/>
          </a:p>
        </p:txBody>
      </p:sp>
      <p:pic>
        <p:nvPicPr>
          <p:cNvPr id="3" name="Imagen 2" descr="Un dibujo de un personaje animado&#10;&#10;Descripción generada automáticamente con confianza baja">
            <a:extLst>
              <a:ext uri="{FF2B5EF4-FFF2-40B4-BE49-F238E27FC236}">
                <a16:creationId xmlns:a16="http://schemas.microsoft.com/office/drawing/2014/main" id="{7F52ECD6-4B27-D355-E665-851E314CA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333" y="1562271"/>
            <a:ext cx="4094823" cy="45160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2"/>
          <p:cNvSpPr txBox="1">
            <a:spLocks noGrp="1"/>
          </p:cNvSpPr>
          <p:nvPr>
            <p:ph type="title"/>
          </p:nvPr>
        </p:nvSpPr>
        <p:spPr>
          <a:xfrm>
            <a:off x="510533" y="744900"/>
            <a:ext cx="5989200" cy="856000"/>
          </a:xfrm>
          <a:prstGeom prst="rect">
            <a:avLst/>
          </a:prstGeom>
          <a:noFill/>
          <a:ln>
            <a:noFill/>
          </a:ln>
        </p:spPr>
        <p:txBody>
          <a:bodyPr spcFirstLastPara="1" vert="horz" wrap="square" lIns="121900" tIns="121900" rIns="121900" bIns="121900" rtlCol="0" anchor="t" anchorCtr="0">
            <a:noAutofit/>
          </a:bodyPr>
          <a:lstStyle/>
          <a:p>
            <a:r>
              <a:rPr lang="es-ES" dirty="0"/>
              <a:t>Índice</a:t>
            </a:r>
            <a:endParaRPr dirty="0"/>
          </a:p>
        </p:txBody>
      </p:sp>
      <p:sp>
        <p:nvSpPr>
          <p:cNvPr id="2" name="CuadroTexto 1">
            <a:extLst>
              <a:ext uri="{FF2B5EF4-FFF2-40B4-BE49-F238E27FC236}">
                <a16:creationId xmlns:a16="http://schemas.microsoft.com/office/drawing/2014/main" id="{8635C741-E100-B38F-86D4-E98B859C4695}"/>
              </a:ext>
            </a:extLst>
          </p:cNvPr>
          <p:cNvSpPr txBox="1"/>
          <p:nvPr/>
        </p:nvSpPr>
        <p:spPr>
          <a:xfrm>
            <a:off x="1385513" y="2231653"/>
            <a:ext cx="10501687" cy="3046988"/>
          </a:xfrm>
          <a:prstGeom prst="rect">
            <a:avLst/>
          </a:prstGeom>
          <a:noFill/>
        </p:spPr>
        <p:txBody>
          <a:bodyPr wrap="square" rtlCol="0">
            <a:spAutoFit/>
          </a:bodyPr>
          <a:lstStyle/>
          <a:p>
            <a:pPr marL="457200" indent="-457200">
              <a:buFont typeface="Arial" panose="020B0604020202020204" pitchFamily="34" charset="0"/>
              <a:buChar char="•"/>
            </a:pPr>
            <a:r>
              <a:rPr lang="es-ES" sz="3200" dirty="0" err="1"/>
              <a:t>Íntroducción</a:t>
            </a:r>
            <a:endParaRPr lang="es-ES" sz="3200" dirty="0"/>
          </a:p>
          <a:p>
            <a:pPr marL="457200" indent="-457200">
              <a:buFont typeface="Arial" panose="020B0604020202020204" pitchFamily="34" charset="0"/>
              <a:buChar char="•"/>
            </a:pPr>
            <a:r>
              <a:rPr lang="es-ES" sz="3200" dirty="0"/>
              <a:t>Sistemas operativos</a:t>
            </a:r>
          </a:p>
          <a:p>
            <a:pPr marL="457200" indent="-457200">
              <a:buFont typeface="Arial" panose="020B0604020202020204" pitchFamily="34" charset="0"/>
              <a:buChar char="•"/>
            </a:pPr>
            <a:r>
              <a:rPr lang="es-ES" sz="3200" dirty="0"/>
              <a:t>Evolución de Android</a:t>
            </a:r>
          </a:p>
          <a:p>
            <a:pPr marL="457200" indent="-457200">
              <a:buFont typeface="Arial" panose="020B0604020202020204" pitchFamily="34" charset="0"/>
              <a:buChar char="•"/>
            </a:pPr>
            <a:r>
              <a:rPr lang="es-ES" sz="3200" dirty="0"/>
              <a:t>Limitaciones del uso de una aplicación móvil</a:t>
            </a:r>
          </a:p>
          <a:p>
            <a:pPr marL="457200" indent="-457200">
              <a:buFont typeface="Arial" panose="020B0604020202020204" pitchFamily="34" charset="0"/>
              <a:buChar char="•"/>
            </a:pPr>
            <a:r>
              <a:rPr lang="es-ES" sz="3200" dirty="0"/>
              <a:t>Ciclo de vida de una aplicación móvil Android</a:t>
            </a:r>
          </a:p>
          <a:p>
            <a:pPr marL="457200" indent="-457200">
              <a:buFont typeface="Arial" panose="020B0604020202020204" pitchFamily="34" charset="0"/>
              <a:buChar char="•"/>
            </a:pPr>
            <a:r>
              <a:rPr lang="es-ES" sz="3200" dirty="0" err="1"/>
              <a:t>Frameworks</a:t>
            </a:r>
            <a:r>
              <a:rPr lang="es-ES" sz="3200" dirty="0"/>
              <a:t> para el desarrollo de aplicaciones móviles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2"/>
          <p:cNvSpPr txBox="1">
            <a:spLocks noGrp="1"/>
          </p:cNvSpPr>
          <p:nvPr>
            <p:ph type="title"/>
          </p:nvPr>
        </p:nvSpPr>
        <p:spPr>
          <a:xfrm>
            <a:off x="510533" y="744900"/>
            <a:ext cx="5989200" cy="856000"/>
          </a:xfrm>
          <a:prstGeom prst="rect">
            <a:avLst/>
          </a:prstGeom>
          <a:noFill/>
          <a:ln>
            <a:noFill/>
          </a:ln>
        </p:spPr>
        <p:txBody>
          <a:bodyPr spcFirstLastPara="1" vert="horz" wrap="square" lIns="121900" tIns="121900" rIns="121900" bIns="121900" rtlCol="0" anchor="t" anchorCtr="0">
            <a:noAutofit/>
          </a:bodyPr>
          <a:lstStyle/>
          <a:p>
            <a:r>
              <a:rPr lang="es-ES" dirty="0"/>
              <a:t>1. Introducción</a:t>
            </a:r>
            <a:endParaRPr dirty="0"/>
          </a:p>
        </p:txBody>
      </p:sp>
      <p:sp>
        <p:nvSpPr>
          <p:cNvPr id="2" name="CuadroTexto 1">
            <a:extLst>
              <a:ext uri="{FF2B5EF4-FFF2-40B4-BE49-F238E27FC236}">
                <a16:creationId xmlns:a16="http://schemas.microsoft.com/office/drawing/2014/main" id="{8635C741-E100-B38F-86D4-E98B859C4695}"/>
              </a:ext>
            </a:extLst>
          </p:cNvPr>
          <p:cNvSpPr txBox="1"/>
          <p:nvPr/>
        </p:nvSpPr>
        <p:spPr>
          <a:xfrm>
            <a:off x="1248889" y="2397948"/>
            <a:ext cx="10501687" cy="2062103"/>
          </a:xfrm>
          <a:prstGeom prst="rect">
            <a:avLst/>
          </a:prstGeom>
          <a:noFill/>
        </p:spPr>
        <p:txBody>
          <a:bodyPr wrap="square" rtlCol="0">
            <a:spAutoFit/>
          </a:bodyPr>
          <a:lstStyle/>
          <a:p>
            <a:pPr marL="514350" indent="-514350">
              <a:buFont typeface="Arial" panose="020B0604020202020204" pitchFamily="34" charset="0"/>
              <a:buChar char="•"/>
            </a:pPr>
            <a:r>
              <a:rPr lang="es-ES" sz="3200" dirty="0"/>
              <a:t>Distintos sistemas operativos junto con sus versiones</a:t>
            </a:r>
          </a:p>
          <a:p>
            <a:pPr marL="514350" indent="-514350">
              <a:buFont typeface="Arial" panose="020B0604020202020204" pitchFamily="34" charset="0"/>
              <a:buChar char="•"/>
            </a:pPr>
            <a:r>
              <a:rPr lang="es-ES" sz="3200" dirty="0"/>
              <a:t>Limitaciones de los SSOO</a:t>
            </a:r>
          </a:p>
          <a:p>
            <a:pPr marL="514350" indent="-514350">
              <a:buFont typeface="Arial" panose="020B0604020202020204" pitchFamily="34" charset="0"/>
              <a:buChar char="•"/>
            </a:pPr>
            <a:r>
              <a:rPr lang="es-ES" sz="3200" dirty="0"/>
              <a:t>Ciclo de vida de una aplicación</a:t>
            </a:r>
          </a:p>
          <a:p>
            <a:pPr marL="514350" indent="-514350">
              <a:buFont typeface="Arial" panose="020B0604020202020204" pitchFamily="34" charset="0"/>
              <a:buChar char="•"/>
            </a:pPr>
            <a:r>
              <a:rPr lang="es-ES" sz="3200" dirty="0" err="1"/>
              <a:t>Frameworks</a:t>
            </a:r>
            <a:r>
              <a:rPr lang="es-ES" sz="3200" dirty="0"/>
              <a:t> </a:t>
            </a:r>
          </a:p>
        </p:txBody>
      </p:sp>
    </p:spTree>
    <p:extLst>
      <p:ext uri="{BB962C8B-B14F-4D97-AF65-F5344CB8AC3E}">
        <p14:creationId xmlns:p14="http://schemas.microsoft.com/office/powerpoint/2010/main" val="920534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2"/>
          <p:cNvSpPr txBox="1">
            <a:spLocks noGrp="1"/>
          </p:cNvSpPr>
          <p:nvPr>
            <p:ph type="title"/>
          </p:nvPr>
        </p:nvSpPr>
        <p:spPr>
          <a:xfrm>
            <a:off x="510533" y="744900"/>
            <a:ext cx="5989200" cy="856000"/>
          </a:xfrm>
          <a:prstGeom prst="rect">
            <a:avLst/>
          </a:prstGeom>
          <a:noFill/>
          <a:ln>
            <a:noFill/>
          </a:ln>
        </p:spPr>
        <p:txBody>
          <a:bodyPr spcFirstLastPara="1" vert="horz" wrap="square" lIns="121900" tIns="121900" rIns="121900" bIns="121900" rtlCol="0" anchor="t" anchorCtr="0">
            <a:noAutofit/>
          </a:bodyPr>
          <a:lstStyle/>
          <a:p>
            <a:r>
              <a:rPr lang="es-ES" dirty="0"/>
              <a:t>2. Dispositivos móviles	</a:t>
            </a:r>
            <a:endParaRPr dirty="0"/>
          </a:p>
        </p:txBody>
      </p:sp>
      <p:sp>
        <p:nvSpPr>
          <p:cNvPr id="2" name="CuadroTexto 1">
            <a:extLst>
              <a:ext uri="{FF2B5EF4-FFF2-40B4-BE49-F238E27FC236}">
                <a16:creationId xmlns:a16="http://schemas.microsoft.com/office/drawing/2014/main" id="{8635C741-E100-B38F-86D4-E98B859C4695}"/>
              </a:ext>
            </a:extLst>
          </p:cNvPr>
          <p:cNvSpPr txBox="1"/>
          <p:nvPr/>
        </p:nvSpPr>
        <p:spPr>
          <a:xfrm>
            <a:off x="1248889" y="2081227"/>
            <a:ext cx="10501687" cy="3539430"/>
          </a:xfrm>
          <a:prstGeom prst="rect">
            <a:avLst/>
          </a:prstGeom>
          <a:noFill/>
        </p:spPr>
        <p:txBody>
          <a:bodyPr wrap="square" rtlCol="0">
            <a:spAutoFit/>
          </a:bodyPr>
          <a:lstStyle/>
          <a:p>
            <a:r>
              <a:rPr lang="es-ES" sz="2800" dirty="0"/>
              <a:t>Primera aparición en 1917, por Eric </a:t>
            </a:r>
            <a:r>
              <a:rPr lang="es-ES" sz="2800" dirty="0" err="1"/>
              <a:t>Tigerstedt</a:t>
            </a:r>
            <a:r>
              <a:rPr lang="es-ES" sz="2800" dirty="0"/>
              <a:t>. Primera comercialización en 1980.</a:t>
            </a:r>
          </a:p>
          <a:p>
            <a:r>
              <a:rPr lang="es-ES" sz="2800" dirty="0"/>
              <a:t>Existen tres tipos de dispositivos móviles: smartphones, PDA y tables.</a:t>
            </a:r>
          </a:p>
          <a:p>
            <a:r>
              <a:rPr lang="es-ES" sz="2800" dirty="0"/>
              <a:t>Los móviles poseen multitud de componentes que les permite realizar una gran cantidad de acciones, giroscopio, GPS, bluetooth… </a:t>
            </a:r>
          </a:p>
          <a:p>
            <a:r>
              <a:rPr lang="es-ES" sz="2800" dirty="0"/>
              <a:t>Estos dispositivos tienen batería y, por lo general, a mayor cantidad de funciones, más rápido se gasta. Esto nos será de suma importancia a la hora de realizar aplicaciones para así optimizarlas.</a:t>
            </a:r>
          </a:p>
        </p:txBody>
      </p:sp>
    </p:spTree>
    <p:extLst>
      <p:ext uri="{BB962C8B-B14F-4D97-AF65-F5344CB8AC3E}">
        <p14:creationId xmlns:p14="http://schemas.microsoft.com/office/powerpoint/2010/main" val="3330093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2"/>
          <p:cNvSpPr txBox="1">
            <a:spLocks noGrp="1"/>
          </p:cNvSpPr>
          <p:nvPr>
            <p:ph type="title"/>
          </p:nvPr>
        </p:nvSpPr>
        <p:spPr>
          <a:xfrm>
            <a:off x="510533" y="744900"/>
            <a:ext cx="10501686" cy="856000"/>
          </a:xfrm>
          <a:prstGeom prst="rect">
            <a:avLst/>
          </a:prstGeom>
          <a:noFill/>
          <a:ln>
            <a:noFill/>
          </a:ln>
        </p:spPr>
        <p:txBody>
          <a:bodyPr spcFirstLastPara="1" vert="horz" wrap="square" lIns="121900" tIns="121900" rIns="121900" bIns="121900" rtlCol="0" anchor="t" anchorCtr="0">
            <a:noAutofit/>
          </a:bodyPr>
          <a:lstStyle/>
          <a:p>
            <a:r>
              <a:rPr lang="es-ES" dirty="0"/>
              <a:t>2.1. Sistemas operativos móviles	</a:t>
            </a:r>
            <a:endParaRPr dirty="0"/>
          </a:p>
        </p:txBody>
      </p:sp>
      <p:sp>
        <p:nvSpPr>
          <p:cNvPr id="2" name="CuadroTexto 1">
            <a:extLst>
              <a:ext uri="{FF2B5EF4-FFF2-40B4-BE49-F238E27FC236}">
                <a16:creationId xmlns:a16="http://schemas.microsoft.com/office/drawing/2014/main" id="{8635C741-E100-B38F-86D4-E98B859C4695}"/>
              </a:ext>
            </a:extLst>
          </p:cNvPr>
          <p:cNvSpPr txBox="1"/>
          <p:nvPr/>
        </p:nvSpPr>
        <p:spPr>
          <a:xfrm>
            <a:off x="1248889" y="2081227"/>
            <a:ext cx="10501687" cy="3539430"/>
          </a:xfrm>
          <a:prstGeom prst="rect">
            <a:avLst/>
          </a:prstGeom>
          <a:noFill/>
        </p:spPr>
        <p:txBody>
          <a:bodyPr wrap="square" rtlCol="0">
            <a:spAutoFit/>
          </a:bodyPr>
          <a:lstStyle/>
          <a:p>
            <a:r>
              <a:rPr lang="es-ES" sz="2800" dirty="0"/>
              <a:t>Al igual que los ordenadores, los móviles también necesitan un SSOO. Estos SSOO funcionan como en los ordenadores, pero adaptados para móviles, por lo que no tendrán la misma potencia de cálculo porque tenemos que optimizar los recursos.</a:t>
            </a:r>
          </a:p>
          <a:p>
            <a:endParaRPr lang="es-ES" sz="2800" dirty="0"/>
          </a:p>
          <a:p>
            <a:r>
              <a:rPr lang="es-ES" sz="2800" dirty="0"/>
              <a:t>Android de Google, iOS de Apple o </a:t>
            </a:r>
            <a:r>
              <a:rPr lang="es-ES" sz="2800" dirty="0" err="1"/>
              <a:t>Kernel</a:t>
            </a:r>
            <a:r>
              <a:rPr lang="es-ES" sz="2800" dirty="0"/>
              <a:t> de Linux.</a:t>
            </a:r>
          </a:p>
          <a:p>
            <a:r>
              <a:rPr lang="es-ES" sz="2800" dirty="0" err="1"/>
              <a:t>Wear</a:t>
            </a:r>
            <a:r>
              <a:rPr lang="es-ES" sz="2800" dirty="0"/>
              <a:t> OS, Android Auto, Android TV …</a:t>
            </a:r>
          </a:p>
          <a:p>
            <a:endParaRPr lang="es-ES" sz="2800" dirty="0"/>
          </a:p>
        </p:txBody>
      </p:sp>
    </p:spTree>
    <p:extLst>
      <p:ext uri="{BB962C8B-B14F-4D97-AF65-F5344CB8AC3E}">
        <p14:creationId xmlns:p14="http://schemas.microsoft.com/office/powerpoint/2010/main" val="2043385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4"/>
          <p:cNvSpPr txBox="1">
            <a:spLocks noGrp="1"/>
          </p:cNvSpPr>
          <p:nvPr>
            <p:ph type="body" idx="2"/>
          </p:nvPr>
        </p:nvSpPr>
        <p:spPr>
          <a:xfrm>
            <a:off x="643238" y="2783906"/>
            <a:ext cx="5452762" cy="3759025"/>
          </a:xfrm>
          <a:prstGeom prst="rect">
            <a:avLst/>
          </a:prstGeom>
          <a:noFill/>
          <a:ln>
            <a:noFill/>
          </a:ln>
        </p:spPr>
        <p:txBody>
          <a:bodyPr spcFirstLastPara="1" vert="horz" wrap="square" lIns="121900" tIns="121900" rIns="121900" bIns="121900" rtlCol="0" anchor="t" anchorCtr="0">
            <a:noAutofit/>
          </a:bodyPr>
          <a:lstStyle/>
          <a:p>
            <a:pPr marL="0" indent="0">
              <a:buNone/>
            </a:pPr>
            <a:r>
              <a:rPr lang="es-ES" dirty="0"/>
              <a:t>¿Qué creéis que es más factible, desarrollar aplicaciones para Android o para iOS?</a:t>
            </a:r>
          </a:p>
        </p:txBody>
      </p:sp>
      <p:sp>
        <p:nvSpPr>
          <p:cNvPr id="57" name="Google Shape;57;p4"/>
          <p:cNvSpPr txBox="1">
            <a:spLocks noGrp="1"/>
          </p:cNvSpPr>
          <p:nvPr>
            <p:ph type="title"/>
          </p:nvPr>
        </p:nvSpPr>
        <p:spPr>
          <a:xfrm>
            <a:off x="1060333" y="1055975"/>
            <a:ext cx="10476400" cy="773200"/>
          </a:xfrm>
          <a:prstGeom prst="rect">
            <a:avLst/>
          </a:prstGeom>
          <a:noFill/>
          <a:ln>
            <a:noFill/>
          </a:ln>
        </p:spPr>
        <p:txBody>
          <a:bodyPr spcFirstLastPara="1" vert="horz" wrap="square" lIns="121900" tIns="121900" rIns="121900" bIns="121900" rtlCol="0" anchor="t" anchorCtr="0">
            <a:noAutofit/>
          </a:bodyPr>
          <a:lstStyle/>
          <a:p>
            <a:r>
              <a:rPr lang="es-ES"/>
              <a:t>¿Android o iOS?</a:t>
            </a:r>
            <a:endParaRPr lang="es-ES" dirty="0"/>
          </a:p>
        </p:txBody>
      </p:sp>
      <p:pic>
        <p:nvPicPr>
          <p:cNvPr id="3" name="Imagen 2" descr="Un dibujo de un gato&#10;&#10;Descripción generada automáticamente con confianza media">
            <a:extLst>
              <a:ext uri="{FF2B5EF4-FFF2-40B4-BE49-F238E27FC236}">
                <a16:creationId xmlns:a16="http://schemas.microsoft.com/office/drawing/2014/main" id="{8D7905B0-52E1-EF12-6D99-E1DF9262DE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94581"/>
            <a:ext cx="5452762" cy="246883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4"/>
          <p:cNvSpPr txBox="1">
            <a:spLocks noGrp="1"/>
          </p:cNvSpPr>
          <p:nvPr>
            <p:ph type="body" idx="2"/>
          </p:nvPr>
        </p:nvSpPr>
        <p:spPr>
          <a:xfrm>
            <a:off x="1060333" y="2311400"/>
            <a:ext cx="10476400" cy="3276800"/>
          </a:xfrm>
          <a:prstGeom prst="rect">
            <a:avLst/>
          </a:prstGeom>
          <a:noFill/>
          <a:ln>
            <a:noFill/>
          </a:ln>
        </p:spPr>
        <p:txBody>
          <a:bodyPr spcFirstLastPara="1" vert="horz" wrap="square" lIns="121900" tIns="121900" rIns="121900" bIns="121900" rtlCol="0" anchor="t" anchorCtr="0">
            <a:noAutofit/>
          </a:bodyPr>
          <a:lstStyle/>
          <a:p>
            <a:pPr marL="342900" indent="-342900">
              <a:buFont typeface="Arial" panose="020B0604020202020204" pitchFamily="34" charset="0"/>
              <a:buChar char="•"/>
            </a:pPr>
            <a:r>
              <a:rPr lang="es-ES" dirty="0"/>
              <a:t>2003 Android Inc.</a:t>
            </a:r>
          </a:p>
          <a:p>
            <a:pPr marL="342900" indent="-342900">
              <a:buFont typeface="Arial" panose="020B0604020202020204" pitchFamily="34" charset="0"/>
              <a:buChar char="•"/>
            </a:pPr>
            <a:r>
              <a:rPr lang="es-ES" dirty="0"/>
              <a:t>2005 Google compra Android Inc.</a:t>
            </a:r>
          </a:p>
          <a:p>
            <a:pPr marL="342900" indent="-342900">
              <a:buFont typeface="Arial" panose="020B0604020202020204" pitchFamily="34" charset="0"/>
              <a:buChar char="•"/>
            </a:pPr>
            <a:r>
              <a:rPr lang="es-ES" dirty="0"/>
              <a:t>2007, se libera el sistema operativo.</a:t>
            </a:r>
            <a:endParaRPr dirty="0"/>
          </a:p>
        </p:txBody>
      </p:sp>
      <p:sp>
        <p:nvSpPr>
          <p:cNvPr id="57" name="Google Shape;57;p4"/>
          <p:cNvSpPr txBox="1">
            <a:spLocks noGrp="1"/>
          </p:cNvSpPr>
          <p:nvPr>
            <p:ph type="title"/>
          </p:nvPr>
        </p:nvSpPr>
        <p:spPr>
          <a:xfrm>
            <a:off x="1060333" y="883200"/>
            <a:ext cx="10476400" cy="773200"/>
          </a:xfrm>
          <a:prstGeom prst="rect">
            <a:avLst/>
          </a:prstGeom>
          <a:noFill/>
          <a:ln>
            <a:noFill/>
          </a:ln>
        </p:spPr>
        <p:txBody>
          <a:bodyPr spcFirstLastPara="1" vert="horz" wrap="square" lIns="121900" tIns="121900" rIns="121900" bIns="121900" rtlCol="0" anchor="t" anchorCtr="0">
            <a:noAutofit/>
          </a:bodyPr>
          <a:lstStyle/>
          <a:p>
            <a:r>
              <a:rPr lang="es-ES" dirty="0"/>
              <a:t>4. Evolución de Android</a:t>
            </a:r>
            <a:endParaRPr dirty="0"/>
          </a:p>
        </p:txBody>
      </p:sp>
      <p:pic>
        <p:nvPicPr>
          <p:cNvPr id="3" name="Imagen 2" descr="Tabla&#10;&#10;Descripción generada automáticamente">
            <a:extLst>
              <a:ext uri="{FF2B5EF4-FFF2-40B4-BE49-F238E27FC236}">
                <a16:creationId xmlns:a16="http://schemas.microsoft.com/office/drawing/2014/main" id="{A275B4A0-FC35-E1CD-BE1F-281A9D901D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482" y="2071307"/>
            <a:ext cx="4328535" cy="375698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25DDDB-2B81-F732-1ABD-C23872BD8932}"/>
              </a:ext>
            </a:extLst>
          </p:cNvPr>
          <p:cNvSpPr>
            <a:spLocks noGrp="1"/>
          </p:cNvSpPr>
          <p:nvPr>
            <p:ph type="title"/>
          </p:nvPr>
        </p:nvSpPr>
        <p:spPr>
          <a:xfrm>
            <a:off x="1060333" y="883200"/>
            <a:ext cx="10476400" cy="773200"/>
          </a:xfrm>
        </p:spPr>
        <p:txBody>
          <a:bodyPr/>
          <a:lstStyle/>
          <a:p>
            <a:r>
              <a:rPr lang="es-ES" dirty="0"/>
              <a:t>5. Limitaciones que plantea el uso de una aplicación móvil</a:t>
            </a:r>
          </a:p>
        </p:txBody>
      </p:sp>
      <p:sp>
        <p:nvSpPr>
          <p:cNvPr id="4" name="Marcador de texto 3">
            <a:extLst>
              <a:ext uri="{FF2B5EF4-FFF2-40B4-BE49-F238E27FC236}">
                <a16:creationId xmlns:a16="http://schemas.microsoft.com/office/drawing/2014/main" id="{F17CF592-3BF4-F6B0-0D16-ACB0CEEFB29E}"/>
              </a:ext>
            </a:extLst>
          </p:cNvPr>
          <p:cNvSpPr>
            <a:spLocks noGrp="1"/>
          </p:cNvSpPr>
          <p:nvPr>
            <p:ph type="body" idx="2"/>
          </p:nvPr>
        </p:nvSpPr>
        <p:spPr/>
        <p:txBody>
          <a:bodyPr/>
          <a:lstStyle/>
          <a:p>
            <a:r>
              <a:rPr lang="es-ES" dirty="0"/>
              <a:t>Uso de energía limitado.</a:t>
            </a:r>
          </a:p>
          <a:p>
            <a:r>
              <a:rPr lang="es-ES" dirty="0"/>
              <a:t>Los procesadores tienen una baja capacidad de cómputo.</a:t>
            </a:r>
          </a:p>
          <a:p>
            <a:r>
              <a:rPr lang="es-ES" dirty="0"/>
              <a:t>RAM reducida.</a:t>
            </a:r>
          </a:p>
          <a:p>
            <a:r>
              <a:rPr lang="es-ES" dirty="0"/>
              <a:t>Reducido espacio de almacenamiento interno.</a:t>
            </a:r>
          </a:p>
          <a:p>
            <a:r>
              <a:rPr lang="es-ES" dirty="0"/>
              <a:t>Teclado integrado.</a:t>
            </a:r>
          </a:p>
          <a:p>
            <a:r>
              <a:rPr lang="es-ES" dirty="0"/>
              <a:t>Pantallas de pequeñas dimensiones.</a:t>
            </a:r>
          </a:p>
          <a:p>
            <a:r>
              <a:rPr lang="es-ES" dirty="0"/>
              <a:t>Más facilidad de “malwares”.</a:t>
            </a:r>
          </a:p>
          <a:p>
            <a:r>
              <a:rPr lang="es-ES" dirty="0"/>
              <a:t>Peligro de quedarnos sin cobertura.</a:t>
            </a:r>
          </a:p>
        </p:txBody>
      </p:sp>
    </p:spTree>
    <p:extLst>
      <p:ext uri="{BB962C8B-B14F-4D97-AF65-F5344CB8AC3E}">
        <p14:creationId xmlns:p14="http://schemas.microsoft.com/office/powerpoint/2010/main" val="2747287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2"/>
          <p:cNvSpPr txBox="1">
            <a:spLocks noGrp="1"/>
          </p:cNvSpPr>
          <p:nvPr>
            <p:ph type="title"/>
          </p:nvPr>
        </p:nvSpPr>
        <p:spPr>
          <a:xfrm>
            <a:off x="510532" y="744900"/>
            <a:ext cx="11240043" cy="856000"/>
          </a:xfrm>
          <a:prstGeom prst="rect">
            <a:avLst/>
          </a:prstGeom>
          <a:noFill/>
          <a:ln>
            <a:noFill/>
          </a:ln>
        </p:spPr>
        <p:txBody>
          <a:bodyPr spcFirstLastPara="1" vert="horz" wrap="square" lIns="121900" tIns="121900" rIns="121900" bIns="121900" rtlCol="0" anchor="t" anchorCtr="0">
            <a:noAutofit/>
          </a:bodyPr>
          <a:lstStyle/>
          <a:p>
            <a:r>
              <a:rPr lang="es-ES" sz="3500" dirty="0"/>
              <a:t>6. Ciclo de vida de una aplicación móvil Android</a:t>
            </a:r>
            <a:endParaRPr sz="3500" dirty="0"/>
          </a:p>
        </p:txBody>
      </p:sp>
      <p:sp>
        <p:nvSpPr>
          <p:cNvPr id="2" name="CuadroTexto 1">
            <a:extLst>
              <a:ext uri="{FF2B5EF4-FFF2-40B4-BE49-F238E27FC236}">
                <a16:creationId xmlns:a16="http://schemas.microsoft.com/office/drawing/2014/main" id="{8635C741-E100-B38F-86D4-E98B859C4695}"/>
              </a:ext>
            </a:extLst>
          </p:cNvPr>
          <p:cNvSpPr txBox="1"/>
          <p:nvPr/>
        </p:nvSpPr>
        <p:spPr>
          <a:xfrm>
            <a:off x="1248889" y="2081227"/>
            <a:ext cx="10501687" cy="3539430"/>
          </a:xfrm>
          <a:prstGeom prst="rect">
            <a:avLst/>
          </a:prstGeom>
          <a:noFill/>
        </p:spPr>
        <p:txBody>
          <a:bodyPr wrap="square" rtlCol="0">
            <a:spAutoFit/>
          </a:bodyPr>
          <a:lstStyle/>
          <a:p>
            <a:r>
              <a:rPr lang="es-ES" sz="2800" dirty="0"/>
              <a:t>Muy importante conocer el ciclo de vida de una aplicación.</a:t>
            </a:r>
          </a:p>
          <a:p>
            <a:r>
              <a:rPr lang="es-ES" sz="2800" dirty="0"/>
              <a:t>Al tener memoria limitada, necesitamos estar liberando memoria constantemente. </a:t>
            </a:r>
          </a:p>
          <a:p>
            <a:r>
              <a:rPr lang="es-ES" sz="2800" dirty="0"/>
              <a:t>Los estados de una aplicación móvil son los siguientes:</a:t>
            </a:r>
          </a:p>
          <a:p>
            <a:pPr marL="457200" indent="-457200">
              <a:buFont typeface="Arial" panose="020B0604020202020204" pitchFamily="34" charset="0"/>
              <a:buChar char="•"/>
            </a:pPr>
            <a:r>
              <a:rPr lang="es-ES" sz="2800" b="1" dirty="0"/>
              <a:t>Activa</a:t>
            </a:r>
            <a:r>
              <a:rPr lang="es-ES" sz="2800" dirty="0"/>
              <a:t>: la aplicación se está usando.</a:t>
            </a:r>
          </a:p>
          <a:p>
            <a:pPr marL="457200" indent="-457200">
              <a:buFont typeface="Arial" panose="020B0604020202020204" pitchFamily="34" charset="0"/>
              <a:buChar char="•"/>
            </a:pPr>
            <a:r>
              <a:rPr lang="es-ES" sz="2800" b="1" dirty="0"/>
              <a:t>Pausada</a:t>
            </a:r>
            <a:r>
              <a:rPr lang="es-ES" sz="2800" dirty="0"/>
              <a:t>: La actividad está activa, aunque se ha perdido el foco y se está ejecutando otra.</a:t>
            </a:r>
          </a:p>
          <a:p>
            <a:pPr marL="457200" indent="-457200">
              <a:buFont typeface="Arial" panose="020B0604020202020204" pitchFamily="34" charset="0"/>
              <a:buChar char="•"/>
            </a:pPr>
            <a:r>
              <a:rPr lang="es-ES" sz="2800" b="1" dirty="0"/>
              <a:t>Parada</a:t>
            </a:r>
            <a:r>
              <a:rPr lang="es-ES" sz="2800" dirty="0"/>
              <a:t>: la actividad no es visible.</a:t>
            </a:r>
          </a:p>
        </p:txBody>
      </p:sp>
    </p:spTree>
    <p:extLst>
      <p:ext uri="{BB962C8B-B14F-4D97-AF65-F5344CB8AC3E}">
        <p14:creationId xmlns:p14="http://schemas.microsoft.com/office/powerpoint/2010/main" val="412460578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586</Words>
  <Application>Microsoft Office PowerPoint</Application>
  <PresentationFormat>Panorámica</PresentationFormat>
  <Paragraphs>60</Paragraphs>
  <Slides>13</Slides>
  <Notes>11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Calibri Light</vt:lpstr>
      <vt:lpstr>Open Sans</vt:lpstr>
      <vt:lpstr>Open Sans ExtraBold</vt:lpstr>
      <vt:lpstr>Tema de Office</vt:lpstr>
      <vt:lpstr>Fundamentos de aplicaciones móviles</vt:lpstr>
      <vt:lpstr>Índice</vt:lpstr>
      <vt:lpstr>1. Introducción</vt:lpstr>
      <vt:lpstr>2. Dispositivos móviles </vt:lpstr>
      <vt:lpstr>2.1. Sistemas operativos móviles </vt:lpstr>
      <vt:lpstr>¿Android o iOS?</vt:lpstr>
      <vt:lpstr>4. Evolución de Android</vt:lpstr>
      <vt:lpstr>5. Limitaciones que plantea el uso de una aplicación móvil</vt:lpstr>
      <vt:lpstr>6. Ciclo de vida de una aplicación móvil Android</vt:lpstr>
      <vt:lpstr>Eventos que representan el ciclo de vida</vt:lpstr>
      <vt:lpstr>8. Frameworks</vt:lpstr>
      <vt:lpstr>¿Qué dispositivo conviene usar?</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aplicaciones móviles</dc:title>
  <dc:creator>Luis Sanchez Sanchez</dc:creator>
  <cp:lastModifiedBy>Luis Sanchez Sanchez</cp:lastModifiedBy>
  <cp:revision>1</cp:revision>
  <dcterms:created xsi:type="dcterms:W3CDTF">2023-09-17T15:42:56Z</dcterms:created>
  <dcterms:modified xsi:type="dcterms:W3CDTF">2023-09-17T17:00:28Z</dcterms:modified>
</cp:coreProperties>
</file>