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2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BD72-2405-4B69-A81E-7EEB5B6E45D3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8533-8411-41E5-BE8F-39B78C9A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48856" y="124047"/>
            <a:ext cx="1928038" cy="13113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Template.txm</a:t>
            </a:r>
            <a:endParaRPr lang="en-US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2615610" y="245437"/>
            <a:ext cx="2105246" cy="10916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2704214" y="5085908"/>
            <a:ext cx="1928038" cy="13113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&lt;h1&gt;&lt;/h1&gt;</a:t>
            </a:r>
          </a:p>
          <a:p>
            <a:pPr algn="ctr"/>
            <a:r>
              <a:rPr lang="en-US" dirty="0" smtClean="0"/>
              <a:t>&lt;p&gt;&lt;/p&gt;</a:t>
            </a:r>
          </a:p>
          <a:p>
            <a:pPr algn="ctr"/>
            <a:endParaRPr lang="en-US" dirty="0"/>
          </a:p>
        </p:txBody>
      </p:sp>
      <p:sp>
        <p:nvSpPr>
          <p:cNvPr id="8" name="Flowchart: Summing Junction 7"/>
          <p:cNvSpPr/>
          <p:nvPr/>
        </p:nvSpPr>
        <p:spPr>
          <a:xfrm>
            <a:off x="6214661" y="190500"/>
            <a:ext cx="2105246" cy="10916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TxMark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Parser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302341" y="1869273"/>
            <a:ext cx="2693582" cy="1438940"/>
            <a:chOff x="4132521" y="2227522"/>
            <a:chExt cx="2693582" cy="1438940"/>
          </a:xfrm>
        </p:grpSpPr>
        <p:sp>
          <p:nvSpPr>
            <p:cNvPr id="34" name="Flowchart: Data 33"/>
            <p:cNvSpPr/>
            <p:nvPr/>
          </p:nvSpPr>
          <p:spPr>
            <a:xfrm>
              <a:off x="4132521" y="2227522"/>
              <a:ext cx="2693582" cy="1438940"/>
            </a:xfrm>
            <a:prstGeom prst="flowChartInputOutpu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44410" y="2303721"/>
              <a:ext cx="1842976" cy="1307804"/>
              <a:chOff x="2523461" y="2814084"/>
              <a:chExt cx="1842976" cy="1307804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423684" y="2814084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558363" y="3902149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84968" y="3122429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23461" y="3512289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310270" y="3462672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27721" y="3143691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9" idx="3"/>
                <a:endCxn id="11" idx="0"/>
              </p:cNvCxnSpPr>
              <p:nvPr/>
            </p:nvCxnSpPr>
            <p:spPr>
              <a:xfrm flipH="1">
                <a:off x="3154326" y="3001643"/>
                <a:ext cx="348251" cy="120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1" idx="4"/>
                <a:endCxn id="12" idx="0"/>
              </p:cNvCxnSpPr>
              <p:nvPr/>
            </p:nvCxnSpPr>
            <p:spPr>
              <a:xfrm flipH="1">
                <a:off x="2792819" y="3342168"/>
                <a:ext cx="361507" cy="1701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9" idx="5"/>
                <a:endCxn id="14" idx="0"/>
              </p:cNvCxnSpPr>
              <p:nvPr/>
            </p:nvCxnSpPr>
            <p:spPr>
              <a:xfrm>
                <a:off x="3883507" y="3001643"/>
                <a:ext cx="213572" cy="14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1" idx="4"/>
                <a:endCxn id="13" idx="2"/>
              </p:cNvCxnSpPr>
              <p:nvPr/>
            </p:nvCxnSpPr>
            <p:spPr>
              <a:xfrm>
                <a:off x="3154326" y="3342168"/>
                <a:ext cx="155944" cy="2303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3" idx="4"/>
                <a:endCxn id="10" idx="0"/>
              </p:cNvCxnSpPr>
              <p:nvPr/>
            </p:nvCxnSpPr>
            <p:spPr>
              <a:xfrm>
                <a:off x="3579628" y="3682411"/>
                <a:ext cx="248093" cy="219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5878884" y="2215115"/>
            <a:ext cx="2693582" cy="1438940"/>
            <a:chOff x="4132521" y="2227522"/>
            <a:chExt cx="2693582" cy="1438940"/>
          </a:xfrm>
        </p:grpSpPr>
        <p:sp>
          <p:nvSpPr>
            <p:cNvPr id="37" name="Flowchart: Data 36"/>
            <p:cNvSpPr/>
            <p:nvPr/>
          </p:nvSpPr>
          <p:spPr>
            <a:xfrm>
              <a:off x="4132521" y="2227522"/>
              <a:ext cx="2693582" cy="1438940"/>
            </a:xfrm>
            <a:prstGeom prst="flowChartInputOutpu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444410" y="2303721"/>
              <a:ext cx="1842976" cy="1307804"/>
              <a:chOff x="2523461" y="2814084"/>
              <a:chExt cx="1842976" cy="1307804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423684" y="2814084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558363" y="3902149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884968" y="3122429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523461" y="3512289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310270" y="3462672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827721" y="3143691"/>
                <a:ext cx="538716" cy="2197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>
                <a:stCxn id="39" idx="3"/>
                <a:endCxn id="41" idx="0"/>
              </p:cNvCxnSpPr>
              <p:nvPr/>
            </p:nvCxnSpPr>
            <p:spPr>
              <a:xfrm flipH="1">
                <a:off x="3154326" y="3001643"/>
                <a:ext cx="348251" cy="120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1" idx="4"/>
                <a:endCxn id="42" idx="0"/>
              </p:cNvCxnSpPr>
              <p:nvPr/>
            </p:nvCxnSpPr>
            <p:spPr>
              <a:xfrm flipH="1">
                <a:off x="2792819" y="3342168"/>
                <a:ext cx="361507" cy="1701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39" idx="5"/>
                <a:endCxn id="44" idx="0"/>
              </p:cNvCxnSpPr>
              <p:nvPr/>
            </p:nvCxnSpPr>
            <p:spPr>
              <a:xfrm>
                <a:off x="3883507" y="3001643"/>
                <a:ext cx="213572" cy="14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1" idx="4"/>
                <a:endCxn id="43" idx="2"/>
              </p:cNvCxnSpPr>
              <p:nvPr/>
            </p:nvCxnSpPr>
            <p:spPr>
              <a:xfrm>
                <a:off x="3154326" y="3342168"/>
                <a:ext cx="155944" cy="2303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3" idx="4"/>
                <a:endCxn id="40" idx="0"/>
              </p:cNvCxnSpPr>
              <p:nvPr/>
            </p:nvCxnSpPr>
            <p:spPr>
              <a:xfrm>
                <a:off x="3579628" y="3682411"/>
                <a:ext cx="248093" cy="219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Flowchart: Predefined Process 49"/>
          <p:cNvSpPr/>
          <p:nvPr/>
        </p:nvSpPr>
        <p:spPr>
          <a:xfrm>
            <a:off x="5924959" y="5475768"/>
            <a:ext cx="2629786" cy="11093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Template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" idx="3"/>
            <a:endCxn id="6" idx="2"/>
          </p:cNvCxnSpPr>
          <p:nvPr/>
        </p:nvCxnSpPr>
        <p:spPr>
          <a:xfrm>
            <a:off x="2076894" y="779721"/>
            <a:ext cx="538716" cy="1152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4"/>
            <a:endCxn id="34" idx="1"/>
          </p:cNvCxnSpPr>
          <p:nvPr/>
        </p:nvCxnSpPr>
        <p:spPr>
          <a:xfrm flipH="1">
            <a:off x="3649132" y="1337046"/>
            <a:ext cx="19101" cy="53222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Summing Junction 56"/>
          <p:cNvSpPr/>
          <p:nvPr/>
        </p:nvSpPr>
        <p:spPr>
          <a:xfrm>
            <a:off x="2596509" y="3692757"/>
            <a:ext cx="2105246" cy="10916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Markdown</a:t>
            </a:r>
          </a:p>
          <a:p>
            <a:pPr algn="ctr"/>
            <a:r>
              <a:rPr lang="en-US" dirty="0" smtClean="0"/>
              <a:t>Parse Tree Listener</a:t>
            </a:r>
            <a:endParaRPr lang="en-US" dirty="0"/>
          </a:p>
        </p:txBody>
      </p:sp>
      <p:sp>
        <p:nvSpPr>
          <p:cNvPr id="58" name="Flowchart: Summing Junction 57"/>
          <p:cNvSpPr/>
          <p:nvPr/>
        </p:nvSpPr>
        <p:spPr>
          <a:xfrm>
            <a:off x="6180142" y="4059861"/>
            <a:ext cx="2105246" cy="10916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TxMark</a:t>
            </a:r>
            <a:endParaRPr lang="en-US" dirty="0" smtClean="0"/>
          </a:p>
          <a:p>
            <a:pPr algn="ctr"/>
            <a:r>
              <a:rPr lang="en-US" dirty="0" smtClean="0"/>
              <a:t>Parse Tree Listener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34" idx="4"/>
            <a:endCxn id="57" idx="0"/>
          </p:cNvCxnSpPr>
          <p:nvPr/>
        </p:nvCxnSpPr>
        <p:spPr>
          <a:xfrm>
            <a:off x="3649132" y="3308213"/>
            <a:ext cx="0" cy="38454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4"/>
            <a:endCxn id="7" idx="0"/>
          </p:cNvCxnSpPr>
          <p:nvPr/>
        </p:nvCxnSpPr>
        <p:spPr>
          <a:xfrm>
            <a:off x="3649132" y="4784366"/>
            <a:ext cx="19101" cy="30154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" idx="3"/>
            <a:endCxn id="8" idx="2"/>
          </p:cNvCxnSpPr>
          <p:nvPr/>
        </p:nvCxnSpPr>
        <p:spPr>
          <a:xfrm flipV="1">
            <a:off x="4632252" y="736305"/>
            <a:ext cx="1582409" cy="5005277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" idx="4"/>
            <a:endCxn id="37" idx="1"/>
          </p:cNvCxnSpPr>
          <p:nvPr/>
        </p:nvCxnSpPr>
        <p:spPr>
          <a:xfrm flipH="1">
            <a:off x="7225675" y="1282109"/>
            <a:ext cx="41609" cy="9330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7" idx="4"/>
            <a:endCxn id="58" idx="0"/>
          </p:cNvCxnSpPr>
          <p:nvPr/>
        </p:nvCxnSpPr>
        <p:spPr>
          <a:xfrm>
            <a:off x="7225675" y="3654055"/>
            <a:ext cx="7090" cy="4058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8" idx="4"/>
            <a:endCxn id="50" idx="0"/>
          </p:cNvCxnSpPr>
          <p:nvPr/>
        </p:nvCxnSpPr>
        <p:spPr>
          <a:xfrm>
            <a:off x="7232765" y="5151470"/>
            <a:ext cx="7087" cy="32429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ata 85"/>
          <p:cNvSpPr/>
          <p:nvPr/>
        </p:nvSpPr>
        <p:spPr>
          <a:xfrm>
            <a:off x="9937898" y="245437"/>
            <a:ext cx="1516911" cy="10916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8" name="Flowchart: Predefined Process 87"/>
          <p:cNvSpPr/>
          <p:nvPr/>
        </p:nvSpPr>
        <p:spPr>
          <a:xfrm>
            <a:off x="9216588" y="1903227"/>
            <a:ext cx="2629786" cy="11093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 Template</a:t>
            </a:r>
            <a:endParaRPr lang="en-US" dirty="0"/>
          </a:p>
        </p:txBody>
      </p:sp>
      <p:sp>
        <p:nvSpPr>
          <p:cNvPr id="89" name="Flowchart: Summing Junction 88"/>
          <p:cNvSpPr/>
          <p:nvPr/>
        </p:nvSpPr>
        <p:spPr>
          <a:xfrm>
            <a:off x="8676028" y="3385581"/>
            <a:ext cx="1712762" cy="10916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Formatter</a:t>
            </a:r>
            <a:endParaRPr lang="en-US" dirty="0"/>
          </a:p>
        </p:txBody>
      </p:sp>
      <p:sp>
        <p:nvSpPr>
          <p:cNvPr id="90" name="Flowchart: Summing Junction 89"/>
          <p:cNvSpPr/>
          <p:nvPr/>
        </p:nvSpPr>
        <p:spPr>
          <a:xfrm>
            <a:off x="10418064" y="3385581"/>
            <a:ext cx="1712762" cy="10916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Formatter</a:t>
            </a:r>
            <a:endParaRPr lang="en-US" dirty="0"/>
          </a:p>
        </p:txBody>
      </p:sp>
      <p:sp>
        <p:nvSpPr>
          <p:cNvPr id="91" name="Flowchart: Summing Junction 90"/>
          <p:cNvSpPr/>
          <p:nvPr/>
        </p:nvSpPr>
        <p:spPr>
          <a:xfrm>
            <a:off x="9561683" y="4167954"/>
            <a:ext cx="1712762" cy="109160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 HTML</a:t>
            </a:r>
          </a:p>
          <a:p>
            <a:pPr algn="ctr"/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92" name="Flowchart: Document 91"/>
          <p:cNvSpPr/>
          <p:nvPr/>
        </p:nvSpPr>
        <p:spPr>
          <a:xfrm>
            <a:off x="9454045" y="5475768"/>
            <a:ext cx="1928038" cy="13113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6" idx="3"/>
            <a:endCxn id="88" idx="0"/>
          </p:cNvCxnSpPr>
          <p:nvPr/>
        </p:nvCxnSpPr>
        <p:spPr>
          <a:xfrm flipH="1">
            <a:off x="10531481" y="1337046"/>
            <a:ext cx="13181" cy="56618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8" idx="2"/>
          </p:cNvCxnSpPr>
          <p:nvPr/>
        </p:nvCxnSpPr>
        <p:spPr>
          <a:xfrm flipH="1">
            <a:off x="10521770" y="3012556"/>
            <a:ext cx="9711" cy="4879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4"/>
            <a:endCxn id="92" idx="0"/>
          </p:cNvCxnSpPr>
          <p:nvPr/>
        </p:nvCxnSpPr>
        <p:spPr>
          <a:xfrm>
            <a:off x="10418064" y="5259563"/>
            <a:ext cx="0" cy="2162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Daisley-Harrison (Nytec Inc)</dc:creator>
  <cp:lastModifiedBy>Aaron Daisley-Harrison (Nytec Inc)</cp:lastModifiedBy>
  <cp:revision>3</cp:revision>
  <dcterms:created xsi:type="dcterms:W3CDTF">2016-06-10T21:43:01Z</dcterms:created>
  <dcterms:modified xsi:type="dcterms:W3CDTF">2016-06-10T22:20:13Z</dcterms:modified>
</cp:coreProperties>
</file>