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32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BF5"/>
    <a:srgbClr val="EFEFEF"/>
    <a:srgbClr val="CFD5EA"/>
    <a:srgbClr val="ADBDC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76190" autoAdjust="0"/>
  </p:normalViewPr>
  <p:slideViewPr>
    <p:cSldViewPr snapToGrid="0">
      <p:cViewPr varScale="1">
        <p:scale>
          <a:sx n="96" d="100"/>
          <a:sy n="96" d="100"/>
        </p:scale>
        <p:origin x="1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453D7-AC96-4367-BD52-744B7D8692D5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7080A-B4A5-4CD9-A7B8-7F6A08B6F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61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goal of our project is 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7080A-B4A5-4CD9-A7B8-7F6A08B6F3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37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7080A-B4A5-4CD9-A7B8-7F6A08B6F3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74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99771-3100-48BD-9D65-4922B4F42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BA875-9555-4AC2-B9B6-551E9E72B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A015D-BECF-44A3-B71B-2511AB699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E2C8-526D-4991-B9D9-B3AC8BF25C00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A7EAB-B91F-4669-98B8-66855DE8F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74ACF-DE7C-4DBA-9652-58B732E0E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F05C-E871-48AE-8F60-B680D36D2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66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C66EF-B2B8-4F93-A879-8145BDCAB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56F00-AD19-4209-84B9-D3B83DAE9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EB7D3-E71E-46B0-AE9A-18988BE6D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E2C8-526D-4991-B9D9-B3AC8BF25C00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C6C54-DAFF-4866-A947-9814C628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519AA-4200-4640-A55C-0BCD313D6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F05C-E871-48AE-8F60-B680D36D2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C5D8D1-569F-4656-A717-579BAB227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29B143-2BDB-47D7-8F29-B23D885CF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33C3B-45A3-4C21-9DBD-BFE974B62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E2C8-526D-4991-B9D9-B3AC8BF25C00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F7141-22B4-494C-AA88-FE08E71BA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3EA59-75C5-4160-9C69-15344FDB7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F05C-E871-48AE-8F60-B680D36D2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26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BA6A-268A-461F-B4DF-149BC1A5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AAB77-A770-49E8-AEC2-34F6989F9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2B6D0-7B9C-40E9-A954-7FCED09A9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E2C8-526D-4991-B9D9-B3AC8BF25C00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ACD11-D726-48FA-88B3-7F49F22B8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64BEB-E690-4CC4-8EB6-AAF020580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F05C-E871-48AE-8F60-B680D36D2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12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BE1BC-B5D2-4152-8334-131D76305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EC1A7-3539-4673-A680-03AD82EA7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824D2-B191-4427-9363-543EA19B7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E2C8-526D-4991-B9D9-B3AC8BF25C00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73744-1EB1-4537-B587-0BB2A5062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2AEEB-DD0D-4C53-A1AD-D792AF35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F05C-E871-48AE-8F60-B680D36D2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04E0-2F0C-4FAF-A041-44872BE8F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75C26-15F4-458D-A081-6CDC0E212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06899-7FA3-4392-B3CE-EB398C25B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F50F8-5EC2-4705-9A75-AD710D28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E2C8-526D-4991-B9D9-B3AC8BF25C00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654A3-ACBA-42FB-8E47-8971551F0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108B9-670C-492C-9991-3D91FEA1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F05C-E871-48AE-8F60-B680D36D2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AC93D-D440-4B01-9141-126F77E55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90B46-EBB0-49C3-8D31-1715B2F7F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D68C9-F3BE-4A6D-A262-5070A49B5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397F6E-3251-4786-AAEE-CFD10BCE9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2DBF34-3FCA-4412-AE13-05A3FC6B9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5323C-7A79-4859-BA20-9EF43E36D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E2C8-526D-4991-B9D9-B3AC8BF25C00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86BE4-7C37-45C4-B435-CB4556CC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ADD12-3920-4D65-8401-EB5DCE133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F05C-E871-48AE-8F60-B680D36D2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3B897-63D4-4037-8247-ABD1C2366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2E994B-A1F0-4347-9B61-ADC45556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E2C8-526D-4991-B9D9-B3AC8BF25C00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01EEDA-16A3-4168-856D-22F9130E6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64504B-8444-43E8-803D-853143932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F05C-E871-48AE-8F60-B680D36D2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1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53E4F9-0C7F-47D2-9376-9816870C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E2C8-526D-4991-B9D9-B3AC8BF25C00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46B70C-6595-46B6-AC91-09166EA0B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870A7-DAAF-4B16-B9FB-7BD1AA251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F05C-E871-48AE-8F60-B680D36D2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14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09CE9-1961-4A39-9396-42ED54029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A7E52-974E-4581-B1AA-A49ECF371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4EC240-EBA5-4B92-B250-C6CD3B54D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40242-9941-4106-98F7-DC2672856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E2C8-526D-4991-B9D9-B3AC8BF25C00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CA0E9-569E-4366-9837-90301F38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70116-C2E8-4DA3-A9E5-FDDF5BD46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F05C-E871-48AE-8F60-B680D36D2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45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7EE1-AAA8-46A5-BB17-C171FE980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CF6A3E-9A8D-40FB-B373-ECC330EB83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57552-AC00-4CC7-8D0F-0B6DB3D25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DC279-4521-406A-A70C-DDEA44CB9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E2C8-526D-4991-B9D9-B3AC8BF25C00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F755D-CAA5-458C-AA58-80D60B9E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CD352-9F04-4303-BA93-A95675665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F05C-E871-48AE-8F60-B680D36D2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35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255222-63AA-4A02-B313-5382319AE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4DF97-2B7A-4C85-915A-49920E151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B39A2-3206-403B-9F75-C731E436C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7E2C8-526D-4991-B9D9-B3AC8BF25C00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5BCA1-20AB-44A3-94E9-D60860AEB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4C04C-EF00-426E-AC1F-4F2102125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4F05C-E871-48AE-8F60-B680D36D2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2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B6D9B-3C7C-4740-B521-0A4AB9001D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Predicting Problematic Internet Use</a:t>
            </a:r>
          </a:p>
        </p:txBody>
      </p:sp>
    </p:spTree>
    <p:extLst>
      <p:ext uri="{BB962C8B-B14F-4D97-AF65-F5344CB8AC3E}">
        <p14:creationId xmlns:p14="http://schemas.microsoft.com/office/powerpoint/2010/main" val="71953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01"/>
    </mc:Choice>
    <mc:Fallback xmlns="">
      <p:transition spd="slow" advTm="10601"/>
    </mc:Fallback>
  </mc:AlternateContent>
  <p:extLst>
    <p:ext uri="{E180D4A7-C9FB-4DFB-919C-405C955672EB}">
      <p14:showEvtLst xmlns:p14="http://schemas.microsoft.com/office/powerpoint/2010/main">
        <p14:playEvt time="14" objId="4"/>
        <p14:stopEvt time="10302" objId="4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D7F3854B-3724-44D7-85F6-698B68079958}"/>
              </a:ext>
            </a:extLst>
          </p:cNvPr>
          <p:cNvSpPr txBox="1"/>
          <p:nvPr/>
        </p:nvSpPr>
        <p:spPr>
          <a:xfrm>
            <a:off x="428977" y="304800"/>
            <a:ext cx="2303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venir Next" panose="020B0503020202020204" pitchFamily="34" charset="0"/>
              </a:rPr>
              <a:t>The problem…</a:t>
            </a:r>
          </a:p>
        </p:txBody>
      </p:sp>
      <p:pic>
        <p:nvPicPr>
          <p:cNvPr id="3" name="Picture 2" descr="A person holding a cell phone&#10;&#10;Description automatically generated">
            <a:extLst>
              <a:ext uri="{FF2B5EF4-FFF2-40B4-BE49-F238E27FC236}">
                <a16:creationId xmlns:a16="http://schemas.microsoft.com/office/drawing/2014/main" id="{23F0E051-E42C-EA9B-6D4C-55300E69B1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255" y="0"/>
            <a:ext cx="4572000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8933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7643">
        <p:fade/>
      </p:transition>
    </mc:Choice>
    <mc:Fallback xmlns="">
      <p:transition spd="med" advTm="77643">
        <p:fade/>
      </p:transition>
    </mc:Fallback>
  </mc:AlternateContent>
  <p:extLst>
    <p:ext uri="{E180D4A7-C9FB-4DFB-919C-405C955672EB}">
      <p14:showEvtLst xmlns:p14="http://schemas.microsoft.com/office/powerpoint/2010/main">
        <p14:playEvt time="4" objId="2"/>
      </p14:showEvt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|7.3|1|1|1.6|17.7|3.8|3|7.7|5.2|3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5476</TotalTime>
  <Words>16</Words>
  <Application>Microsoft Macintosh PowerPoint</Application>
  <PresentationFormat>Widescreen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Avenir Next</vt:lpstr>
      <vt:lpstr>Calibri</vt:lpstr>
      <vt:lpstr>Calibri Light</vt:lpstr>
      <vt:lpstr>Office Theme</vt:lpstr>
      <vt:lpstr>Predicting Problematic Internet Use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Point of Statistics</dc:title>
  <dc:creator>aaronweinberg</dc:creator>
  <cp:lastModifiedBy>Aaron Weinberg</cp:lastModifiedBy>
  <cp:revision>282</cp:revision>
  <dcterms:created xsi:type="dcterms:W3CDTF">2020-06-24T20:15:41Z</dcterms:created>
  <dcterms:modified xsi:type="dcterms:W3CDTF">2024-11-26T16:53:28Z</dcterms:modified>
</cp:coreProperties>
</file>