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6858000" cy="9144000"/>
  <p:defaultTextStyle>
    <a:defPPr>
      <a:defRPr lang="en-US"/>
    </a:defPPr>
    <a:lvl1pPr marL="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73273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46547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619821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9309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66368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239642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11291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8619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60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72F"/>
    <a:srgbClr val="D83248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2FA25-5CB4-43E3-9D49-A3FA121D08AA}" v="191" dt="2018-12-11T16:49:58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338" y="-390"/>
      </p:cViewPr>
      <p:guideLst>
        <p:guide orient="horz" pos="8400"/>
        <p:guide pos="60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Williams" userId="d7ffdfc8-c2da-464e-a123-2a7af8991c6d" providerId="ADAL" clId="{F28A68D4-73D9-4466-8320-5C789C418530}"/>
    <pc:docChg chg="undo custSel modSld">
      <pc:chgData name="Aaron Williams" userId="d7ffdfc8-c2da-464e-a123-2a7af8991c6d" providerId="ADAL" clId="{F28A68D4-73D9-4466-8320-5C789C418530}" dt="2018-12-11T10:21:38.136" v="7949" actId="1076"/>
      <pc:docMkLst>
        <pc:docMk/>
      </pc:docMkLst>
      <pc:sldChg chg="addSp delSp modSp mod">
        <pc:chgData name="Aaron Williams" userId="d7ffdfc8-c2da-464e-a123-2a7af8991c6d" providerId="ADAL" clId="{F28A68D4-73D9-4466-8320-5C789C418530}" dt="2018-12-11T10:21:38.136" v="7949" actId="1076"/>
        <pc:sldMkLst>
          <pc:docMk/>
          <pc:sldMk cId="0" sldId="258"/>
        </pc:sldMkLst>
        <pc:spChg chg="add del mod">
          <ac:chgData name="Aaron Williams" userId="d7ffdfc8-c2da-464e-a123-2a7af8991c6d" providerId="ADAL" clId="{F28A68D4-73D9-4466-8320-5C789C418530}" dt="2018-12-11T07:28:28.245" v="360" actId="478"/>
          <ac:spMkLst>
            <pc:docMk/>
            <pc:sldMk cId="0" sldId="258"/>
            <ac:spMk id="2" creationId="{94238E85-16DE-471E-BF70-FA0C785D670D}"/>
          </ac:spMkLst>
        </pc:spChg>
        <pc:spChg chg="add del">
          <ac:chgData name="Aaron Williams" userId="d7ffdfc8-c2da-464e-a123-2a7af8991c6d" providerId="ADAL" clId="{F28A68D4-73D9-4466-8320-5C789C418530}" dt="2018-12-11T08:05:18.710" v="2602"/>
          <ac:spMkLst>
            <pc:docMk/>
            <pc:sldMk cId="0" sldId="258"/>
            <ac:spMk id="3" creationId="{95384047-DF54-4935-9234-99A52C473224}"/>
          </ac:spMkLst>
        </pc:spChg>
        <pc:spChg chg="add del">
          <ac:chgData name="Aaron Williams" userId="d7ffdfc8-c2da-464e-a123-2a7af8991c6d" providerId="ADAL" clId="{F28A68D4-73D9-4466-8320-5C789C418530}" dt="2018-12-11T08:05:16.875" v="2601"/>
          <ac:spMkLst>
            <pc:docMk/>
            <pc:sldMk cId="0" sldId="258"/>
            <ac:spMk id="4" creationId="{3DFFFA33-BB22-4279-AD9E-DECE831B8824}"/>
          </ac:spMkLst>
        </pc:spChg>
        <pc:spChg chg="add del">
          <ac:chgData name="Aaron Williams" userId="d7ffdfc8-c2da-464e-a123-2a7af8991c6d" providerId="ADAL" clId="{F28A68D4-73D9-4466-8320-5C789C418530}" dt="2018-12-11T09:01:38.910" v="3603"/>
          <ac:spMkLst>
            <pc:docMk/>
            <pc:sldMk cId="0" sldId="258"/>
            <ac:spMk id="7" creationId="{AA0D521E-E42E-4138-9583-A3066AE9B49D}"/>
          </ac:spMkLst>
        </pc:spChg>
        <pc:spChg chg="add del">
          <ac:chgData name="Aaron Williams" userId="d7ffdfc8-c2da-464e-a123-2a7af8991c6d" providerId="ADAL" clId="{F28A68D4-73D9-4466-8320-5C789C418530}" dt="2018-12-11T09:07:33.286" v="3718"/>
          <ac:spMkLst>
            <pc:docMk/>
            <pc:sldMk cId="0" sldId="258"/>
            <ac:spMk id="8" creationId="{CE58D06E-A61F-4708-9164-8CFBB94464C9}"/>
          </ac:spMkLst>
        </pc:spChg>
        <pc:spChg chg="add del">
          <ac:chgData name="Aaron Williams" userId="d7ffdfc8-c2da-464e-a123-2a7af8991c6d" providerId="ADAL" clId="{F28A68D4-73D9-4466-8320-5C789C418530}" dt="2018-12-11T07:20:08.463" v="91"/>
          <ac:spMkLst>
            <pc:docMk/>
            <pc:sldMk cId="0" sldId="258"/>
            <ac:spMk id="18" creationId="{FAD15EED-6BBD-4C5D-A86D-5F94E2F9D461}"/>
          </ac:spMkLst>
        </pc:spChg>
        <pc:spChg chg="mod">
          <ac:chgData name="Aaron Williams" userId="d7ffdfc8-c2da-464e-a123-2a7af8991c6d" providerId="ADAL" clId="{F28A68D4-73D9-4466-8320-5C789C418530}" dt="2018-12-11T09:18:35.884" v="4405" actId="20577"/>
          <ac:spMkLst>
            <pc:docMk/>
            <pc:sldMk cId="0" sldId="258"/>
            <ac:spMk id="19" creationId="{00000000-0000-0000-0000-000000000000}"/>
          </ac:spMkLst>
        </pc:spChg>
        <pc:spChg chg="mod">
          <ac:chgData name="Aaron Williams" userId="d7ffdfc8-c2da-464e-a123-2a7af8991c6d" providerId="ADAL" clId="{F28A68D4-73D9-4466-8320-5C789C418530}" dt="2018-12-11T07:16:08.916" v="11" actId="20577"/>
          <ac:spMkLst>
            <pc:docMk/>
            <pc:sldMk cId="0" sldId="258"/>
            <ac:spMk id="20" creationId="{00000000-0000-0000-0000-000000000000}"/>
          </ac:spMkLst>
        </pc:spChg>
        <pc:spChg chg="mod">
          <ac:chgData name="Aaron Williams" userId="d7ffdfc8-c2da-464e-a123-2a7af8991c6d" providerId="ADAL" clId="{F28A68D4-73D9-4466-8320-5C789C418530}" dt="2018-12-11T08:39:27.287" v="3029" actId="1076"/>
          <ac:spMkLst>
            <pc:docMk/>
            <pc:sldMk cId="0" sldId="258"/>
            <ac:spMk id="21" creationId="{00000000-0000-0000-0000-000000000000}"/>
          </ac:spMkLst>
        </pc:spChg>
        <pc:spChg chg="add del mod">
          <ac:chgData name="Aaron Williams" userId="d7ffdfc8-c2da-464e-a123-2a7af8991c6d" providerId="ADAL" clId="{F28A68D4-73D9-4466-8320-5C789C418530}" dt="2018-12-11T07:34:38.422" v="673" actId="1076"/>
          <ac:spMkLst>
            <pc:docMk/>
            <pc:sldMk cId="0" sldId="258"/>
            <ac:spMk id="22" creationId="{00000000-0000-0000-0000-000000000000}"/>
          </ac:spMkLst>
        </pc:spChg>
        <pc:spChg chg="add del mod">
          <ac:chgData name="Aaron Williams" userId="d7ffdfc8-c2da-464e-a123-2a7af8991c6d" providerId="ADAL" clId="{F28A68D4-73D9-4466-8320-5C789C418530}" dt="2018-12-11T08:39:39.131" v="3030" actId="1076"/>
          <ac:spMkLst>
            <pc:docMk/>
            <pc:sldMk cId="0" sldId="258"/>
            <ac:spMk id="23" creationId="{00000000-0000-0000-0000-000000000000}"/>
          </ac:spMkLst>
        </pc:spChg>
        <pc:spChg chg="mod">
          <ac:chgData name="Aaron Williams" userId="d7ffdfc8-c2da-464e-a123-2a7af8991c6d" providerId="ADAL" clId="{F28A68D4-73D9-4466-8320-5C789C418530}" dt="2018-12-11T08:02:50.370" v="2561" actId="1076"/>
          <ac:spMkLst>
            <pc:docMk/>
            <pc:sldMk cId="0" sldId="258"/>
            <ac:spMk id="24" creationId="{00000000-0000-0000-0000-000000000000}"/>
          </ac:spMkLst>
        </pc:spChg>
        <pc:spChg chg="del mod">
          <ac:chgData name="Aaron Williams" userId="d7ffdfc8-c2da-464e-a123-2a7af8991c6d" providerId="ADAL" clId="{F28A68D4-73D9-4466-8320-5C789C418530}" dt="2018-12-11T07:48:09.693" v="1174" actId="478"/>
          <ac:spMkLst>
            <pc:docMk/>
            <pc:sldMk cId="0" sldId="258"/>
            <ac:spMk id="25" creationId="{00000000-0000-0000-0000-000000000000}"/>
          </ac:spMkLst>
        </pc:spChg>
        <pc:spChg chg="mod">
          <ac:chgData name="Aaron Williams" userId="d7ffdfc8-c2da-464e-a123-2a7af8991c6d" providerId="ADAL" clId="{F28A68D4-73D9-4466-8320-5C789C418530}" dt="2018-12-11T07:19:59.581" v="88" actId="20577"/>
          <ac:spMkLst>
            <pc:docMk/>
            <pc:sldMk cId="0" sldId="258"/>
            <ac:spMk id="26" creationId="{00000000-0000-0000-0000-000000000000}"/>
          </ac:spMkLst>
        </pc:spChg>
        <pc:spChg chg="del mod">
          <ac:chgData name="Aaron Williams" userId="d7ffdfc8-c2da-464e-a123-2a7af8991c6d" providerId="ADAL" clId="{F28A68D4-73D9-4466-8320-5C789C418530}" dt="2018-12-11T09:44:51.215" v="5289" actId="478"/>
          <ac:spMkLst>
            <pc:docMk/>
            <pc:sldMk cId="0" sldId="258"/>
            <ac:spMk id="27" creationId="{00000000-0000-0000-0000-000000000000}"/>
          </ac:spMkLst>
        </pc:spChg>
        <pc:spChg chg="mod">
          <ac:chgData name="Aaron Williams" userId="d7ffdfc8-c2da-464e-a123-2a7af8991c6d" providerId="ADAL" clId="{F28A68D4-73D9-4466-8320-5C789C418530}" dt="2018-12-11T07:27:08.607" v="344" actId="20577"/>
          <ac:spMkLst>
            <pc:docMk/>
            <pc:sldMk cId="0" sldId="258"/>
            <ac:spMk id="28" creationId="{00000000-0000-0000-0000-000000000000}"/>
          </ac:spMkLst>
        </pc:spChg>
        <pc:spChg chg="del mod">
          <ac:chgData name="Aaron Williams" userId="d7ffdfc8-c2da-464e-a123-2a7af8991c6d" providerId="ADAL" clId="{F28A68D4-73D9-4466-8320-5C789C418530}" dt="2018-12-11T09:27:18.136" v="4520" actId="478"/>
          <ac:spMkLst>
            <pc:docMk/>
            <pc:sldMk cId="0" sldId="258"/>
            <ac:spMk id="29" creationId="{00000000-0000-0000-0000-000000000000}"/>
          </ac:spMkLst>
        </pc:spChg>
        <pc:spChg chg="mod">
          <ac:chgData name="Aaron Williams" userId="d7ffdfc8-c2da-464e-a123-2a7af8991c6d" providerId="ADAL" clId="{F28A68D4-73D9-4466-8320-5C789C418530}" dt="2018-12-11T09:28:07.883" v="4536" actId="1076"/>
          <ac:spMkLst>
            <pc:docMk/>
            <pc:sldMk cId="0" sldId="258"/>
            <ac:spMk id="30" creationId="{00000000-0000-0000-0000-000000000000}"/>
          </ac:spMkLst>
        </pc:spChg>
        <pc:spChg chg="add del mod">
          <ac:chgData name="Aaron Williams" userId="d7ffdfc8-c2da-464e-a123-2a7af8991c6d" providerId="ADAL" clId="{F28A68D4-73D9-4466-8320-5C789C418530}" dt="2018-12-11T07:44:52.013" v="1134" actId="478"/>
          <ac:spMkLst>
            <pc:docMk/>
            <pc:sldMk cId="0" sldId="258"/>
            <ac:spMk id="31" creationId="{00000000-0000-0000-0000-000000000000}"/>
          </ac:spMkLst>
        </pc:spChg>
        <pc:spChg chg="add mod">
          <ac:chgData name="Aaron Williams" userId="d7ffdfc8-c2da-464e-a123-2a7af8991c6d" providerId="ADAL" clId="{F28A68D4-73D9-4466-8320-5C789C418530}" dt="2018-12-11T07:28:50.889" v="362" actId="1076"/>
          <ac:spMkLst>
            <pc:docMk/>
            <pc:sldMk cId="0" sldId="258"/>
            <ac:spMk id="32" creationId="{E710F1CC-75E0-4221-8146-50A51B7A5472}"/>
          </ac:spMkLst>
        </pc:spChg>
        <pc:spChg chg="add mod">
          <ac:chgData name="Aaron Williams" userId="d7ffdfc8-c2da-464e-a123-2a7af8991c6d" providerId="ADAL" clId="{F28A68D4-73D9-4466-8320-5C789C418530}" dt="2018-12-11T10:20:27.101" v="7892" actId="1076"/>
          <ac:spMkLst>
            <pc:docMk/>
            <pc:sldMk cId="0" sldId="258"/>
            <ac:spMk id="33" creationId="{5367F6F5-3692-4C27-8646-55A4DD61ACDC}"/>
          </ac:spMkLst>
        </pc:spChg>
        <pc:spChg chg="add del">
          <ac:chgData name="Aaron Williams" userId="d7ffdfc8-c2da-464e-a123-2a7af8991c6d" providerId="ADAL" clId="{F28A68D4-73D9-4466-8320-5C789C418530}" dt="2018-12-11T07:19:09.674" v="65" actId="478"/>
          <ac:spMkLst>
            <pc:docMk/>
            <pc:sldMk cId="0" sldId="258"/>
            <ac:spMk id="34" creationId="{00000000-0000-0000-0000-000000000000}"/>
          </ac:spMkLst>
        </pc:spChg>
        <pc:spChg chg="add del">
          <ac:chgData name="Aaron Williams" userId="d7ffdfc8-c2da-464e-a123-2a7af8991c6d" providerId="ADAL" clId="{F28A68D4-73D9-4466-8320-5C789C418530}" dt="2018-12-11T07:19:11.093" v="66" actId="478"/>
          <ac:spMkLst>
            <pc:docMk/>
            <pc:sldMk cId="0" sldId="258"/>
            <ac:spMk id="35" creationId="{00000000-0000-0000-0000-000000000000}"/>
          </ac:spMkLst>
        </pc:spChg>
        <pc:spChg chg="add del mod">
          <ac:chgData name="Aaron Williams" userId="d7ffdfc8-c2da-464e-a123-2a7af8991c6d" providerId="ADAL" clId="{F28A68D4-73D9-4466-8320-5C789C418530}" dt="2018-12-11T07:44:23.877" v="1130"/>
          <ac:spMkLst>
            <pc:docMk/>
            <pc:sldMk cId="0" sldId="258"/>
            <ac:spMk id="36" creationId="{6FFBAAF3-B8DF-442E-A455-6FCFEFD8CA12}"/>
          </ac:spMkLst>
        </pc:spChg>
        <pc:spChg chg="add del mod">
          <ac:chgData name="Aaron Williams" userId="d7ffdfc8-c2da-464e-a123-2a7af8991c6d" providerId="ADAL" clId="{F28A68D4-73D9-4466-8320-5C789C418530}" dt="2018-12-11T07:45:05.107" v="1135" actId="478"/>
          <ac:spMkLst>
            <pc:docMk/>
            <pc:sldMk cId="0" sldId="258"/>
            <ac:spMk id="38" creationId="{8D58F796-F6D6-45A4-8B23-51D4AF1FD80A}"/>
          </ac:spMkLst>
        </pc:spChg>
        <pc:spChg chg="add mod">
          <ac:chgData name="Aaron Williams" userId="d7ffdfc8-c2da-464e-a123-2a7af8991c6d" providerId="ADAL" clId="{F28A68D4-73D9-4466-8320-5C789C418530}" dt="2018-12-11T08:40:17.415" v="3042" actId="1076"/>
          <ac:spMkLst>
            <pc:docMk/>
            <pc:sldMk cId="0" sldId="258"/>
            <ac:spMk id="39" creationId="{BDEF5AEB-E896-46D9-8390-DF1EB71DCD45}"/>
          </ac:spMkLst>
        </pc:spChg>
        <pc:spChg chg="add mod">
          <ac:chgData name="Aaron Williams" userId="d7ffdfc8-c2da-464e-a123-2a7af8991c6d" providerId="ADAL" clId="{F28A68D4-73D9-4466-8320-5C789C418530}" dt="2018-12-11T08:40:31.440" v="3046" actId="1076"/>
          <ac:spMkLst>
            <pc:docMk/>
            <pc:sldMk cId="0" sldId="258"/>
            <ac:spMk id="40" creationId="{FB43AF86-C18D-4E39-8CDA-32D6E5510D0C}"/>
          </ac:spMkLst>
        </pc:spChg>
        <pc:spChg chg="add mod">
          <ac:chgData name="Aaron Williams" userId="d7ffdfc8-c2da-464e-a123-2a7af8991c6d" providerId="ADAL" clId="{F28A68D4-73D9-4466-8320-5C789C418530}" dt="2018-12-11T08:40:09.045" v="3039" actId="1076"/>
          <ac:spMkLst>
            <pc:docMk/>
            <pc:sldMk cId="0" sldId="258"/>
            <ac:spMk id="41" creationId="{D923171A-5BAA-4EF3-9B6E-D3D4AE794CFF}"/>
          </ac:spMkLst>
        </pc:spChg>
        <pc:spChg chg="add mod">
          <ac:chgData name="Aaron Williams" userId="d7ffdfc8-c2da-464e-a123-2a7af8991c6d" providerId="ADAL" clId="{F28A68D4-73D9-4466-8320-5C789C418530}" dt="2018-12-11T08:40:53.916" v="3054" actId="1076"/>
          <ac:spMkLst>
            <pc:docMk/>
            <pc:sldMk cId="0" sldId="258"/>
            <ac:spMk id="42" creationId="{B1B997F4-024C-45AB-8CB1-D153AAE58B63}"/>
          </ac:spMkLst>
        </pc:spChg>
        <pc:spChg chg="add mod">
          <ac:chgData name="Aaron Williams" userId="d7ffdfc8-c2da-464e-a123-2a7af8991c6d" providerId="ADAL" clId="{F28A68D4-73D9-4466-8320-5C789C418530}" dt="2018-12-11T08:42:26.489" v="3290" actId="207"/>
          <ac:spMkLst>
            <pc:docMk/>
            <pc:sldMk cId="0" sldId="258"/>
            <ac:spMk id="43" creationId="{966FF684-A5B0-4582-BAD5-6AC5459DF22D}"/>
          </ac:spMkLst>
        </pc:spChg>
        <pc:spChg chg="add mod">
          <ac:chgData name="Aaron Williams" userId="d7ffdfc8-c2da-464e-a123-2a7af8991c6d" providerId="ADAL" clId="{F28A68D4-73D9-4466-8320-5C789C418530}" dt="2018-12-11T09:11:45.727" v="4130" actId="14100"/>
          <ac:spMkLst>
            <pc:docMk/>
            <pc:sldMk cId="0" sldId="258"/>
            <ac:spMk id="47" creationId="{E0AC02A3-20E4-4F5C-AC55-EB6176A69752}"/>
          </ac:spMkLst>
        </pc:spChg>
        <pc:spChg chg="add mod">
          <ac:chgData name="Aaron Williams" userId="d7ffdfc8-c2da-464e-a123-2a7af8991c6d" providerId="ADAL" clId="{F28A68D4-73D9-4466-8320-5C789C418530}" dt="2018-12-11T10:20:35.661" v="7894" actId="1076"/>
          <ac:spMkLst>
            <pc:docMk/>
            <pc:sldMk cId="0" sldId="258"/>
            <ac:spMk id="49" creationId="{E6FF1041-4A25-4234-8FEB-B4C59964B978}"/>
          </ac:spMkLst>
        </pc:spChg>
        <pc:spChg chg="add mod">
          <ac:chgData name="Aaron Williams" userId="d7ffdfc8-c2da-464e-a123-2a7af8991c6d" providerId="ADAL" clId="{F28A68D4-73D9-4466-8320-5C789C418530}" dt="2018-12-11T10:20:31.120" v="7893" actId="1076"/>
          <ac:spMkLst>
            <pc:docMk/>
            <pc:sldMk cId="0" sldId="258"/>
            <ac:spMk id="50" creationId="{944B54F9-2D78-4864-9D99-ABD1CC6B4B3F}"/>
          </ac:spMkLst>
        </pc:spChg>
        <pc:spChg chg="add mod">
          <ac:chgData name="Aaron Williams" userId="d7ffdfc8-c2da-464e-a123-2a7af8991c6d" providerId="ADAL" clId="{F28A68D4-73D9-4466-8320-5C789C418530}" dt="2018-12-11T10:20:24.804" v="7891" actId="1076"/>
          <ac:spMkLst>
            <pc:docMk/>
            <pc:sldMk cId="0" sldId="258"/>
            <ac:spMk id="51" creationId="{3DE88C33-198F-4529-87CF-35E3380F5A85}"/>
          </ac:spMkLst>
        </pc:spChg>
        <pc:spChg chg="add mod">
          <ac:chgData name="Aaron Williams" userId="d7ffdfc8-c2da-464e-a123-2a7af8991c6d" providerId="ADAL" clId="{F28A68D4-73D9-4466-8320-5C789C418530}" dt="2018-12-11T10:20:22.183" v="7890" actId="1076"/>
          <ac:spMkLst>
            <pc:docMk/>
            <pc:sldMk cId="0" sldId="258"/>
            <ac:spMk id="55" creationId="{5BFF3E3D-C020-4BF5-9101-6EFDC9E32A5D}"/>
          </ac:spMkLst>
        </pc:spChg>
        <pc:spChg chg="add mod">
          <ac:chgData name="Aaron Williams" userId="d7ffdfc8-c2da-464e-a123-2a7af8991c6d" providerId="ADAL" clId="{F28A68D4-73D9-4466-8320-5C789C418530}" dt="2018-12-11T10:19:41.139" v="7886" actId="1076"/>
          <ac:spMkLst>
            <pc:docMk/>
            <pc:sldMk cId="0" sldId="258"/>
            <ac:spMk id="63" creationId="{14F4ECE4-CE0A-4012-B79A-E3313C0E8686}"/>
          </ac:spMkLst>
        </pc:spChg>
        <pc:spChg chg="add del mod">
          <ac:chgData name="Aaron Williams" userId="d7ffdfc8-c2da-464e-a123-2a7af8991c6d" providerId="ADAL" clId="{F28A68D4-73D9-4466-8320-5C789C418530}" dt="2018-12-11T10:02:51.353" v="6428" actId="478"/>
          <ac:spMkLst>
            <pc:docMk/>
            <pc:sldMk cId="0" sldId="258"/>
            <ac:spMk id="70" creationId="{F567187C-15C7-4393-8D4A-203CBA237D0B}"/>
          </ac:spMkLst>
        </pc:spChg>
        <pc:spChg chg="add mod">
          <ac:chgData name="Aaron Williams" userId="d7ffdfc8-c2da-464e-a123-2a7af8991c6d" providerId="ADAL" clId="{F28A68D4-73D9-4466-8320-5C789C418530}" dt="2018-12-11T09:49:37.157" v="5615" actId="1076"/>
          <ac:spMkLst>
            <pc:docMk/>
            <pc:sldMk cId="0" sldId="258"/>
            <ac:spMk id="1029" creationId="{2CD25296-735B-409A-B7C8-D05BC4CA51D4}"/>
          </ac:spMkLst>
        </pc:spChg>
        <pc:spChg chg="add mod">
          <ac:chgData name="Aaron Williams" userId="d7ffdfc8-c2da-464e-a123-2a7af8991c6d" providerId="ADAL" clId="{F28A68D4-73D9-4466-8320-5C789C418530}" dt="2018-12-11T10:21:12.580" v="7946" actId="20577"/>
          <ac:spMkLst>
            <pc:docMk/>
            <pc:sldMk cId="0" sldId="258"/>
            <ac:spMk id="1031" creationId="{91B33584-BD5A-47C7-9237-1F6B1B4A1400}"/>
          </ac:spMkLst>
        </pc:spChg>
        <pc:spChg chg="add mod">
          <ac:chgData name="Aaron Williams" userId="d7ffdfc8-c2da-464e-a123-2a7af8991c6d" providerId="ADAL" clId="{F28A68D4-73D9-4466-8320-5C789C418530}" dt="2018-12-11T10:21:38.136" v="7949" actId="1076"/>
          <ac:spMkLst>
            <pc:docMk/>
            <pc:sldMk cId="0" sldId="258"/>
            <ac:spMk id="1032" creationId="{A60E2120-9EE8-461E-9475-31822B354DC0}"/>
          </ac:spMkLst>
        </pc:spChg>
        <pc:graphicFrameChg chg="add del mod modGraphic">
          <ac:chgData name="Aaron Williams" userId="d7ffdfc8-c2da-464e-a123-2a7af8991c6d" providerId="ADAL" clId="{F28A68D4-73D9-4466-8320-5C789C418530}" dt="2018-12-11T10:20:35.661" v="7894" actId="1076"/>
          <ac:graphicFrameMkLst>
            <pc:docMk/>
            <pc:sldMk cId="0" sldId="258"/>
            <ac:graphicFrameMk id="5" creationId="{F62002F6-4739-45A7-9F8B-E736C04BC2C6}"/>
          </ac:graphicFrameMkLst>
        </pc:graphicFrameChg>
        <pc:graphicFrameChg chg="add del mod">
          <ac:chgData name="Aaron Williams" userId="d7ffdfc8-c2da-464e-a123-2a7af8991c6d" providerId="ADAL" clId="{F28A68D4-73D9-4466-8320-5C789C418530}" dt="2018-12-11T08:46:41.017" v="3390" actId="3680"/>
          <ac:graphicFrameMkLst>
            <pc:docMk/>
            <pc:sldMk cId="0" sldId="258"/>
            <ac:graphicFrameMk id="6" creationId="{52A3B738-36D6-4C93-899F-9F93FF3BF4DF}"/>
          </ac:graphicFrameMkLst>
        </pc:graphicFrameChg>
        <pc:graphicFrameChg chg="add mod">
          <ac:chgData name="Aaron Williams" userId="d7ffdfc8-c2da-464e-a123-2a7af8991c6d" providerId="ADAL" clId="{F28A68D4-73D9-4466-8320-5C789C418530}" dt="2018-12-11T08:18:11.367" v="2640" actId="1076"/>
          <ac:graphicFrameMkLst>
            <pc:docMk/>
            <pc:sldMk cId="0" sldId="258"/>
            <ac:graphicFrameMk id="44" creationId="{3A525BB4-057D-45F1-9F84-90B557CA3403}"/>
          </ac:graphicFrameMkLst>
        </pc:graphicFrameChg>
        <pc:graphicFrameChg chg="add mod">
          <ac:chgData name="Aaron Williams" userId="d7ffdfc8-c2da-464e-a123-2a7af8991c6d" providerId="ADAL" clId="{F28A68D4-73D9-4466-8320-5C789C418530}" dt="2018-12-11T08:45:41.054" v="3372" actId="1076"/>
          <ac:graphicFrameMkLst>
            <pc:docMk/>
            <pc:sldMk cId="0" sldId="258"/>
            <ac:graphicFrameMk id="45" creationId="{3A525BB4-057D-45F1-9F84-90B557CA3403}"/>
          </ac:graphicFrameMkLst>
        </pc:graphicFrameChg>
        <pc:graphicFrameChg chg="add mod">
          <ac:chgData name="Aaron Williams" userId="d7ffdfc8-c2da-464e-a123-2a7af8991c6d" providerId="ADAL" clId="{F28A68D4-73D9-4466-8320-5C789C418530}" dt="2018-12-11T08:45:41.054" v="3372" actId="1076"/>
          <ac:graphicFrameMkLst>
            <pc:docMk/>
            <pc:sldMk cId="0" sldId="258"/>
            <ac:graphicFrameMk id="46" creationId="{772A3353-65B6-4313-8537-CC20DBB0940A}"/>
          </ac:graphicFrameMkLst>
        </pc:graphicFrameChg>
        <pc:graphicFrameChg chg="add mod modGraphic">
          <ac:chgData name="Aaron Williams" userId="d7ffdfc8-c2da-464e-a123-2a7af8991c6d" providerId="ADAL" clId="{F28A68D4-73D9-4466-8320-5C789C418530}" dt="2018-12-11T10:20:35.661" v="7894" actId="1076"/>
          <ac:graphicFrameMkLst>
            <pc:docMk/>
            <pc:sldMk cId="0" sldId="258"/>
            <ac:graphicFrameMk id="48" creationId="{3355C64D-9F71-4BBB-A086-6410D3666F26}"/>
          </ac:graphicFrameMkLst>
        </pc:graphicFrameChg>
        <pc:picChg chg="add del mod">
          <ac:chgData name="Aaron Williams" userId="d7ffdfc8-c2da-464e-a123-2a7af8991c6d" providerId="ADAL" clId="{F28A68D4-73D9-4466-8320-5C789C418530}" dt="2018-12-11T09:20:46.736" v="4413" actId="478"/>
          <ac:picMkLst>
            <pc:docMk/>
            <pc:sldMk cId="0" sldId="258"/>
            <ac:picMk id="10" creationId="{017BFF1D-959A-415F-90FC-4D3796B45B9A}"/>
          </ac:picMkLst>
        </pc:picChg>
        <pc:picChg chg="add del mod">
          <ac:chgData name="Aaron Williams" userId="d7ffdfc8-c2da-464e-a123-2a7af8991c6d" providerId="ADAL" clId="{F28A68D4-73D9-4466-8320-5C789C418530}" dt="2018-12-11T09:24:28.509" v="4418" actId="478"/>
          <ac:picMkLst>
            <pc:docMk/>
            <pc:sldMk cId="0" sldId="258"/>
            <ac:picMk id="12" creationId="{21E1288C-D58C-4170-B696-5BD4D6CE0B67}"/>
          </ac:picMkLst>
        </pc:picChg>
        <pc:picChg chg="add del mod">
          <ac:chgData name="Aaron Williams" userId="d7ffdfc8-c2da-464e-a123-2a7af8991c6d" providerId="ADAL" clId="{F28A68D4-73D9-4466-8320-5C789C418530}" dt="2018-12-11T09:25:02.712" v="4427" actId="478"/>
          <ac:picMkLst>
            <pc:docMk/>
            <pc:sldMk cId="0" sldId="258"/>
            <ac:picMk id="14" creationId="{11DA7BB0-64D8-41CE-B0F3-69DA5A62206C}"/>
          </ac:picMkLst>
        </pc:picChg>
        <pc:picChg chg="add mod">
          <ac:chgData name="Aaron Williams" userId="d7ffdfc8-c2da-464e-a123-2a7af8991c6d" providerId="ADAL" clId="{F28A68D4-73D9-4466-8320-5C789C418530}" dt="2018-12-11T10:20:14.397" v="7888" actId="1076"/>
          <ac:picMkLst>
            <pc:docMk/>
            <pc:sldMk cId="0" sldId="258"/>
            <ac:picMk id="16" creationId="{4E5F951D-3831-40DC-A91A-73F91F82BF8A}"/>
          </ac:picMkLst>
        </pc:picChg>
        <pc:picChg chg="add mod">
          <ac:chgData name="Aaron Williams" userId="d7ffdfc8-c2da-464e-a123-2a7af8991c6d" providerId="ADAL" clId="{F28A68D4-73D9-4466-8320-5C789C418530}" dt="2018-12-11T10:20:14.397" v="7888" actId="1076"/>
          <ac:picMkLst>
            <pc:docMk/>
            <pc:sldMk cId="0" sldId="258"/>
            <ac:picMk id="52" creationId="{C91882B3-2CDD-4269-82D2-D2696EFF68B4}"/>
          </ac:picMkLst>
        </pc:picChg>
        <pc:picChg chg="add mod">
          <ac:chgData name="Aaron Williams" userId="d7ffdfc8-c2da-464e-a123-2a7af8991c6d" providerId="ADAL" clId="{F28A68D4-73D9-4466-8320-5C789C418530}" dt="2018-12-11T09:28:20.988" v="4541" actId="1076"/>
          <ac:picMkLst>
            <pc:docMk/>
            <pc:sldMk cId="0" sldId="258"/>
            <ac:picMk id="54" creationId="{0ACEBE43-2E01-49DD-80A3-7A1FA2CCF7CB}"/>
          </ac:picMkLst>
        </pc:picChg>
        <pc:picChg chg="add del mod">
          <ac:chgData name="Aaron Williams" userId="d7ffdfc8-c2da-464e-a123-2a7af8991c6d" providerId="ADAL" clId="{F28A68D4-73D9-4466-8320-5C789C418530}" dt="2018-12-11T09:37:49.435" v="4938" actId="478"/>
          <ac:picMkLst>
            <pc:docMk/>
            <pc:sldMk cId="0" sldId="258"/>
            <ac:picMk id="57" creationId="{933BA07B-4512-47F8-8BB8-49386BE56DD8}"/>
          </ac:picMkLst>
        </pc:picChg>
        <pc:picChg chg="add del mod">
          <ac:chgData name="Aaron Williams" userId="d7ffdfc8-c2da-464e-a123-2a7af8991c6d" providerId="ADAL" clId="{F28A68D4-73D9-4466-8320-5C789C418530}" dt="2018-12-11T09:41:49.498" v="5167" actId="478"/>
          <ac:picMkLst>
            <pc:docMk/>
            <pc:sldMk cId="0" sldId="258"/>
            <ac:picMk id="59" creationId="{45CEF85D-1A58-4300-9FC5-37B9152499A1}"/>
          </ac:picMkLst>
        </pc:picChg>
        <pc:picChg chg="add mod">
          <ac:chgData name="Aaron Williams" userId="d7ffdfc8-c2da-464e-a123-2a7af8991c6d" providerId="ADAL" clId="{F28A68D4-73D9-4466-8320-5C789C418530}" dt="2018-12-11T09:38:04.631" v="4944" actId="1076"/>
          <ac:picMkLst>
            <pc:docMk/>
            <pc:sldMk cId="0" sldId="258"/>
            <ac:picMk id="61" creationId="{41580F70-A716-400B-B455-AD921AC922D5}"/>
          </ac:picMkLst>
        </pc:picChg>
        <pc:picChg chg="add mod">
          <ac:chgData name="Aaron Williams" userId="d7ffdfc8-c2da-464e-a123-2a7af8991c6d" providerId="ADAL" clId="{F28A68D4-73D9-4466-8320-5C789C418530}" dt="2018-12-11T09:28:45.623" v="4543" actId="571"/>
          <ac:picMkLst>
            <pc:docMk/>
            <pc:sldMk cId="0" sldId="258"/>
            <ac:picMk id="62" creationId="{B2D01156-6CFD-429B-AADF-6AFA04AD6101}"/>
          </ac:picMkLst>
        </pc:picChg>
        <pc:picChg chg="add del mod">
          <ac:chgData name="Aaron Williams" userId="d7ffdfc8-c2da-464e-a123-2a7af8991c6d" providerId="ADAL" clId="{F28A68D4-73D9-4466-8320-5C789C418530}" dt="2018-12-11T09:41:41.795" v="5164" actId="478"/>
          <ac:picMkLst>
            <pc:docMk/>
            <pc:sldMk cId="0" sldId="258"/>
            <ac:picMk id="1025" creationId="{FE976E47-A035-45C1-B4EA-4E307FA2F4E4}"/>
          </ac:picMkLst>
        </pc:picChg>
        <pc:picChg chg="add mod">
          <ac:chgData name="Aaron Williams" userId="d7ffdfc8-c2da-464e-a123-2a7af8991c6d" providerId="ADAL" clId="{F28A68D4-73D9-4466-8320-5C789C418530}" dt="2018-12-11T07:34:24.707" v="671" actId="1076"/>
          <ac:picMkLst>
            <pc:docMk/>
            <pc:sldMk cId="0" sldId="258"/>
            <ac:picMk id="1026" creationId="{4504341C-63EC-4A6B-AD30-1D63564A755D}"/>
          </ac:picMkLst>
        </pc:picChg>
        <pc:picChg chg="add mod">
          <ac:chgData name="Aaron Williams" userId="d7ffdfc8-c2da-464e-a123-2a7af8991c6d" providerId="ADAL" clId="{F28A68D4-73D9-4466-8320-5C789C418530}" dt="2018-12-11T09:53:08.445" v="5842" actId="14100"/>
          <ac:picMkLst>
            <pc:docMk/>
            <pc:sldMk cId="0" sldId="258"/>
            <ac:picMk id="1028" creationId="{12E7CD8D-2B5A-4AEF-9046-EAF19E2794BD}"/>
          </ac:picMkLst>
        </pc:picChg>
        <pc:picChg chg="add mod">
          <ac:chgData name="Aaron Williams" userId="d7ffdfc8-c2da-464e-a123-2a7af8991c6d" providerId="ADAL" clId="{F28A68D4-73D9-4466-8320-5C789C418530}" dt="2018-12-11T08:45:05.177" v="3371" actId="1076"/>
          <ac:picMkLst>
            <pc:docMk/>
            <pc:sldMk cId="0" sldId="258"/>
            <ac:picMk id="1030" creationId="{FAF86DD8-0ACB-44A2-8245-2F2A4F5AB643}"/>
          </ac:picMkLst>
        </pc:picChg>
      </pc:sldChg>
    </pc:docChg>
  </pc:docChgLst>
  <pc:docChgLst>
    <pc:chgData name="Aaron Williams" userId="d7ffdfc8-c2da-464e-a123-2a7af8991c6d" providerId="ADAL" clId="{C8E2FA25-5CB4-43E3-9D49-A3FA121D08AA}"/>
    <pc:docChg chg="custSel modSld">
      <pc:chgData name="Aaron Williams" userId="d7ffdfc8-c2da-464e-a123-2a7af8991c6d" providerId="ADAL" clId="{C8E2FA25-5CB4-43E3-9D49-A3FA121D08AA}" dt="2018-12-11T17:00:17.097" v="134" actId="1076"/>
      <pc:docMkLst>
        <pc:docMk/>
      </pc:docMkLst>
      <pc:sldChg chg="modSp">
        <pc:chgData name="Aaron Williams" userId="d7ffdfc8-c2da-464e-a123-2a7af8991c6d" providerId="ADAL" clId="{C8E2FA25-5CB4-43E3-9D49-A3FA121D08AA}" dt="2018-12-11T17:00:17.097" v="134" actId="1076"/>
        <pc:sldMkLst>
          <pc:docMk/>
          <pc:sldMk cId="0" sldId="258"/>
        </pc:sldMkLst>
        <pc:spChg chg="mod">
          <ac:chgData name="Aaron Williams" userId="d7ffdfc8-c2da-464e-a123-2a7af8991c6d" providerId="ADAL" clId="{C8E2FA25-5CB4-43E3-9D49-A3FA121D08AA}" dt="2018-12-11T16:45:28.770" v="17" actId="20577"/>
          <ac:spMkLst>
            <pc:docMk/>
            <pc:sldMk cId="0" sldId="258"/>
            <ac:spMk id="21" creationId="{00000000-0000-0000-0000-000000000000}"/>
          </ac:spMkLst>
        </pc:spChg>
        <pc:spChg chg="mod">
          <ac:chgData name="Aaron Williams" userId="d7ffdfc8-c2da-464e-a123-2a7af8991c6d" providerId="ADAL" clId="{C8E2FA25-5CB4-43E3-9D49-A3FA121D08AA}" dt="2018-12-11T17:00:17.097" v="134" actId="1076"/>
          <ac:spMkLst>
            <pc:docMk/>
            <pc:sldMk cId="0" sldId="258"/>
            <ac:spMk id="43" creationId="{966FF684-A5B0-4582-BAD5-6AC5459DF22D}"/>
          </ac:spMkLst>
        </pc:spChg>
        <pc:spChg chg="mod">
          <ac:chgData name="Aaron Williams" userId="d7ffdfc8-c2da-464e-a123-2a7af8991c6d" providerId="ADAL" clId="{C8E2FA25-5CB4-43E3-9D49-A3FA121D08AA}" dt="2018-12-11T16:44:29.765" v="12" actId="20577"/>
          <ac:spMkLst>
            <pc:docMk/>
            <pc:sldMk cId="0" sldId="258"/>
            <ac:spMk id="47" creationId="{E0AC02A3-20E4-4F5C-AC55-EB6176A69752}"/>
          </ac:spMkLst>
        </pc:spChg>
        <pc:spChg chg="mod">
          <ac:chgData name="Aaron Williams" userId="d7ffdfc8-c2da-464e-a123-2a7af8991c6d" providerId="ADAL" clId="{C8E2FA25-5CB4-43E3-9D49-A3FA121D08AA}" dt="2018-12-11T17:00:06.494" v="133" actId="1076"/>
          <ac:spMkLst>
            <pc:docMk/>
            <pc:sldMk cId="0" sldId="258"/>
            <ac:spMk id="63" creationId="{14F4ECE4-CE0A-4012-B79A-E3313C0E8686}"/>
          </ac:spMkLst>
        </pc:spChg>
        <pc:spChg chg="mod">
          <ac:chgData name="Aaron Williams" userId="d7ffdfc8-c2da-464e-a123-2a7af8991c6d" providerId="ADAL" clId="{C8E2FA25-5CB4-43E3-9D49-A3FA121D08AA}" dt="2018-12-11T16:49:04.424" v="113" actId="20577"/>
          <ac:spMkLst>
            <pc:docMk/>
            <pc:sldMk cId="0" sldId="258"/>
            <ac:spMk id="1031" creationId="{91B33584-BD5A-47C7-9237-1F6B1B4A1400}"/>
          </ac:spMkLst>
        </pc:spChg>
        <pc:spChg chg="mod">
          <ac:chgData name="Aaron Williams" userId="d7ffdfc8-c2da-464e-a123-2a7af8991c6d" providerId="ADAL" clId="{C8E2FA25-5CB4-43E3-9D49-A3FA121D08AA}" dt="2018-12-11T16:48:51.990" v="96" actId="1076"/>
          <ac:spMkLst>
            <pc:docMk/>
            <pc:sldMk cId="0" sldId="258"/>
            <ac:spMk id="1032" creationId="{A60E2120-9EE8-461E-9475-31822B354DC0}"/>
          </ac:spMkLst>
        </pc:spChg>
        <pc:graphicFrameChg chg="mod modGraphic">
          <ac:chgData name="Aaron Williams" userId="d7ffdfc8-c2da-464e-a123-2a7af8991c6d" providerId="ADAL" clId="{C8E2FA25-5CB4-43E3-9D49-A3FA121D08AA}" dt="2018-12-11T16:50:15.475" v="123" actId="122"/>
          <ac:graphicFrameMkLst>
            <pc:docMk/>
            <pc:sldMk cId="0" sldId="258"/>
            <ac:graphicFrameMk id="5" creationId="{F62002F6-4739-45A7-9F8B-E736C04BC2C6}"/>
          </ac:graphicFrameMkLst>
        </pc:graphicFrameChg>
        <pc:graphicFrameChg chg="mod modGraphic">
          <ac:chgData name="Aaron Williams" userId="d7ffdfc8-c2da-464e-a123-2a7af8991c6d" providerId="ADAL" clId="{C8E2FA25-5CB4-43E3-9D49-A3FA121D08AA}" dt="2018-12-11T16:50:08.216" v="122" actId="122"/>
          <ac:graphicFrameMkLst>
            <pc:docMk/>
            <pc:sldMk cId="0" sldId="258"/>
            <ac:graphicFrameMk id="48" creationId="{3355C64D-9F71-4BBB-A086-6410D3666F26}"/>
          </ac:graphicFrameMkLst>
        </pc:graphicFrameChg>
        <pc:picChg chg="mod">
          <ac:chgData name="Aaron Williams" userId="d7ffdfc8-c2da-464e-a123-2a7af8991c6d" providerId="ADAL" clId="{C8E2FA25-5CB4-43E3-9D49-A3FA121D08AA}" dt="2018-12-11T16:53:38.249" v="130" actId="14100"/>
          <ac:picMkLst>
            <pc:docMk/>
            <pc:sldMk cId="0" sldId="258"/>
            <ac:picMk id="61" creationId="{41580F70-A716-400B-B455-AD921AC922D5}"/>
          </ac:picMkLst>
        </pc:picChg>
        <pc:picChg chg="mod">
          <ac:chgData name="Aaron Williams" userId="d7ffdfc8-c2da-464e-a123-2a7af8991c6d" providerId="ADAL" clId="{C8E2FA25-5CB4-43E3-9D49-A3FA121D08AA}" dt="2018-12-11T16:53:49.344" v="131" actId="14100"/>
          <ac:picMkLst>
            <pc:docMk/>
            <pc:sldMk cId="0" sldId="258"/>
            <ac:picMk id="62" creationId="{B2D01156-6CFD-429B-AADF-6AFA04AD6101}"/>
          </ac:picMkLst>
        </pc:picChg>
        <pc:picChg chg="mod">
          <ac:chgData name="Aaron Williams" userId="d7ffdfc8-c2da-464e-a123-2a7af8991c6d" providerId="ADAL" clId="{C8E2FA25-5CB4-43E3-9D49-A3FA121D08AA}" dt="2018-12-11T16:59:53.812" v="132" actId="1076"/>
          <ac:picMkLst>
            <pc:docMk/>
            <pc:sldMk cId="0" sldId="258"/>
            <ac:picMk id="1028" creationId="{12E7CD8D-2B5A-4AEF-9046-EAF19E2794B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Mean Abs() Difference vs. Game Statistics Used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Prediction on 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Sheet1!$B$2:$N$2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Sheet1!$B$4:$N$4</c:f>
              <c:numCache>
                <c:formatCode>General</c:formatCode>
                <c:ptCount val="13"/>
                <c:pt idx="0">
                  <c:v>14.91</c:v>
                </c:pt>
                <c:pt idx="1">
                  <c:v>14.08</c:v>
                </c:pt>
                <c:pt idx="2">
                  <c:v>13.74</c:v>
                </c:pt>
                <c:pt idx="3">
                  <c:v>13.49</c:v>
                </c:pt>
                <c:pt idx="4">
                  <c:v>13.45</c:v>
                </c:pt>
                <c:pt idx="5">
                  <c:v>13.28</c:v>
                </c:pt>
                <c:pt idx="6">
                  <c:v>13.24</c:v>
                </c:pt>
                <c:pt idx="7">
                  <c:v>13.3</c:v>
                </c:pt>
                <c:pt idx="8">
                  <c:v>13.28</c:v>
                </c:pt>
                <c:pt idx="9">
                  <c:v>13.26</c:v>
                </c:pt>
                <c:pt idx="10">
                  <c:v>13.38</c:v>
                </c:pt>
                <c:pt idx="11">
                  <c:v>13.4</c:v>
                </c:pt>
                <c:pt idx="12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3-4680-BC2A-BCA770A10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7095663"/>
        <c:axId val="1291526287"/>
      </c:lineChart>
      <c:lineChart>
        <c:grouping val="stacke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Prediction on Spread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Sheet1!$B$2:$N$2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Sheet1!$B$3:$N$3</c:f>
              <c:numCache>
                <c:formatCode>General</c:formatCode>
                <c:ptCount val="13"/>
                <c:pt idx="0">
                  <c:v>8.4600000000000009</c:v>
                </c:pt>
                <c:pt idx="1">
                  <c:v>7.21</c:v>
                </c:pt>
                <c:pt idx="2">
                  <c:v>6.52</c:v>
                </c:pt>
                <c:pt idx="3">
                  <c:v>5.96</c:v>
                </c:pt>
                <c:pt idx="4">
                  <c:v>5.57</c:v>
                </c:pt>
                <c:pt idx="5">
                  <c:v>5.1100000000000003</c:v>
                </c:pt>
                <c:pt idx="6">
                  <c:v>5</c:v>
                </c:pt>
                <c:pt idx="7">
                  <c:v>4.8099999999999996</c:v>
                </c:pt>
                <c:pt idx="8">
                  <c:v>4.71</c:v>
                </c:pt>
                <c:pt idx="9">
                  <c:v>4.57</c:v>
                </c:pt>
                <c:pt idx="10">
                  <c:v>4.51</c:v>
                </c:pt>
                <c:pt idx="11">
                  <c:v>4.5</c:v>
                </c:pt>
                <c:pt idx="12">
                  <c:v>4.49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3-4680-BC2A-BCA770A10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7104063"/>
        <c:axId val="1291518799"/>
      </c:lineChart>
      <c:valAx>
        <c:axId val="1291526287"/>
        <c:scaling>
          <c:orientation val="minMax"/>
          <c:min val="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Actual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87095663"/>
        <c:crosses val="autoZero"/>
        <c:crossBetween val="between"/>
      </c:valAx>
      <c:catAx>
        <c:axId val="1287095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Number of Past Games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91526287"/>
        <c:crosses val="autoZero"/>
        <c:auto val="1"/>
        <c:lblAlgn val="ctr"/>
        <c:lblOffset val="100"/>
        <c:noMultiLvlLbl val="0"/>
      </c:catAx>
      <c:valAx>
        <c:axId val="1291518799"/>
        <c:scaling>
          <c:orientation val="minMax"/>
          <c:min val="4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87104063"/>
        <c:crosses val="max"/>
        <c:crossBetween val="between"/>
      </c:valAx>
      <c:catAx>
        <c:axId val="12871040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1518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Mean Abs() Difference vs. Recruiting</a:t>
            </a:r>
            <a:r>
              <a:rPr lang="en-US" baseline="0"/>
              <a:t> Years Used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Sheet1!$A$10</c:f>
              <c:strCache>
                <c:ptCount val="1"/>
                <c:pt idx="0">
                  <c:v>Prediction on Spread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Sheet1!$B$9:$F$9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5.7</c:v>
                </c:pt>
                <c:pt idx="1">
                  <c:v>4.7300000000000004</c:v>
                </c:pt>
                <c:pt idx="2">
                  <c:v>4.59</c:v>
                </c:pt>
                <c:pt idx="3">
                  <c:v>4.51</c:v>
                </c:pt>
                <c:pt idx="4">
                  <c:v>4.5199999999999996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7C-4418-BA3E-183B81606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8141439"/>
        <c:axId val="1347853919"/>
      </c:lineChart>
      <c:lineChart>
        <c:grouping val="stacked"/>
        <c:varyColors val="0"/>
        <c:ser>
          <c:idx val="0"/>
          <c:order val="1"/>
          <c:tx>
            <c:strRef>
              <c:f>Sheet1!$A$11</c:f>
              <c:strCache>
                <c:ptCount val="1"/>
                <c:pt idx="0">
                  <c:v>Prediction on 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Sheet1!$B$9:$F$9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14.07</c:v>
                </c:pt>
                <c:pt idx="1">
                  <c:v>13.42</c:v>
                </c:pt>
                <c:pt idx="2">
                  <c:v>13.44</c:v>
                </c:pt>
                <c:pt idx="3">
                  <c:v>13.39</c:v>
                </c:pt>
                <c:pt idx="4">
                  <c:v>13.38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7C-4418-BA3E-183B81606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1529951"/>
        <c:axId val="1351713791"/>
      </c:lineChart>
      <c:valAx>
        <c:axId val="1347853919"/>
        <c:scaling>
          <c:orientation val="minMax"/>
          <c:min val="4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8141439"/>
        <c:crosses val="max"/>
        <c:crossBetween val="between"/>
      </c:valAx>
      <c:catAx>
        <c:axId val="1348141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Past 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7853919"/>
        <c:crosses val="autoZero"/>
        <c:auto val="1"/>
        <c:lblAlgn val="ctr"/>
        <c:lblOffset val="100"/>
        <c:noMultiLvlLbl val="0"/>
      </c:catAx>
      <c:valAx>
        <c:axId val="13517137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Actual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61529951"/>
        <c:crosses val="autoZero"/>
        <c:crossBetween val="between"/>
      </c:valAx>
      <c:catAx>
        <c:axId val="13615299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1713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49E5-C040-4ED5-8110-E41D740D391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D99C-7E9E-45FD-876B-3536821D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D99C-7E9E-45FD-876B-3536821D1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48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48343" y="304800"/>
            <a:ext cx="21248915" cy="1676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 anchor="ctr" anchorCtr="1"/>
          <a:lstStyle>
            <a:lvl1pPr>
              <a:defRPr sz="3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Poster Presentation Title</a:t>
            </a:r>
            <a:br>
              <a:rPr lang="en-US" dirty="0"/>
            </a:br>
            <a:r>
              <a:rPr lang="en-US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48343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48343" y="2819400"/>
            <a:ext cx="6792685" cy="43434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 baseline="0"/>
            </a:lvl2pPr>
            <a:lvl3pPr marL="386424" indent="0">
              <a:buNone/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48343" y="73152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48343" y="80010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48343" y="118110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48343" y="124968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576458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4804572" y="124968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04572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4804572" y="2819400"/>
            <a:ext cx="6792685" cy="88392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4804572" y="118110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76458" y="2819400"/>
            <a:ext cx="6792685" cy="13335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609602" y="457200"/>
            <a:ext cx="1567543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9855545" y="457200"/>
            <a:ext cx="1567543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8098974" y="8077200"/>
            <a:ext cx="5747657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8098974" y="12268200"/>
            <a:ext cx="5747657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0" y="16208386"/>
            <a:ext cx="1371600" cy="2194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746547" rtl="0" eaLnBrk="1" latinLnBrk="0" hangingPunct="1">
        <a:spcBef>
          <a:spcPct val="0"/>
        </a:spcBef>
        <a:buNone/>
        <a:defRPr sz="8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4956" indent="-654956" algn="l" defTabSz="1746547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19070" indent="-545796" algn="l" defTabSz="1746547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8318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458" indent="-436637" algn="l" defTabSz="174654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29732" indent="-436637" algn="l" defTabSz="174654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0300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676278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549553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422826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73273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46547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619821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9309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66368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239642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11291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8619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medium.com/@adamchernoff/how-to-create-and-use-nfl-power-ratings-to-beat-the-point-spread-3fa4c3ecdc2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8.png"/><Relationship Id="rId5" Type="http://schemas.openxmlformats.org/officeDocument/2006/relationships/chart" Target="../charts/chart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hyperlink" Target="http://sports.snoozle.net/search/fbs/index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sz="4400" dirty="0"/>
              <a:t>Sports Betting using Neural Networks</a:t>
            </a:r>
            <a:br>
              <a:rPr lang="en-US" dirty="0"/>
            </a:br>
            <a:r>
              <a:rPr lang="en-US" dirty="0"/>
              <a:t>Aaron Williams</a:t>
            </a:r>
            <a:br>
              <a:rPr lang="en-US" dirty="0"/>
            </a:b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Department of Electrical and Computer Engineering, Duke University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17117" y="2958812"/>
            <a:ext cx="6792686" cy="2015837"/>
          </a:xfrm>
        </p:spPr>
        <p:txBody>
          <a:bodyPr/>
          <a:lstStyle/>
          <a:p>
            <a:pPr algn="just"/>
            <a:r>
              <a:rPr lang="en-US" sz="2000" dirty="0"/>
              <a:t>	Can we use neural networks (NN) to make 	informed betting decisions?  Can we 	make money consistently doing so?  I hope to answer these questions by using data to make predictions on College Football scoring spreads.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369125" y="4772891"/>
            <a:ext cx="6792685" cy="533400"/>
          </a:xfrm>
          <a:solidFill>
            <a:srgbClr val="0070C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17117" y="5488350"/>
            <a:ext cx="6792685" cy="3008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 adequate estimate of the scoring differential between two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Guess the spread using statistical + recruiting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Use that information to estimate which way we should bet against the spread.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Estimate confidence in these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 accruing a small fortune.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348342" y="8302348"/>
            <a:ext cx="6792685" cy="533400"/>
          </a:xfrm>
          <a:solidFill>
            <a:srgbClr val="0070C0"/>
          </a:solidFill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Hyper Parameterization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4797645" y="9663780"/>
            <a:ext cx="6792685" cy="533400"/>
          </a:xfrm>
          <a:solidFill>
            <a:srgbClr val="0070C0"/>
          </a:solidFill>
        </p:spPr>
        <p:txBody>
          <a:bodyPr/>
          <a:lstStyle/>
          <a:p>
            <a:r>
              <a:rPr lang="en-US" dirty="0"/>
              <a:t>Conclusions/Analysis</a:t>
            </a:r>
          </a:p>
        </p:txBody>
      </p:sp>
      <p:pic>
        <p:nvPicPr>
          <p:cNvPr id="37" name="Picture Placeholder 36" descr="duke_univ_blue.png"/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l="-2427" r="-2427"/>
          <a:stretch>
            <a:fillRect/>
          </a:stretch>
        </p:blipFill>
        <p:spPr>
          <a:xfrm>
            <a:off x="20040600" y="457200"/>
            <a:ext cx="1175657" cy="1371600"/>
          </a:xfrm>
        </p:spPr>
      </p:pic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E710F1CC-75E0-4221-8146-50A51B7A5472}"/>
              </a:ext>
            </a:extLst>
          </p:cNvPr>
          <p:cNvSpPr txBox="1">
            <a:spLocks/>
          </p:cNvSpPr>
          <p:nvPr/>
        </p:nvSpPr>
        <p:spPr>
          <a:xfrm>
            <a:off x="7590312" y="6906494"/>
            <a:ext cx="6792685" cy="533400"/>
          </a:xfrm>
          <a:prstGeom prst="rect">
            <a:avLst/>
          </a:prstGeom>
          <a:solidFill>
            <a:srgbClr val="0070C0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Predictions and Convolutions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5367F6F5-3692-4C27-8646-55A4DD61ACDC}"/>
              </a:ext>
            </a:extLst>
          </p:cNvPr>
          <p:cNvSpPr txBox="1">
            <a:spLocks/>
          </p:cNvSpPr>
          <p:nvPr/>
        </p:nvSpPr>
        <p:spPr>
          <a:xfrm>
            <a:off x="7576457" y="11922016"/>
            <a:ext cx="6792685" cy="533400"/>
          </a:xfrm>
          <a:prstGeom prst="rect">
            <a:avLst/>
          </a:prstGeom>
          <a:solidFill>
            <a:srgbClr val="0070C0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False Results</a:t>
            </a:r>
          </a:p>
        </p:txBody>
      </p:sp>
      <p:pic>
        <p:nvPicPr>
          <p:cNvPr id="1026" name="Picture 2" descr="football">
            <a:extLst>
              <a:ext uri="{FF2B5EF4-FFF2-40B4-BE49-F238E27FC236}">
                <a16:creationId xmlns:a16="http://schemas.microsoft.com/office/drawing/2014/main" id="{4504341C-63EC-4A6B-AD30-1D63564A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40279"/>
            <a:ext cx="1348840" cy="13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BDEF5AEB-E896-46D9-8390-DF1EB71DCD45}"/>
              </a:ext>
            </a:extLst>
          </p:cNvPr>
          <p:cNvSpPr txBox="1">
            <a:spLocks/>
          </p:cNvSpPr>
          <p:nvPr/>
        </p:nvSpPr>
        <p:spPr>
          <a:xfrm>
            <a:off x="327560" y="9010220"/>
            <a:ext cx="6792686" cy="839851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     There are </a:t>
            </a:r>
            <a:r>
              <a:rPr lang="en-US" sz="2000" dirty="0">
                <a:solidFill>
                  <a:schemeClr val="accent2"/>
                </a:solidFill>
              </a:rPr>
              <a:t>limitations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in data, but sources were determined for </a:t>
            </a:r>
            <a:r>
              <a:rPr lang="en-US" sz="2000" dirty="0">
                <a:solidFill>
                  <a:schemeClr val="tx2"/>
                </a:solidFill>
              </a:rPr>
              <a:t>betting information</a:t>
            </a:r>
            <a:r>
              <a:rPr lang="en-US" sz="2000" dirty="0"/>
              <a:t>, game by game </a:t>
            </a:r>
            <a:r>
              <a:rPr lang="en-US" sz="2000" dirty="0">
                <a:solidFill>
                  <a:schemeClr val="tx2"/>
                </a:solidFill>
              </a:rPr>
              <a:t>statistics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tx2"/>
                </a:solidFill>
              </a:rPr>
              <a:t>recruiting</a:t>
            </a:r>
            <a:r>
              <a:rPr lang="en-US" sz="2000" dirty="0"/>
              <a:t>.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FB43AF86-C18D-4E39-8CDA-32D6E5510D0C}"/>
              </a:ext>
            </a:extLst>
          </p:cNvPr>
          <p:cNvSpPr txBox="1">
            <a:spLocks/>
          </p:cNvSpPr>
          <p:nvPr/>
        </p:nvSpPr>
        <p:spPr>
          <a:xfrm>
            <a:off x="575334" y="9930480"/>
            <a:ext cx="3288475" cy="3379639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/>
              <a:t>Statistics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Rush Yards per Game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Rush Attempts per Game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Pass Yards per Game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Pass </a:t>
            </a:r>
            <a:r>
              <a:rPr lang="en-US" sz="1600" i="1" dirty="0"/>
              <a:t>Attempts</a:t>
            </a:r>
            <a:r>
              <a:rPr lang="en-US" sz="1800" i="1" dirty="0"/>
              <a:t> per Game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Pass Comps per Game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Fumbles per Game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Interceptions per Game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Final Score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D923171A-5BAA-4EF3-9B6E-D3D4AE794CFF}"/>
              </a:ext>
            </a:extLst>
          </p:cNvPr>
          <p:cNvSpPr txBox="1">
            <a:spLocks/>
          </p:cNvSpPr>
          <p:nvPr/>
        </p:nvSpPr>
        <p:spPr>
          <a:xfrm>
            <a:off x="3747777" y="9737314"/>
            <a:ext cx="3648694" cy="2653144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/>
              <a:t>Recruiting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Number of Recruits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Number of 5-stars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Number of 4-stars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Number of 3-stars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Average Ranking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Overall Score (by Rivals)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B1B997F4-024C-45AB-8CB1-D153AAE58B63}"/>
              </a:ext>
            </a:extLst>
          </p:cNvPr>
          <p:cNvSpPr txBox="1">
            <a:spLocks/>
          </p:cNvSpPr>
          <p:nvPr/>
        </p:nvSpPr>
        <p:spPr>
          <a:xfrm>
            <a:off x="3751611" y="12244861"/>
            <a:ext cx="3648694" cy="1252968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/>
              <a:t>Betting Information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Spread</a:t>
            </a:r>
          </a:p>
          <a:p>
            <a:pPr marL="342900" indent="-342900">
              <a:buFontTx/>
              <a:buChar char="-"/>
            </a:pPr>
            <a:r>
              <a:rPr lang="en-US" sz="1800" i="1" dirty="0"/>
              <a:t>Over/Under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966FF684-A5B0-4582-BAD5-6AC5459DF22D}"/>
              </a:ext>
            </a:extLst>
          </p:cNvPr>
          <p:cNvSpPr txBox="1">
            <a:spLocks/>
          </p:cNvSpPr>
          <p:nvPr/>
        </p:nvSpPr>
        <p:spPr>
          <a:xfrm>
            <a:off x="453982" y="13500180"/>
            <a:ext cx="6622969" cy="265422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Training Data includes 2003 – 2014 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7684 datapoints</a:t>
            </a:r>
            <a:r>
              <a:rPr lang="en-US" sz="20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Test Data Includes 2015 – 2017 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1838 datapoints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value (besides spread) was </a:t>
            </a:r>
            <a:r>
              <a:rPr lang="en-US" sz="2000" dirty="0">
                <a:solidFill>
                  <a:schemeClr val="tx2"/>
                </a:solidFill>
              </a:rPr>
              <a:t>0-normed</a:t>
            </a:r>
            <a:r>
              <a:rPr lang="en-US" sz="2000" dirty="0"/>
              <a:t> with respect to the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data points include the opposing team’s statistics, and the average statistics of the opponent’s last 10 games.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Game/(Total Games in Year) </a:t>
            </a:r>
            <a:r>
              <a:rPr lang="en-US" sz="2000" dirty="0"/>
              <a:t>was included.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A525BB4-057D-45F1-9F84-90B557CA3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067501"/>
              </p:ext>
            </p:extLst>
          </p:nvPr>
        </p:nvGraphicFramePr>
        <p:xfrm>
          <a:off x="10640292" y="2640279"/>
          <a:ext cx="3939638" cy="2465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72A3353-65B6-4313-8537-CC20DBB094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765065"/>
              </p:ext>
            </p:extLst>
          </p:nvPr>
        </p:nvGraphicFramePr>
        <p:xfrm>
          <a:off x="10688285" y="4702758"/>
          <a:ext cx="3891646" cy="21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E0AC02A3-20E4-4F5C-AC55-EB6176A69752}"/>
              </a:ext>
            </a:extLst>
          </p:cNvPr>
          <p:cNvSpPr txBox="1">
            <a:spLocks/>
          </p:cNvSpPr>
          <p:nvPr/>
        </p:nvSpPr>
        <p:spPr>
          <a:xfrm>
            <a:off x="7631377" y="2958812"/>
            <a:ext cx="3327566" cy="3771899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Need correct amount of statistical and recruiting data per datapoint.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Limited by amount of </a:t>
            </a:r>
            <a:r>
              <a:rPr lang="en-US" sz="2000" dirty="0">
                <a:solidFill>
                  <a:schemeClr val="accent2"/>
                </a:solidFill>
              </a:rPr>
              <a:t>proceeding</a:t>
            </a:r>
            <a:r>
              <a:rPr lang="en-US" sz="2000" dirty="0"/>
              <a:t>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Tests done on two fully connected dense layers, </a:t>
            </a:r>
            <a:r>
              <a:rPr lang="en-US" sz="2000" dirty="0">
                <a:solidFill>
                  <a:schemeClr val="accent1"/>
                </a:solidFill>
              </a:rPr>
              <a:t>no activation function</a:t>
            </a:r>
            <a:r>
              <a:rPr lang="en-US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All subsequent tests were done with 10 past games and 4 past years.</a:t>
            </a:r>
          </a:p>
        </p:txBody>
      </p:sp>
      <p:pic>
        <p:nvPicPr>
          <p:cNvPr id="1030" name="Picture 6" descr="american football goal post Stock Vector - 52572595">
            <a:extLst>
              <a:ext uri="{FF2B5EF4-FFF2-40B4-BE49-F238E27FC236}">
                <a16:creationId xmlns:a16="http://schemas.microsoft.com/office/drawing/2014/main" id="{FAF86DD8-0ACB-44A2-8245-2F2A4F5A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031446"/>
            <a:ext cx="1108238" cy="11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2002F6-4739-45A7-9F8B-E736C04BC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19064"/>
              </p:ext>
            </p:extLst>
          </p:nvPr>
        </p:nvGraphicFramePr>
        <p:xfrm>
          <a:off x="9539348" y="7814119"/>
          <a:ext cx="4553197" cy="65112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755784">
                  <a:extLst>
                    <a:ext uri="{9D8B030D-6E8A-4147-A177-3AD203B41FA5}">
                      <a16:colId xmlns:a16="http://schemas.microsoft.com/office/drawing/2014/main" val="3596422274"/>
                    </a:ext>
                  </a:extLst>
                </a:gridCol>
                <a:gridCol w="1301459">
                  <a:extLst>
                    <a:ext uri="{9D8B030D-6E8A-4147-A177-3AD203B41FA5}">
                      <a16:colId xmlns:a16="http://schemas.microsoft.com/office/drawing/2014/main" val="4222089218"/>
                    </a:ext>
                  </a:extLst>
                </a:gridCol>
                <a:gridCol w="1495954">
                  <a:extLst>
                    <a:ext uri="{9D8B030D-6E8A-4147-A177-3AD203B41FA5}">
                      <a16:colId xmlns:a16="http://schemas.microsoft.com/office/drawing/2014/main" val="332144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2-Layer FC NN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Betting Spread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Difference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20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Prediction on Spread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4.52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13.25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571842"/>
                  </a:ext>
                </a:extLst>
              </a:tr>
              <a:tr h="5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Prediction on Actual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5.24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13.38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121750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355C64D-9F71-4BBB-A086-6410D366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59248"/>
              </p:ext>
            </p:extLst>
          </p:nvPr>
        </p:nvGraphicFramePr>
        <p:xfrm>
          <a:off x="9572252" y="8666852"/>
          <a:ext cx="4539344" cy="65112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50442">
                  <a:extLst>
                    <a:ext uri="{9D8B030D-6E8A-4147-A177-3AD203B41FA5}">
                      <a16:colId xmlns:a16="http://schemas.microsoft.com/office/drawing/2014/main" val="3596422274"/>
                    </a:ext>
                  </a:extLst>
                </a:gridCol>
                <a:gridCol w="1297499">
                  <a:extLst>
                    <a:ext uri="{9D8B030D-6E8A-4147-A177-3AD203B41FA5}">
                      <a16:colId xmlns:a16="http://schemas.microsoft.com/office/drawing/2014/main" val="4222089218"/>
                    </a:ext>
                  </a:extLst>
                </a:gridCol>
                <a:gridCol w="1491403">
                  <a:extLst>
                    <a:ext uri="{9D8B030D-6E8A-4147-A177-3AD203B41FA5}">
                      <a16:colId xmlns:a16="http://schemas.microsoft.com/office/drawing/2014/main" val="332144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With Convolutions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Betting Spread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Difference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20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Prediction on Spread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4.55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13.24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571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Prediction on Actual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4.92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 ± of 13.25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121750"/>
                  </a:ext>
                </a:extLst>
              </a:tr>
            </a:tbl>
          </a:graphicData>
        </a:graphic>
      </p:graphicFrame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E6FF1041-4A25-4234-8FEB-B4C59964B978}"/>
              </a:ext>
            </a:extLst>
          </p:cNvPr>
          <p:cNvSpPr txBox="1">
            <a:spLocks/>
          </p:cNvSpPr>
          <p:nvPr/>
        </p:nvSpPr>
        <p:spPr>
          <a:xfrm>
            <a:off x="7850001" y="7847804"/>
            <a:ext cx="1703202" cy="1497628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Actual Lower Bound: </a:t>
            </a:r>
            <a:r>
              <a:rPr lang="en-US" sz="2000" dirty="0">
                <a:solidFill>
                  <a:schemeClr val="tx2"/>
                </a:solidFill>
              </a:rPr>
              <a:t>16.83</a:t>
            </a:r>
          </a:p>
          <a:p>
            <a:r>
              <a:rPr lang="en-US" sz="2000" dirty="0"/>
              <a:t>Spread versus Actual: </a:t>
            </a:r>
            <a:r>
              <a:rPr lang="en-US" sz="2000" dirty="0">
                <a:solidFill>
                  <a:srgbClr val="FF0000"/>
                </a:solidFill>
              </a:rPr>
              <a:t>12.55</a:t>
            </a:r>
          </a:p>
          <a:p>
            <a:endParaRPr lang="en-US" sz="2000" dirty="0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944B54F9-2D78-4864-9D99-ABD1CC6B4B3F}"/>
              </a:ext>
            </a:extLst>
          </p:cNvPr>
          <p:cNvSpPr txBox="1">
            <a:spLocks/>
          </p:cNvSpPr>
          <p:nvPr/>
        </p:nvSpPr>
        <p:spPr>
          <a:xfrm>
            <a:off x="7596741" y="9603509"/>
            <a:ext cx="6806539" cy="2186258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Lower Bound is the average absolute difference against mean.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spread performs better than both NNs by a significant margin.  Both networks predict the spread better than Actual.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 significant advantages for Convolution.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Additional importance measures show convolution and flat vectors equally retain information.</a:t>
            </a:r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DE88C33-198F-4529-87CF-35E3380F5A85}"/>
              </a:ext>
            </a:extLst>
          </p:cNvPr>
          <p:cNvSpPr txBox="1">
            <a:spLocks/>
          </p:cNvSpPr>
          <p:nvPr/>
        </p:nvSpPr>
        <p:spPr>
          <a:xfrm>
            <a:off x="7522454" y="12589983"/>
            <a:ext cx="6792686" cy="839851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     Included for fun.  What if we could see the future and knew the game scores, but only needed to guess the betting spread?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5F951D-3831-40DC-A91A-73F91F82B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04" y="13275783"/>
            <a:ext cx="3527150" cy="23514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91882B3-2CDD-4269-82D2-D2696EFF68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34" y="13267888"/>
            <a:ext cx="3527150" cy="2351433"/>
          </a:xfrm>
          <a:prstGeom prst="rect">
            <a:avLst/>
          </a:prstGeom>
        </p:spPr>
      </p:pic>
      <p:sp>
        <p:nvSpPr>
          <p:cNvPr id="55" name="Text Placeholder 20">
            <a:extLst>
              <a:ext uri="{FF2B5EF4-FFF2-40B4-BE49-F238E27FC236}">
                <a16:creationId xmlns:a16="http://schemas.microsoft.com/office/drawing/2014/main" id="{5BFF3E3D-C020-4BF5-9101-6EFDC9E32A5D}"/>
              </a:ext>
            </a:extLst>
          </p:cNvPr>
          <p:cNvSpPr txBox="1">
            <a:spLocks/>
          </p:cNvSpPr>
          <p:nvPr/>
        </p:nvSpPr>
        <p:spPr>
          <a:xfrm>
            <a:off x="7455972" y="15670114"/>
            <a:ext cx="6792686" cy="80047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65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424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    We’d want to invest a lot more than $100 in each game.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ACEBE43-2E01-49DD-80A3-7A1FA2CCF7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733" y="4915195"/>
            <a:ext cx="3508158" cy="23387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2D01156-6CFD-429B-AADF-6AFA04AD6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988" y="5012372"/>
            <a:ext cx="3556319" cy="2370879"/>
          </a:xfrm>
          <a:prstGeom prst="rect">
            <a:avLst/>
          </a:prstGeom>
        </p:spPr>
      </p:pic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14F4ECE4-CE0A-4012-B79A-E3313C0E8686}"/>
              </a:ext>
            </a:extLst>
          </p:cNvPr>
          <p:cNvSpPr txBox="1">
            <a:spLocks/>
          </p:cNvSpPr>
          <p:nvPr/>
        </p:nvSpPr>
        <p:spPr>
          <a:xfrm>
            <a:off x="14751953" y="2917414"/>
            <a:ext cx="3577043" cy="68199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If we bet in all games, accuracy needs to be just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52.4% </a:t>
            </a:r>
            <a:r>
              <a:rPr lang="en-US" sz="2000" dirty="0"/>
              <a:t>to account for a $100 return on a pay of $110.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Accuracy is typically around </a:t>
            </a:r>
            <a:r>
              <a:rPr lang="en-US" sz="2000" dirty="0">
                <a:solidFill>
                  <a:srgbClr val="FF0000"/>
                </a:solidFill>
              </a:rPr>
              <a:t>51.5% </a:t>
            </a:r>
            <a:r>
              <a:rPr lang="en-US" sz="2000" dirty="0"/>
              <a:t>and can be highly variable through training.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Dependent is distance from 0.5 in determiner.  Independent is a NN which takes determiner as input and all other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Neither performs better consistently.  </a:t>
            </a:r>
            <a:r>
              <a:rPr lang="en-US" sz="2000" dirty="0"/>
              <a:t>There is some trend towards better performance earlier on, but not enough for reliable betting.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Losses for betting on all games average around </a:t>
            </a:r>
            <a:r>
              <a:rPr lang="en-US" sz="2000" dirty="0">
                <a:solidFill>
                  <a:srgbClr val="FF0000"/>
                </a:solidFill>
              </a:rPr>
              <a:t>$4000.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1580F70-A716-400B-B455-AD921AC922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290" y="7206388"/>
            <a:ext cx="3556318" cy="2370879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12E7CD8D-2B5A-4AEF-9046-EAF19E2794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861" y="2714099"/>
            <a:ext cx="3654508" cy="2436338"/>
          </a:xfrm>
          <a:prstGeom prst="rect">
            <a:avLst/>
          </a:prstGeom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CD25296-735B-409A-B7C8-D05BC4CA51D4}"/>
              </a:ext>
            </a:extLst>
          </p:cNvPr>
          <p:cNvSpPr/>
          <p:nvPr/>
        </p:nvSpPr>
        <p:spPr>
          <a:xfrm>
            <a:off x="19403291" y="15422368"/>
            <a:ext cx="2514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1B33584-BD5A-47C7-9237-1F6B1B4A1400}"/>
              </a:ext>
            </a:extLst>
          </p:cNvPr>
          <p:cNvSpPr/>
          <p:nvPr/>
        </p:nvSpPr>
        <p:spPr>
          <a:xfrm>
            <a:off x="14789854" y="10335960"/>
            <a:ext cx="68004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Not enough Data</a:t>
            </a:r>
            <a:r>
              <a:rPr lang="en-US" sz="2000" dirty="0"/>
              <a:t>:  Could of used </a:t>
            </a:r>
            <a:r>
              <a:rPr lang="en-US" sz="2000" dirty="0">
                <a:solidFill>
                  <a:schemeClr val="tx2"/>
                </a:solidFill>
              </a:rPr>
              <a:t>injury reports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off-field drama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coaching changes</a:t>
            </a:r>
            <a:r>
              <a:rPr lang="en-US" sz="2000" dirty="0"/>
              <a:t>, or even </a:t>
            </a:r>
            <a:r>
              <a:rPr lang="en-US" sz="2000" dirty="0">
                <a:solidFill>
                  <a:schemeClr val="tx2"/>
                </a:solidFill>
              </a:rPr>
              <a:t>weather</a:t>
            </a:r>
            <a:r>
              <a:rPr lang="en-US" sz="2000" dirty="0"/>
              <a:t> to indicate the outcome of a game.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Training</a:t>
            </a:r>
            <a:r>
              <a:rPr lang="en-US" sz="2000" dirty="0"/>
              <a:t>: It’s easy to find relevant information for an upcoming game, but how do you apply that to a trained NN?  How do you train a NN with data not found historically?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RNN</a:t>
            </a:r>
            <a:r>
              <a:rPr lang="en-US" sz="2000" dirty="0"/>
              <a:t>: Applying an RNN to this problem might have merit.  Retroactive Adjustments would be the main difficulty.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Over/Under</a:t>
            </a:r>
            <a:r>
              <a:rPr lang="en-US" sz="2000" dirty="0"/>
              <a:t>: It might have been better to try and solve over/under instead of the spread.  Statistics are generally more relevant to total scoring.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Closing</a:t>
            </a:r>
            <a:r>
              <a:rPr lang="en-US" sz="2000" dirty="0"/>
              <a:t>: I was hoping this </a:t>
            </a:r>
          </a:p>
          <a:p>
            <a:r>
              <a:rPr lang="en-US" sz="2000" dirty="0"/>
              <a:t>     project would be a little </a:t>
            </a:r>
          </a:p>
          <a:p>
            <a:r>
              <a:rPr lang="en-US" sz="2000" dirty="0"/>
              <a:t>     more interesting, either as</a:t>
            </a:r>
          </a:p>
          <a:p>
            <a:r>
              <a:rPr lang="en-US" sz="2000" dirty="0"/>
              <a:t>     a result of the network</a:t>
            </a:r>
          </a:p>
          <a:p>
            <a:r>
              <a:rPr lang="en-US" sz="2000" dirty="0"/>
              <a:t>     architecture or the </a:t>
            </a:r>
          </a:p>
          <a:p>
            <a:r>
              <a:rPr lang="en-US" sz="2000" dirty="0"/>
              <a:t>     independent confidence</a:t>
            </a:r>
          </a:p>
          <a:p>
            <a:r>
              <a:rPr lang="en-US" sz="2000" dirty="0"/>
              <a:t>     metric.  Images next time.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A60E2120-9EE8-461E-9475-31822B354DC0}"/>
              </a:ext>
            </a:extLst>
          </p:cNvPr>
          <p:cNvSpPr/>
          <p:nvPr/>
        </p:nvSpPr>
        <p:spPr>
          <a:xfrm>
            <a:off x="18153225" y="13610498"/>
            <a:ext cx="3416323" cy="2543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00"/>
              </a:spcAft>
            </a:pPr>
            <a:r>
              <a:rPr lang="en-US" sz="800" b="1" dirty="0"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  <a:endParaRPr lang="en-US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Chernoff, A. (2017, August 30). How To Create And Use NFL Power Ratings To Beat The Point Spread. Retrieved from </a:t>
            </a:r>
            <a:r>
              <a:rPr lang="en-US" sz="800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https://medium.com/@adamchernoff/how-to-create-and-use-nfl-power-ratings-to-beat-the-point-spread-3fa4c3ecdc22</a:t>
            </a: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A machine learning framework for sport result prediction. (2017, September 19). Retrieved from https://www.sciencedirect.com/science/article/pii/S2210832717301485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Thomas, </a:t>
            </a:r>
            <a:r>
              <a:rPr lang="en-US" sz="800" dirty="0" err="1">
                <a:ea typeface="Calibri" panose="020F0502020204030204" pitchFamily="34" charset="0"/>
                <a:cs typeface="Times New Roman" panose="02020603050405020304" pitchFamily="18" charset="0"/>
              </a:rPr>
              <a:t>Eduorard</a:t>
            </a: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. “Beat the Bookmakers with Machine Learning (Tennis).” RSNA Pneumonia Detection Challenge | Kaggle, www.kaggle.com/edouardthomas/beat-the-bookmakers-with-machine-learning-tennis.</a:t>
            </a:r>
          </a:p>
          <a:p>
            <a:pPr algn="just">
              <a:lnSpc>
                <a:spcPct val="107000"/>
              </a:lnSpc>
              <a:spcAft>
                <a:spcPts val="100"/>
              </a:spcAft>
            </a:pPr>
            <a:r>
              <a:rPr lang="en-US" sz="80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http://sports.snoozle.net/search/fbs/index.jsp</a:t>
            </a:r>
            <a:endParaRPr lang="en-US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"/>
              </a:spcAft>
            </a:pP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https://n.rivals.com/team_rankings/2019/all-teams/football</a:t>
            </a:r>
          </a:p>
          <a:p>
            <a:pPr algn="just">
              <a:lnSpc>
                <a:spcPct val="107000"/>
              </a:lnSpc>
              <a:spcAft>
                <a:spcPts val="100"/>
              </a:spcAft>
            </a:pP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https://www.masseyratings.com/</a:t>
            </a:r>
          </a:p>
          <a:p>
            <a:pPr algn="just">
              <a:lnSpc>
                <a:spcPct val="107000"/>
              </a:lnSpc>
              <a:spcAft>
                <a:spcPts val="100"/>
              </a:spcAft>
            </a:pPr>
            <a:r>
              <a:rPr lang="en-US" sz="800" dirty="0">
                <a:ea typeface="Calibri" panose="020F0502020204030204" pitchFamily="34" charset="0"/>
                <a:cs typeface="Times New Roman" panose="02020603050405020304" pitchFamily="18" charset="0"/>
              </a:rPr>
              <a:t>https://github.com/mattp88/ncaa/blob/master/teams.cs</a:t>
            </a:r>
            <a:endParaRPr lang="en-US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726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Sports Betting using Neural Networks Aaron Williams Department of Electrical and Computer Engineering, Duke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Editor.</cp:lastModifiedBy>
  <cp:revision>25</cp:revision>
  <dcterms:created xsi:type="dcterms:W3CDTF">2013-01-28T22:40:39Z</dcterms:created>
  <dcterms:modified xsi:type="dcterms:W3CDTF">2018-12-11T17:00:24Z</dcterms:modified>
</cp:coreProperties>
</file>