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60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94" autoAdjust="0"/>
  </p:normalViewPr>
  <p:slideViewPr>
    <p:cSldViewPr snapToGrid="0" snapToObjects="1">
      <p:cViewPr varScale="1">
        <p:scale>
          <a:sx n="143" d="100"/>
          <a:sy n="143" d="100"/>
        </p:scale>
        <p:origin x="-104" y="-14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 smtClean="0"/>
              <a:t>Separator</a:t>
            </a:r>
            <a:endParaRPr lang="en-US" dirty="0"/>
          </a:p>
        </p:txBody>
      </p:sp>
      <p:pic>
        <p:nvPicPr>
          <p:cNvPr id="3" name="Picture 2" descr="NWU PPT Wide Opt 1 - No Wordmark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7042556" y="-47960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8072741" y="56930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10/6/15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10/6/15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WU PPT Wide Opt 1 - No Wordmark_Maste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WU PPT Wide Opt 1 - No Wordmark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6" y="1074371"/>
            <a:ext cx="7909553" cy="1102519"/>
          </a:xfrm>
        </p:spPr>
        <p:txBody>
          <a:bodyPr/>
          <a:lstStyle/>
          <a:p>
            <a:pPr algn="l"/>
            <a:r>
              <a:rPr lang="en-US" dirty="0" smtClean="0"/>
              <a:t>Cover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1583" y="2176889"/>
            <a:ext cx="7212417" cy="1314450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44558" y="-54177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00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3</Words>
  <Application>Microsoft Macintosh PowerPoint</Application>
  <PresentationFormat>On-screen Show (16:9)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Cover Page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Geraldo Rivera</cp:lastModifiedBy>
  <cp:revision>29</cp:revision>
  <dcterms:created xsi:type="dcterms:W3CDTF">2015-07-21T16:44:10Z</dcterms:created>
  <dcterms:modified xsi:type="dcterms:W3CDTF">2015-10-06T23:43:41Z</dcterms:modified>
</cp:coreProperties>
</file>