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60" r:id="rId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9694" autoAdjust="0"/>
  </p:normalViewPr>
  <p:slideViewPr>
    <p:cSldViewPr snapToGrid="0" snapToObjects="1">
      <p:cViewPr>
        <p:scale>
          <a:sx n="140" d="100"/>
          <a:sy n="140" d="100"/>
        </p:scale>
        <p:origin x="-192" y="-156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6D1952-4C8C-594A-8D47-CC3EBD31CD69}" type="datetimeFigureOut">
              <a:rPr lang="en-US" smtClean="0"/>
              <a:t>10/6/15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32E9FD-FA40-FC48-8917-175ED0BCC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2048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E82BA9-193E-D440-8A2C-9653656F2AE3}" type="datetimeFigureOut">
              <a:rPr lang="en-US" smtClean="0"/>
              <a:t>10/6/15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3C63D-0C1A-0E4C-A0BD-8D65A9542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056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tor Pag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542060"/>
            <a:ext cx="9144000" cy="205416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/>
              </a:defRPr>
            </a:lvl1pPr>
          </a:lstStyle>
          <a:p>
            <a:r>
              <a:rPr lang="en-US" dirty="0" smtClean="0"/>
              <a:t>Separator</a:t>
            </a:r>
            <a:endParaRPr lang="en-US" dirty="0"/>
          </a:p>
        </p:txBody>
      </p:sp>
      <p:pic>
        <p:nvPicPr>
          <p:cNvPr id="6" name="Picture 5" descr="NWU PPT Wide Opt 1_Separator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952500" y="-134257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8608786" y="566964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773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>
                <a:latin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>
                <a:latin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>
                <a:latin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B362BA78-8688-C546-A03A-2A39F84C0B58}" type="datetime1">
              <a:rPr lang="en-US" smtClean="0"/>
              <a:pPr/>
              <a:t>10/6/15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78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EF5B9135-15EF-DE46-84CC-16626B0FAF7F}" type="datetime1">
              <a:rPr lang="en-US" smtClean="0"/>
              <a:pPr/>
              <a:t>10/6/15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3136197" y="-30456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0293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7ADD-011F-3541-9724-9C7FC92455D5}" type="datetime1">
              <a:rPr lang="en-US" smtClean="0"/>
              <a:t>10/6/15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232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D3421027-4EC0-9C48-8CFB-B8A3104CB056}" type="datetime1">
              <a:rPr lang="en-US" smtClean="0"/>
              <a:pPr/>
              <a:t>10/6/15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200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FA5DAB8B-8178-D047-869E-5A62AF236443}" type="datetime1">
              <a:rPr lang="en-US" smtClean="0"/>
              <a:t>10/6/15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408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B9AB8213-A564-3C44-8CA0-968996562138}" type="datetime1">
              <a:rPr lang="en-US" smtClean="0"/>
              <a:pPr/>
              <a:t>10/6/15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566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3200" b="1" cap="all"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0A83DA12-03A5-114A-ABAE-78CD6BB6AC19}" type="datetime1">
              <a:rPr lang="en-US" smtClean="0"/>
              <a:pPr/>
              <a:t>10/6/15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636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>
                <a:latin typeface="Arial"/>
              </a:defRPr>
            </a:lvl1pPr>
            <a:lvl2pPr>
              <a:defRPr sz="2400">
                <a:latin typeface="Arial"/>
              </a:defRPr>
            </a:lvl2pPr>
            <a:lvl3pPr>
              <a:defRPr sz="2000">
                <a:latin typeface="Arial"/>
              </a:defRPr>
            </a:lvl3pPr>
            <a:lvl4pPr>
              <a:defRPr sz="1800">
                <a:latin typeface="Arial"/>
              </a:defRPr>
            </a:lvl4pPr>
            <a:lvl5pPr>
              <a:defRPr sz="18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>
                <a:latin typeface="Arial"/>
              </a:defRPr>
            </a:lvl1pPr>
            <a:lvl2pPr>
              <a:defRPr sz="2400">
                <a:latin typeface="Arial"/>
              </a:defRPr>
            </a:lvl2pPr>
            <a:lvl3pPr>
              <a:defRPr sz="2000">
                <a:latin typeface="Arial"/>
              </a:defRPr>
            </a:lvl3pPr>
            <a:lvl4pPr>
              <a:defRPr sz="1800">
                <a:latin typeface="Arial"/>
              </a:defRPr>
            </a:lvl4pPr>
            <a:lvl5pPr>
              <a:defRPr sz="18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FFF386F-14E4-954A-9EC2-E277FFD66D49}" type="datetime1">
              <a:rPr lang="en-US" smtClean="0"/>
              <a:pPr/>
              <a:t>10/6/15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727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>
                <a:latin typeface="Arial"/>
              </a:defRPr>
            </a:lvl1pPr>
            <a:lvl2pPr>
              <a:defRPr sz="2000">
                <a:latin typeface="Arial"/>
              </a:defRPr>
            </a:lvl2pPr>
            <a:lvl3pPr>
              <a:defRPr sz="1800">
                <a:latin typeface="Arial"/>
              </a:defRPr>
            </a:lvl3pPr>
            <a:lvl4pPr>
              <a:defRPr sz="1600">
                <a:latin typeface="Arial"/>
              </a:defRPr>
            </a:lvl4pPr>
            <a:lvl5pPr>
              <a:defRPr sz="1600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>
                <a:latin typeface="Arial"/>
              </a:defRPr>
            </a:lvl1pPr>
            <a:lvl2pPr>
              <a:defRPr sz="2000">
                <a:latin typeface="Arial"/>
              </a:defRPr>
            </a:lvl2pPr>
            <a:lvl3pPr>
              <a:defRPr sz="1800">
                <a:latin typeface="Arial"/>
              </a:defRPr>
            </a:lvl3pPr>
            <a:lvl4pPr>
              <a:defRPr sz="1600">
                <a:latin typeface="Arial"/>
              </a:defRPr>
            </a:lvl4pPr>
            <a:lvl5pPr>
              <a:defRPr sz="1600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D8FFCF06-3344-8345-BEA6-DDAEFCC6ECCE}" type="datetime1">
              <a:rPr lang="en-US" smtClean="0"/>
              <a:pPr/>
              <a:t>10/6/15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770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84C6D879-35D4-554E-9D6D-93E8130AA922}" type="datetime1">
              <a:rPr lang="en-US" smtClean="0"/>
              <a:pPr/>
              <a:t>10/6/15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0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>
                <a:latin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>
                <a:latin typeface="Arial"/>
              </a:defRPr>
            </a:lvl1pPr>
            <a:lvl2pPr>
              <a:defRPr sz="2800">
                <a:latin typeface="Arial"/>
              </a:defRPr>
            </a:lvl2pPr>
            <a:lvl3pPr>
              <a:defRPr sz="2400">
                <a:latin typeface="Arial"/>
              </a:defRPr>
            </a:lvl3pPr>
            <a:lvl4pPr>
              <a:defRPr sz="2000">
                <a:latin typeface="Arial"/>
              </a:defRPr>
            </a:lvl4pPr>
            <a:lvl5pPr>
              <a:defRPr sz="2000">
                <a:latin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>
                <a:latin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AB182AE3-760A-8E44-AB65-03A533386DFC}" type="datetime1">
              <a:rPr lang="en-US" smtClean="0"/>
              <a:pPr/>
              <a:t>10/6/15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246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NWU PPT Wide Opt 1_Master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5879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C176C-065F-124D-AAA4-94F2B7A2EC7C}" type="datetime1">
              <a:rPr lang="en-US" smtClean="0"/>
              <a:t>10/6/15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39169" y="4767263"/>
            <a:ext cx="59757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960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5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NWU PPT Wide Opt 1_Cov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6500" y="1074371"/>
            <a:ext cx="7937499" cy="1102519"/>
          </a:xfrm>
        </p:spPr>
        <p:txBody>
          <a:bodyPr/>
          <a:lstStyle/>
          <a:p>
            <a:pPr algn="l"/>
            <a:r>
              <a:rPr lang="en-US" dirty="0" smtClean="0"/>
              <a:t>Cover Page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6101" y="2176889"/>
            <a:ext cx="7237900" cy="1314450"/>
          </a:xfrm>
        </p:spPr>
        <p:txBody>
          <a:bodyPr/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333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043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500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212</TotalTime>
  <Words>3</Words>
  <Application>Microsoft Macintosh PowerPoint</Application>
  <PresentationFormat>On-screen Show (16:9)</PresentationFormat>
  <Paragraphs>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Cover Page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Geraldo Rivera</dc:creator>
  <cp:lastModifiedBy>Geraldo Rivera</cp:lastModifiedBy>
  <cp:revision>33</cp:revision>
  <dcterms:created xsi:type="dcterms:W3CDTF">2015-07-21T16:44:10Z</dcterms:created>
  <dcterms:modified xsi:type="dcterms:W3CDTF">2015-10-06T23:41:58Z</dcterms:modified>
</cp:coreProperties>
</file>