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3" d="100"/>
          <a:sy n="143" d="100"/>
        </p:scale>
        <p:origin x="-104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21" y="1432494"/>
            <a:ext cx="7758578" cy="1470025"/>
          </a:xfrm>
        </p:spPr>
        <p:txBody>
          <a:bodyPr/>
          <a:lstStyle/>
          <a:p>
            <a:pPr algn="l"/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250" y="2902519"/>
            <a:ext cx="7074749" cy="17526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25</cp:revision>
  <dcterms:created xsi:type="dcterms:W3CDTF">2015-07-21T16:44:10Z</dcterms:created>
  <dcterms:modified xsi:type="dcterms:W3CDTF">2015-09-25T17:07:21Z</dcterms:modified>
</cp:coreProperties>
</file>