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8" r:id="rId4"/>
    <p:sldId id="263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694" autoAdjust="0"/>
  </p:normalViewPr>
  <p:slideViewPr>
    <p:cSldViewPr snapToGrid="0" snapToObjects="1">
      <p:cViewPr>
        <p:scale>
          <a:sx n="125" d="100"/>
          <a:sy n="125" d="100"/>
        </p:scale>
        <p:origin x="-624" y="-1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 smtClean="0"/>
              <a:t>Separator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406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10/6/15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 smtClean="0"/>
              <a:t>Separator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2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6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10/6/15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4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376815"/>
            <a:ext cx="6400800" cy="1061186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0000"/>
                </a:solidFill>
              </a:rPr>
              <a:t>Cover Page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3680586"/>
            <a:ext cx="6400799" cy="1265172"/>
          </a:xfrm>
        </p:spPr>
        <p:txBody>
          <a:bodyPr/>
          <a:lstStyle/>
          <a:p>
            <a:pPr algn="l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76815"/>
            <a:ext cx="9144000" cy="1061186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Cover Page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680586"/>
            <a:ext cx="9143999" cy="1265172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006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2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55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8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5</Words>
  <Application>Microsoft Macintosh PowerPoint</Application>
  <PresentationFormat>On-screen Show (4:3)</PresentationFormat>
  <Paragraphs>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Cover Page</vt:lpstr>
      <vt:lpstr>Cover Page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Geraldo Rivera</cp:lastModifiedBy>
  <cp:revision>31</cp:revision>
  <dcterms:created xsi:type="dcterms:W3CDTF">2015-07-21T16:44:10Z</dcterms:created>
  <dcterms:modified xsi:type="dcterms:W3CDTF">2015-10-06T23:47:38Z</dcterms:modified>
</cp:coreProperties>
</file>