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8" r:id="rId4"/>
    <p:sldId id="263" r:id="rId5"/>
    <p:sldId id="264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94" autoAdjust="0"/>
  </p:normalViewPr>
  <p:slideViewPr>
    <p:cSldViewPr snapToGrid="0" snapToObjects="1">
      <p:cViewPr>
        <p:scale>
          <a:sx n="140" d="100"/>
          <a:sy n="140" d="100"/>
        </p:scale>
        <p:origin x="-192" y="-15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 smtClean="0"/>
              <a:t>Separator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057571" y="-9162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NWU PPT Wide Opt 2 - No Wordmark_Separator 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10/6/15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 smtClean="0"/>
              <a:t>Separator</a:t>
            </a:r>
            <a:endParaRPr lang="en-US" dirty="0"/>
          </a:p>
        </p:txBody>
      </p:sp>
      <p:pic>
        <p:nvPicPr>
          <p:cNvPr id="4" name="Picture 3" descr="NWU PPT Wide Opt 2 - No Wordmark_Separator 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2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6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10/6/15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NWU PPT Wide Opt 2 - No Wordmark_Master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4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8643" y="1782611"/>
            <a:ext cx="6395356" cy="79589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00"/>
                </a:solidFill>
              </a:rPr>
              <a:t>Cover Page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8644" y="2760440"/>
            <a:ext cx="6395355" cy="948879"/>
          </a:xfrm>
        </p:spPr>
        <p:txBody>
          <a:bodyPr/>
          <a:lstStyle/>
          <a:p>
            <a:pPr algn="l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6"/>
            <a:ext cx="9144000" cy="51457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82611"/>
            <a:ext cx="9144000" cy="79589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Cover Page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2760440"/>
            <a:ext cx="9143999" cy="948879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27357" y="58510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06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2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55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8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5</Words>
  <Application>Microsoft Macintosh PowerPoint</Application>
  <PresentationFormat>On-screen Show (16:9)</PresentationFormat>
  <Paragraphs>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Cover Page</vt:lpstr>
      <vt:lpstr>Cover Page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Geraldo Rivera</cp:lastModifiedBy>
  <cp:revision>34</cp:revision>
  <dcterms:created xsi:type="dcterms:W3CDTF">2015-07-21T16:44:10Z</dcterms:created>
  <dcterms:modified xsi:type="dcterms:W3CDTF">2015-10-06T23:53:59Z</dcterms:modified>
</cp:coreProperties>
</file>