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8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40" d="100"/>
          <a:sy n="140" d="100"/>
        </p:scale>
        <p:origin x="-192" y="-1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WU PPT Wide Opt 2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U PPT Wide Opt 2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643" y="1782611"/>
            <a:ext cx="6395356" cy="79589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644" y="2760440"/>
            <a:ext cx="6395355" cy="948879"/>
          </a:xfrm>
        </p:spPr>
        <p:txBody>
          <a:bodyPr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U PPT Wide Opt 2_Cover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82611"/>
            <a:ext cx="9144000" cy="79589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760440"/>
            <a:ext cx="9143999" cy="948879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7357" y="58510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071" y="5751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</Words>
  <Application>Microsoft Macintosh PowerPoint</Application>
  <PresentationFormat>On-screen Show (16:9)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Cover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35</cp:revision>
  <dcterms:created xsi:type="dcterms:W3CDTF">2015-07-21T16:44:10Z</dcterms:created>
  <dcterms:modified xsi:type="dcterms:W3CDTF">2015-10-06T23:53:07Z</dcterms:modified>
</cp:coreProperties>
</file>