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8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 smtClean="0"/>
              <a:t>Separator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2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6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4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6815"/>
            <a:ext cx="9144000" cy="106118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Cover Page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80586"/>
            <a:ext cx="9143999" cy="1265172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76815"/>
            <a:ext cx="9144000" cy="1061186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Cover Page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80586"/>
            <a:ext cx="9143999" cy="1265172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006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5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5</Words>
  <Application>Microsoft Macintosh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Cover Page</vt:lpstr>
      <vt:lpstr>Cover Page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28</cp:revision>
  <dcterms:created xsi:type="dcterms:W3CDTF">2015-07-21T16:44:10Z</dcterms:created>
  <dcterms:modified xsi:type="dcterms:W3CDTF">2015-09-25T17:13:43Z</dcterms:modified>
</cp:coreProperties>
</file>