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69120" y="269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NWU PPT Wide Opt 3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WU PPT Wide Opt 3 - No Wordmark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28480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994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879" y="1308172"/>
            <a:ext cx="8453121" cy="79589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Cover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881" y="2286000"/>
            <a:ext cx="8453120" cy="948879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460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</Words>
  <Application>Microsoft Macintosh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28</cp:revision>
  <dcterms:created xsi:type="dcterms:W3CDTF">2015-07-21T16:44:10Z</dcterms:created>
  <dcterms:modified xsi:type="dcterms:W3CDTF">2015-10-06T23:44:37Z</dcterms:modified>
</cp:coreProperties>
</file>