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94" autoAdjust="0"/>
  </p:normalViewPr>
  <p:slideViewPr>
    <p:cSldViewPr snapToGrid="0" snapToObjects="1">
      <p:cViewPr>
        <p:scale>
          <a:sx n="125" d="100"/>
          <a:sy n="125" d="100"/>
        </p:scale>
        <p:origin x="-624" y="-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9/25/15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9/25/15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9/25/15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 smtClean="0"/>
              <a:t>Separator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9/25/15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44229"/>
            <a:ext cx="8229600" cy="106118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Cover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48000"/>
            <a:ext cx="8229599" cy="1265172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6080"/>
            <a:ext cx="9144000" cy="27388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00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3</Words>
  <Application>Microsoft Macintosh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Cover Page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Geraldo Rivera</cp:lastModifiedBy>
  <cp:revision>23</cp:revision>
  <dcterms:created xsi:type="dcterms:W3CDTF">2015-07-21T16:44:10Z</dcterms:created>
  <dcterms:modified xsi:type="dcterms:W3CDTF">2015-09-25T16:46:11Z</dcterms:modified>
</cp:coreProperties>
</file>