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0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94" autoAdjust="0"/>
  </p:normalViewPr>
  <p:slideViewPr>
    <p:cSldViewPr snapToGrid="0" snapToObjects="1">
      <p:cViewPr>
        <p:scale>
          <a:sx n="125" d="100"/>
          <a:sy n="125" d="100"/>
        </p:scale>
        <p:origin x="-624" y="-18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rgbClr val="404040"/>
                </a:solidFill>
                <a:latin typeface="Arial"/>
              </a:defRPr>
            </a:lvl1pPr>
          </a:lstStyle>
          <a:p>
            <a:r>
              <a:rPr lang="en-US" dirty="0" smtClean="0"/>
              <a:t>Separator </a:t>
            </a:r>
            <a:endParaRPr lang="en-US" dirty="0"/>
          </a:p>
        </p:txBody>
      </p:sp>
      <p:pic>
        <p:nvPicPr>
          <p:cNvPr id="4" name="Picture 3" descr="NWU PPT Wide Opt 4 - No Wordmark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WU PPT Wide Opt 4 - No Wordmark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4 - No Wordmark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717" y="1308172"/>
            <a:ext cx="8463283" cy="79589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Cover Page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721" y="2286001"/>
            <a:ext cx="8463282" cy="948879"/>
          </a:xfrm>
        </p:spPr>
        <p:txBody>
          <a:bodyPr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4602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3</Words>
  <Application>Microsoft Macintosh PowerPoint</Application>
  <PresentationFormat>On-screen Show (16:9)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Cover Page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Geraldo Rivera</cp:lastModifiedBy>
  <cp:revision>31</cp:revision>
  <dcterms:created xsi:type="dcterms:W3CDTF">2015-07-21T16:44:10Z</dcterms:created>
  <dcterms:modified xsi:type="dcterms:W3CDTF">2015-10-06T23:45:06Z</dcterms:modified>
</cp:coreProperties>
</file>