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  <p:pic>
        <p:nvPicPr>
          <p:cNvPr id="3" name="Picture 2" descr="NWU PPT Wide Opt 4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WU PPT Wide Opt 4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4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877" y="1308172"/>
            <a:ext cx="8453123" cy="7958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Cover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1" y="2286001"/>
            <a:ext cx="8453122" cy="948879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460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30</cp:revision>
  <dcterms:created xsi:type="dcterms:W3CDTF">2015-07-21T16:44:10Z</dcterms:created>
  <dcterms:modified xsi:type="dcterms:W3CDTF">2015-10-06T23:45:25Z</dcterms:modified>
</cp:coreProperties>
</file>